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9" r:id="rId2"/>
  </p:sldMasterIdLst>
  <p:notesMasterIdLst>
    <p:notesMasterId r:id="rId20"/>
  </p:notesMasterIdLst>
  <p:sldIdLst>
    <p:sldId id="258" r:id="rId3"/>
    <p:sldId id="260" r:id="rId4"/>
    <p:sldId id="259" r:id="rId5"/>
    <p:sldId id="277" r:id="rId6"/>
    <p:sldId id="278" r:id="rId7"/>
    <p:sldId id="262" r:id="rId8"/>
    <p:sldId id="267" r:id="rId9"/>
    <p:sldId id="263" r:id="rId10"/>
    <p:sldId id="268" r:id="rId11"/>
    <p:sldId id="269" r:id="rId12"/>
    <p:sldId id="270" r:id="rId13"/>
    <p:sldId id="276" r:id="rId14"/>
    <p:sldId id="272" r:id="rId15"/>
    <p:sldId id="275" r:id="rId16"/>
    <p:sldId id="266" r:id="rId17"/>
    <p:sldId id="265" r:id="rId18"/>
    <p:sldId id="274" r:id="rId19"/>
  </p:sldIdLst>
  <p:sldSz cx="18288000" cy="10287000"/>
  <p:notesSz cx="6858000" cy="9144000"/>
  <p:embeddedFontLs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Play" panose="020B0604020202020204" charset="0"/>
      <p:regular r:id="rId25"/>
      <p:bold r:id="rId26"/>
    </p:embeddedFont>
    <p:embeddedFont>
      <p:font typeface="Rubik" panose="020B0604020202020204" charset="-79"/>
      <p:regular r:id="rId27"/>
      <p:bold r:id="rId28"/>
      <p:italic r:id="rId29"/>
      <p:boldItalic r:id="rId30"/>
    </p:embeddedFont>
  </p:embeddedFontLst>
  <p:custDataLst>
    <p:tags r:id="rId3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iFnTuRlmOhRoF/xP3+sd+0NhD7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D3A7DE-DC58-4D15-8CC0-A9392E96DA76}" v="1" dt="2026-04-20T19:54:50.8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176" y="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heme" Target="theme/theme1.xml"/><Relationship Id="rId21" Type="http://schemas.openxmlformats.org/officeDocument/2006/relationships/font" Target="fonts/font1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riam Heard" userId="eac9663a-cb12-4d1b-bbd7-2b925ef14fe6" providerId="ADAL" clId="{B7861513-DFED-45FD-A95F-C6A8E4F62967}"/>
    <pc:docChg chg="undo custSel addSld delSld modSld sldOrd">
      <pc:chgData name="Miriam Heard" userId="eac9663a-cb12-4d1b-bbd7-2b925ef14fe6" providerId="ADAL" clId="{B7861513-DFED-45FD-A95F-C6A8E4F62967}" dt="2026-04-20T19:32:46.788" v="1958" actId="1076"/>
      <pc:docMkLst>
        <pc:docMk/>
      </pc:docMkLst>
      <pc:sldChg chg="modSp mod">
        <pc:chgData name="Miriam Heard" userId="eac9663a-cb12-4d1b-bbd7-2b925ef14fe6" providerId="ADAL" clId="{B7861513-DFED-45FD-A95F-C6A8E4F62967}" dt="2026-04-07T15:08:38.593" v="132" actId="20577"/>
        <pc:sldMkLst>
          <pc:docMk/>
          <pc:sldMk cId="0" sldId="258"/>
        </pc:sldMkLst>
        <pc:spChg chg="mod">
          <ac:chgData name="Miriam Heard" userId="eac9663a-cb12-4d1b-bbd7-2b925ef14fe6" providerId="ADAL" clId="{B7861513-DFED-45FD-A95F-C6A8E4F62967}" dt="2026-04-07T15:07:21.455" v="63" actId="20577"/>
          <ac:spMkLst>
            <pc:docMk/>
            <pc:sldMk cId="0" sldId="258"/>
            <ac:spMk id="146" creationId="{00000000-0000-0000-0000-000000000000}"/>
          </ac:spMkLst>
        </pc:spChg>
        <pc:spChg chg="mod">
          <ac:chgData name="Miriam Heard" userId="eac9663a-cb12-4d1b-bbd7-2b925ef14fe6" providerId="ADAL" clId="{B7861513-DFED-45FD-A95F-C6A8E4F62967}" dt="2026-04-07T15:08:38.593" v="132" actId="20577"/>
          <ac:spMkLst>
            <pc:docMk/>
            <pc:sldMk cId="0" sldId="258"/>
            <ac:spMk id="147" creationId="{00000000-0000-0000-0000-000000000000}"/>
          </ac:spMkLst>
        </pc:spChg>
      </pc:sldChg>
      <pc:sldChg chg="addSp delSp modSp mod">
        <pc:chgData name="Miriam Heard" userId="eac9663a-cb12-4d1b-bbd7-2b925ef14fe6" providerId="ADAL" clId="{B7861513-DFED-45FD-A95F-C6A8E4F62967}" dt="2026-04-20T13:31:50.397" v="1749" actId="255"/>
        <pc:sldMkLst>
          <pc:docMk/>
          <pc:sldMk cId="0" sldId="259"/>
        </pc:sldMkLst>
        <pc:spChg chg="mod">
          <ac:chgData name="Miriam Heard" userId="eac9663a-cb12-4d1b-bbd7-2b925ef14fe6" providerId="ADAL" clId="{B7861513-DFED-45FD-A95F-C6A8E4F62967}" dt="2026-04-20T13:31:50.397" v="1749" actId="255"/>
          <ac:spMkLst>
            <pc:docMk/>
            <pc:sldMk cId="0" sldId="259"/>
            <ac:spMk id="152" creationId="{00000000-0000-0000-0000-000000000000}"/>
          </ac:spMkLst>
        </pc:spChg>
        <pc:spChg chg="mod">
          <ac:chgData name="Miriam Heard" userId="eac9663a-cb12-4d1b-bbd7-2b925ef14fe6" providerId="ADAL" clId="{B7861513-DFED-45FD-A95F-C6A8E4F62967}" dt="2026-04-13T19:42:35.289" v="303" actId="20577"/>
          <ac:spMkLst>
            <pc:docMk/>
            <pc:sldMk cId="0" sldId="259"/>
            <ac:spMk id="153" creationId="{00000000-0000-0000-0000-000000000000}"/>
          </ac:spMkLst>
        </pc:spChg>
        <pc:picChg chg="add mod">
          <ac:chgData name="Miriam Heard" userId="eac9663a-cb12-4d1b-bbd7-2b925ef14fe6" providerId="ADAL" clId="{B7861513-DFED-45FD-A95F-C6A8E4F62967}" dt="2026-04-14T15:51:37.929" v="648" actId="1076"/>
          <ac:picMkLst>
            <pc:docMk/>
            <pc:sldMk cId="0" sldId="259"/>
            <ac:picMk id="5" creationId="{CF9BADF1-0C97-D3A5-F059-88E340EDDE28}"/>
          </ac:picMkLst>
        </pc:picChg>
      </pc:sldChg>
      <pc:sldChg chg="modSp mod ord">
        <pc:chgData name="Miriam Heard" userId="eac9663a-cb12-4d1b-bbd7-2b925ef14fe6" providerId="ADAL" clId="{B7861513-DFED-45FD-A95F-C6A8E4F62967}" dt="2026-04-20T13:30:01.464" v="1737" actId="403"/>
        <pc:sldMkLst>
          <pc:docMk/>
          <pc:sldMk cId="0" sldId="260"/>
        </pc:sldMkLst>
        <pc:spChg chg="mod">
          <ac:chgData name="Miriam Heard" userId="eac9663a-cb12-4d1b-bbd7-2b925ef14fe6" providerId="ADAL" clId="{B7861513-DFED-45FD-A95F-C6A8E4F62967}" dt="2026-04-20T13:30:01.464" v="1737" actId="403"/>
          <ac:spMkLst>
            <pc:docMk/>
            <pc:sldMk cId="0" sldId="260"/>
            <ac:spMk id="158" creationId="{00000000-0000-0000-0000-000000000000}"/>
          </ac:spMkLst>
        </pc:spChg>
        <pc:spChg chg="mod">
          <ac:chgData name="Miriam Heard" userId="eac9663a-cb12-4d1b-bbd7-2b925ef14fe6" providerId="ADAL" clId="{B7861513-DFED-45FD-A95F-C6A8E4F62967}" dt="2026-04-14T15:58:24.261" v="927" actId="20577"/>
          <ac:spMkLst>
            <pc:docMk/>
            <pc:sldMk cId="0" sldId="260"/>
            <ac:spMk id="159" creationId="{00000000-0000-0000-0000-000000000000}"/>
          </ac:spMkLst>
        </pc:spChg>
      </pc:sldChg>
      <pc:sldChg chg="addSp delSp modSp mod setBg">
        <pc:chgData name="Miriam Heard" userId="eac9663a-cb12-4d1b-bbd7-2b925ef14fe6" providerId="ADAL" clId="{B7861513-DFED-45FD-A95F-C6A8E4F62967}" dt="2026-04-16T20:23:33.761" v="1715"/>
        <pc:sldMkLst>
          <pc:docMk/>
          <pc:sldMk cId="0" sldId="262"/>
        </pc:sldMkLst>
        <pc:spChg chg="mod">
          <ac:chgData name="Miriam Heard" userId="eac9663a-cb12-4d1b-bbd7-2b925ef14fe6" providerId="ADAL" clId="{B7861513-DFED-45FD-A95F-C6A8E4F62967}" dt="2026-04-16T20:23:33.761" v="1715"/>
          <ac:spMkLst>
            <pc:docMk/>
            <pc:sldMk cId="0" sldId="262"/>
            <ac:spMk id="170" creationId="{00000000-0000-0000-0000-000000000000}"/>
          </ac:spMkLst>
        </pc:spChg>
        <pc:spChg chg="mod">
          <ac:chgData name="Miriam Heard" userId="eac9663a-cb12-4d1b-bbd7-2b925ef14fe6" providerId="ADAL" clId="{B7861513-DFED-45FD-A95F-C6A8E4F62967}" dt="2026-04-16T20:23:31.894" v="1714" actId="21"/>
          <ac:spMkLst>
            <pc:docMk/>
            <pc:sldMk cId="0" sldId="262"/>
            <ac:spMk id="171" creationId="{00000000-0000-0000-0000-000000000000}"/>
          </ac:spMkLst>
        </pc:spChg>
        <pc:picChg chg="add mod ord">
          <ac:chgData name="Miriam Heard" userId="eac9663a-cb12-4d1b-bbd7-2b925ef14fe6" providerId="ADAL" clId="{B7861513-DFED-45FD-A95F-C6A8E4F62967}" dt="2026-04-07T15:13:49.391" v="137" actId="931"/>
          <ac:picMkLst>
            <pc:docMk/>
            <pc:sldMk cId="0" sldId="262"/>
            <ac:picMk id="5" creationId="{5C638A17-D4EF-0A1A-2EE9-FE9CB353E991}"/>
          </ac:picMkLst>
        </pc:picChg>
      </pc:sldChg>
      <pc:sldChg chg="addSp delSp modSp mod">
        <pc:chgData name="Miriam Heard" userId="eac9663a-cb12-4d1b-bbd7-2b925ef14fe6" providerId="ADAL" clId="{B7861513-DFED-45FD-A95F-C6A8E4F62967}" dt="2026-04-16T20:24:36.767" v="1725" actId="20577"/>
        <pc:sldMkLst>
          <pc:docMk/>
          <pc:sldMk cId="0" sldId="263"/>
        </pc:sldMkLst>
        <pc:spChg chg="mod">
          <ac:chgData name="Miriam Heard" userId="eac9663a-cb12-4d1b-bbd7-2b925ef14fe6" providerId="ADAL" clId="{B7861513-DFED-45FD-A95F-C6A8E4F62967}" dt="2026-04-16T20:24:36.767" v="1725" actId="20577"/>
          <ac:spMkLst>
            <pc:docMk/>
            <pc:sldMk cId="0" sldId="263"/>
            <ac:spMk id="177" creationId="{00000000-0000-0000-0000-000000000000}"/>
          </ac:spMkLst>
        </pc:spChg>
        <pc:picChg chg="add mod ord">
          <ac:chgData name="Miriam Heard" userId="eac9663a-cb12-4d1b-bbd7-2b925ef14fe6" providerId="ADAL" clId="{B7861513-DFED-45FD-A95F-C6A8E4F62967}" dt="2026-04-07T15:20:33.668" v="152" actId="931"/>
          <ac:picMkLst>
            <pc:docMk/>
            <pc:sldMk cId="0" sldId="263"/>
            <ac:picMk id="3" creationId="{8A418DF4-BC08-6927-AABA-5B1A689E5AFA}"/>
          </ac:picMkLst>
        </pc:picChg>
      </pc:sldChg>
      <pc:sldChg chg="addSp delSp modSp mod ord">
        <pc:chgData name="Miriam Heard" userId="eac9663a-cb12-4d1b-bbd7-2b925ef14fe6" providerId="ADAL" clId="{B7861513-DFED-45FD-A95F-C6A8E4F62967}" dt="2026-04-14T19:12:27.557" v="1614" actId="20577"/>
        <pc:sldMkLst>
          <pc:docMk/>
          <pc:sldMk cId="0" sldId="265"/>
        </pc:sldMkLst>
        <pc:spChg chg="mod">
          <ac:chgData name="Miriam Heard" userId="eac9663a-cb12-4d1b-bbd7-2b925ef14fe6" providerId="ADAL" clId="{B7861513-DFED-45FD-A95F-C6A8E4F62967}" dt="2026-04-14T19:12:27.557" v="1614" actId="20577"/>
          <ac:spMkLst>
            <pc:docMk/>
            <pc:sldMk cId="0" sldId="265"/>
            <ac:spMk id="191" creationId="{00000000-0000-0000-0000-000000000000}"/>
          </ac:spMkLst>
        </pc:spChg>
        <pc:picChg chg="add mod ord modCrop">
          <ac:chgData name="Miriam Heard" userId="eac9663a-cb12-4d1b-bbd7-2b925ef14fe6" providerId="ADAL" clId="{B7861513-DFED-45FD-A95F-C6A8E4F62967}" dt="2026-04-07T18:38:18.358" v="180" actId="18131"/>
          <ac:picMkLst>
            <pc:docMk/>
            <pc:sldMk cId="0" sldId="265"/>
            <ac:picMk id="3" creationId="{27367207-0897-4537-C41F-80EDF934D458}"/>
          </ac:picMkLst>
        </pc:picChg>
      </pc:sldChg>
      <pc:sldChg chg="addSp delSp modSp mod ord modClrScheme chgLayout">
        <pc:chgData name="Miriam Heard" userId="eac9663a-cb12-4d1b-bbd7-2b925ef14fe6" providerId="ADAL" clId="{B7861513-DFED-45FD-A95F-C6A8E4F62967}" dt="2026-04-20T14:34:40.258" v="1795" actId="700"/>
        <pc:sldMkLst>
          <pc:docMk/>
          <pc:sldMk cId="0" sldId="266"/>
        </pc:sldMkLst>
        <pc:spChg chg="add mod ord">
          <ac:chgData name="Miriam Heard" userId="eac9663a-cb12-4d1b-bbd7-2b925ef14fe6" providerId="ADAL" clId="{B7861513-DFED-45FD-A95F-C6A8E4F62967}" dt="2026-04-20T14:34:40.258" v="1795" actId="700"/>
          <ac:spMkLst>
            <pc:docMk/>
            <pc:sldMk cId="0" sldId="266"/>
            <ac:spMk id="2" creationId="{C575A720-5329-6BBF-6EAC-44F915580033}"/>
          </ac:spMkLst>
        </pc:spChg>
        <pc:spChg chg="del mod ord">
          <ac:chgData name="Miriam Heard" userId="eac9663a-cb12-4d1b-bbd7-2b925ef14fe6" providerId="ADAL" clId="{B7861513-DFED-45FD-A95F-C6A8E4F62967}" dt="2026-04-20T14:34:40.258" v="1795" actId="700"/>
          <ac:spMkLst>
            <pc:docMk/>
            <pc:sldMk cId="0" sldId="266"/>
            <ac:spMk id="198" creationId="{00000000-0000-0000-0000-000000000000}"/>
          </ac:spMkLst>
        </pc:spChg>
        <pc:spChg chg="del">
          <ac:chgData name="Miriam Heard" userId="eac9663a-cb12-4d1b-bbd7-2b925ef14fe6" providerId="ADAL" clId="{B7861513-DFED-45FD-A95F-C6A8E4F62967}" dt="2026-04-20T14:34:40.258" v="1795" actId="700"/>
          <ac:spMkLst>
            <pc:docMk/>
            <pc:sldMk cId="0" sldId="266"/>
            <ac:spMk id="199" creationId="{00000000-0000-0000-0000-000000000000}"/>
          </ac:spMkLst>
        </pc:spChg>
        <pc:spChg chg="del">
          <ac:chgData name="Miriam Heard" userId="eac9663a-cb12-4d1b-bbd7-2b925ef14fe6" providerId="ADAL" clId="{B7861513-DFED-45FD-A95F-C6A8E4F62967}" dt="2026-04-20T14:34:40.258" v="1795" actId="700"/>
          <ac:spMkLst>
            <pc:docMk/>
            <pc:sldMk cId="0" sldId="266"/>
            <ac:spMk id="200" creationId="{00000000-0000-0000-0000-000000000000}"/>
          </ac:spMkLst>
        </pc:spChg>
        <pc:picChg chg="add mod modCrop">
          <ac:chgData name="Miriam Heard" userId="eac9663a-cb12-4d1b-bbd7-2b925ef14fe6" providerId="ADAL" clId="{B7861513-DFED-45FD-A95F-C6A8E4F62967}" dt="2026-04-14T19:01:19.180" v="1604" actId="1076"/>
          <ac:picMkLst>
            <pc:docMk/>
            <pc:sldMk cId="0" sldId="266"/>
            <ac:picMk id="5" creationId="{3D516FDF-5136-3FC1-2FF5-50786D66040E}"/>
          </ac:picMkLst>
        </pc:picChg>
        <pc:picChg chg="add mod modCrop">
          <ac:chgData name="Miriam Heard" userId="eac9663a-cb12-4d1b-bbd7-2b925ef14fe6" providerId="ADAL" clId="{B7861513-DFED-45FD-A95F-C6A8E4F62967}" dt="2026-04-14T19:03:48.347" v="1609"/>
          <ac:picMkLst>
            <pc:docMk/>
            <pc:sldMk cId="0" sldId="266"/>
            <ac:picMk id="7" creationId="{2B95DE68-0637-2060-727D-DE601348F66F}"/>
          </ac:picMkLst>
        </pc:picChg>
      </pc:sldChg>
      <pc:sldChg chg="addSp modSp mod ord">
        <pc:chgData name="Miriam Heard" userId="eac9663a-cb12-4d1b-bbd7-2b925ef14fe6" providerId="ADAL" clId="{B7861513-DFED-45FD-A95F-C6A8E4F62967}" dt="2026-04-16T18:59:37.267" v="1713" actId="20577"/>
        <pc:sldMkLst>
          <pc:docMk/>
          <pc:sldMk cId="0" sldId="267"/>
        </pc:sldMkLst>
        <pc:spChg chg="mod">
          <ac:chgData name="Miriam Heard" userId="eac9663a-cb12-4d1b-bbd7-2b925ef14fe6" providerId="ADAL" clId="{B7861513-DFED-45FD-A95F-C6A8E4F62967}" dt="2026-04-16T18:59:37.267" v="1713" actId="20577"/>
          <ac:spMkLst>
            <pc:docMk/>
            <pc:sldMk cId="0" sldId="267"/>
            <ac:spMk id="205" creationId="{00000000-0000-0000-0000-000000000000}"/>
          </ac:spMkLst>
        </pc:spChg>
        <pc:picChg chg="add mod modCrop">
          <ac:chgData name="Miriam Heard" userId="eac9663a-cb12-4d1b-bbd7-2b925ef14fe6" providerId="ADAL" clId="{B7861513-DFED-45FD-A95F-C6A8E4F62967}" dt="2026-04-14T18:38:04.025" v="1544" actId="732"/>
          <ac:picMkLst>
            <pc:docMk/>
            <pc:sldMk cId="0" sldId="267"/>
            <ac:picMk id="3" creationId="{6261ED17-F63F-9AF7-7490-330A0D67ACD4}"/>
          </ac:picMkLst>
        </pc:picChg>
        <pc:picChg chg="add mod modCrop">
          <ac:chgData name="Miriam Heard" userId="eac9663a-cb12-4d1b-bbd7-2b925ef14fe6" providerId="ADAL" clId="{B7861513-DFED-45FD-A95F-C6A8E4F62967}" dt="2026-04-14T18:38:15.065" v="1545" actId="732"/>
          <ac:picMkLst>
            <pc:docMk/>
            <pc:sldMk cId="0" sldId="267"/>
            <ac:picMk id="5" creationId="{70F66D42-7F8B-C473-E835-6060FEA23CBE}"/>
          </ac:picMkLst>
        </pc:picChg>
      </pc:sldChg>
      <pc:sldChg chg="addSp modSp mod ord">
        <pc:chgData name="Miriam Heard" userId="eac9663a-cb12-4d1b-bbd7-2b925ef14fe6" providerId="ADAL" clId="{B7861513-DFED-45FD-A95F-C6A8E4F62967}" dt="2026-04-14T18:39:55.626" v="1547"/>
        <pc:sldMkLst>
          <pc:docMk/>
          <pc:sldMk cId="0" sldId="268"/>
        </pc:sldMkLst>
        <pc:picChg chg="add mod">
          <ac:chgData name="Miriam Heard" userId="eac9663a-cb12-4d1b-bbd7-2b925ef14fe6" providerId="ADAL" clId="{B7861513-DFED-45FD-A95F-C6A8E4F62967}" dt="2026-04-07T15:22:47.420" v="154" actId="1076"/>
          <ac:picMkLst>
            <pc:docMk/>
            <pc:sldMk cId="0" sldId="268"/>
            <ac:picMk id="3" creationId="{B20BDAB3-FC25-AE2A-A550-DF8985B665DB}"/>
          </ac:picMkLst>
        </pc:picChg>
        <pc:picChg chg="add mod modCrop">
          <ac:chgData name="Miriam Heard" userId="eac9663a-cb12-4d1b-bbd7-2b925ef14fe6" providerId="ADAL" clId="{B7861513-DFED-45FD-A95F-C6A8E4F62967}" dt="2026-04-14T18:39:55.626" v="1547"/>
          <ac:picMkLst>
            <pc:docMk/>
            <pc:sldMk cId="0" sldId="268"/>
            <ac:picMk id="5" creationId="{8B7166E7-D534-5281-46B5-BAA221208638}"/>
          </ac:picMkLst>
        </pc:picChg>
      </pc:sldChg>
      <pc:sldChg chg="addSp delSp modSp mod ord modClrScheme chgLayout">
        <pc:chgData name="Miriam Heard" userId="eac9663a-cb12-4d1b-bbd7-2b925ef14fe6" providerId="ADAL" clId="{B7861513-DFED-45FD-A95F-C6A8E4F62967}" dt="2026-04-20T13:33:28.763" v="1765" actId="700"/>
        <pc:sldMkLst>
          <pc:docMk/>
          <pc:sldMk cId="0" sldId="269"/>
        </pc:sldMkLst>
        <pc:spChg chg="add mod ord">
          <ac:chgData name="Miriam Heard" userId="eac9663a-cb12-4d1b-bbd7-2b925ef14fe6" providerId="ADAL" clId="{B7861513-DFED-45FD-A95F-C6A8E4F62967}" dt="2026-04-20T13:33:28.763" v="1765" actId="700"/>
          <ac:spMkLst>
            <pc:docMk/>
            <pc:sldMk cId="0" sldId="269"/>
            <ac:spMk id="2" creationId="{4BADF3CC-3A36-6815-4EBE-ADB3E1DE6023}"/>
          </ac:spMkLst>
        </pc:spChg>
        <pc:spChg chg="del mod ord">
          <ac:chgData name="Miriam Heard" userId="eac9663a-cb12-4d1b-bbd7-2b925ef14fe6" providerId="ADAL" clId="{B7861513-DFED-45FD-A95F-C6A8E4F62967}" dt="2026-04-20T13:33:28.763" v="1765" actId="700"/>
          <ac:spMkLst>
            <pc:docMk/>
            <pc:sldMk cId="0" sldId="269"/>
            <ac:spMk id="219" creationId="{00000000-0000-0000-0000-000000000000}"/>
          </ac:spMkLst>
        </pc:spChg>
        <pc:spChg chg="del">
          <ac:chgData name="Miriam Heard" userId="eac9663a-cb12-4d1b-bbd7-2b925ef14fe6" providerId="ADAL" clId="{B7861513-DFED-45FD-A95F-C6A8E4F62967}" dt="2026-04-20T13:33:28.763" v="1765" actId="700"/>
          <ac:spMkLst>
            <pc:docMk/>
            <pc:sldMk cId="0" sldId="269"/>
            <ac:spMk id="220" creationId="{00000000-0000-0000-0000-000000000000}"/>
          </ac:spMkLst>
        </pc:spChg>
        <pc:spChg chg="del">
          <ac:chgData name="Miriam Heard" userId="eac9663a-cb12-4d1b-bbd7-2b925ef14fe6" providerId="ADAL" clId="{B7861513-DFED-45FD-A95F-C6A8E4F62967}" dt="2026-04-20T13:33:28.763" v="1765" actId="700"/>
          <ac:spMkLst>
            <pc:docMk/>
            <pc:sldMk cId="0" sldId="269"/>
            <ac:spMk id="221" creationId="{00000000-0000-0000-0000-000000000000}"/>
          </ac:spMkLst>
        </pc:spChg>
        <pc:spChg chg="del">
          <ac:chgData name="Miriam Heard" userId="eac9663a-cb12-4d1b-bbd7-2b925ef14fe6" providerId="ADAL" clId="{B7861513-DFED-45FD-A95F-C6A8E4F62967}" dt="2026-04-20T13:33:28.763" v="1765" actId="700"/>
          <ac:spMkLst>
            <pc:docMk/>
            <pc:sldMk cId="0" sldId="269"/>
            <ac:spMk id="222" creationId="{00000000-0000-0000-0000-000000000000}"/>
          </ac:spMkLst>
        </pc:spChg>
        <pc:spChg chg="del">
          <ac:chgData name="Miriam Heard" userId="eac9663a-cb12-4d1b-bbd7-2b925ef14fe6" providerId="ADAL" clId="{B7861513-DFED-45FD-A95F-C6A8E4F62967}" dt="2026-04-20T13:33:28.763" v="1765" actId="700"/>
          <ac:spMkLst>
            <pc:docMk/>
            <pc:sldMk cId="0" sldId="269"/>
            <ac:spMk id="223" creationId="{00000000-0000-0000-0000-000000000000}"/>
          </ac:spMkLst>
        </pc:spChg>
        <pc:picChg chg="add mod modCrop">
          <ac:chgData name="Miriam Heard" userId="eac9663a-cb12-4d1b-bbd7-2b925ef14fe6" providerId="ADAL" clId="{B7861513-DFED-45FD-A95F-C6A8E4F62967}" dt="2026-04-14T18:43:09.807" v="1561"/>
          <ac:picMkLst>
            <pc:docMk/>
            <pc:sldMk cId="0" sldId="269"/>
            <ac:picMk id="7" creationId="{01A4A64C-C1BC-F883-5F61-E90AD33783B4}"/>
          </ac:picMkLst>
        </pc:picChg>
        <pc:picChg chg="add mod">
          <ac:chgData name="Miriam Heard" userId="eac9663a-cb12-4d1b-bbd7-2b925ef14fe6" providerId="ADAL" clId="{B7861513-DFED-45FD-A95F-C6A8E4F62967}" dt="2026-04-14T18:44:18.138" v="1563"/>
          <ac:picMkLst>
            <pc:docMk/>
            <pc:sldMk cId="0" sldId="269"/>
            <ac:picMk id="9" creationId="{AF9AF072-2363-EB69-3C60-AB64695C497E}"/>
          </ac:picMkLst>
        </pc:picChg>
        <pc:picChg chg="add mod">
          <ac:chgData name="Miriam Heard" userId="eac9663a-cb12-4d1b-bbd7-2b925ef14fe6" providerId="ADAL" clId="{B7861513-DFED-45FD-A95F-C6A8E4F62967}" dt="2026-04-14T18:43:27.193" v="1562"/>
          <ac:picMkLst>
            <pc:docMk/>
            <pc:sldMk cId="0" sldId="269"/>
            <ac:picMk id="11" creationId="{DA26AC19-E42F-BE3A-11A1-FD0779EAD50A}"/>
          </ac:picMkLst>
        </pc:picChg>
      </pc:sldChg>
      <pc:sldChg chg="addSp delSp modSp mod ord modClrScheme chgLayout">
        <pc:chgData name="Miriam Heard" userId="eac9663a-cb12-4d1b-bbd7-2b925ef14fe6" providerId="ADAL" clId="{B7861513-DFED-45FD-A95F-C6A8E4F62967}" dt="2026-04-14T18:56:28.983" v="1596"/>
        <pc:sldMkLst>
          <pc:docMk/>
          <pc:sldMk cId="0" sldId="270"/>
        </pc:sldMkLst>
        <pc:spChg chg="add mod ord">
          <ac:chgData name="Miriam Heard" userId="eac9663a-cb12-4d1b-bbd7-2b925ef14fe6" providerId="ADAL" clId="{B7861513-DFED-45FD-A95F-C6A8E4F62967}" dt="2026-04-14T18:52:44.674" v="1583" actId="700"/>
          <ac:spMkLst>
            <pc:docMk/>
            <pc:sldMk cId="0" sldId="270"/>
            <ac:spMk id="2" creationId="{D946F3D4-6CEB-5794-BAD3-01225FFF5D3D}"/>
          </ac:spMkLst>
        </pc:spChg>
        <pc:picChg chg="add mod ord modCrop">
          <ac:chgData name="Miriam Heard" userId="eac9663a-cb12-4d1b-bbd7-2b925ef14fe6" providerId="ADAL" clId="{B7861513-DFED-45FD-A95F-C6A8E4F62967}" dt="2026-04-14T18:56:00.945" v="1595"/>
          <ac:picMkLst>
            <pc:docMk/>
            <pc:sldMk cId="0" sldId="270"/>
            <ac:picMk id="3" creationId="{7522971C-F1BD-E5DA-E164-64D446E5A607}"/>
          </ac:picMkLst>
        </pc:picChg>
        <pc:picChg chg="add mod ord modCrop">
          <ac:chgData name="Miriam Heard" userId="eac9663a-cb12-4d1b-bbd7-2b925ef14fe6" providerId="ADAL" clId="{B7861513-DFED-45FD-A95F-C6A8E4F62967}" dt="2026-04-14T18:55:40.028" v="1594"/>
          <ac:picMkLst>
            <pc:docMk/>
            <pc:sldMk cId="0" sldId="270"/>
            <ac:picMk id="5" creationId="{C83DA31B-4004-7E35-585A-5C3A6C44BF64}"/>
          </ac:picMkLst>
        </pc:picChg>
        <pc:picChg chg="add mod modCrop">
          <ac:chgData name="Miriam Heard" userId="eac9663a-cb12-4d1b-bbd7-2b925ef14fe6" providerId="ADAL" clId="{B7861513-DFED-45FD-A95F-C6A8E4F62967}" dt="2026-04-14T18:56:28.983" v="1596"/>
          <ac:picMkLst>
            <pc:docMk/>
            <pc:sldMk cId="0" sldId="270"/>
            <ac:picMk id="7" creationId="{E93B46F0-F9A4-8350-96A8-D1C3968B80E5}"/>
          </ac:picMkLst>
        </pc:picChg>
      </pc:sldChg>
      <pc:sldChg chg="addSp delSp modSp mod ord">
        <pc:chgData name="Miriam Heard" userId="eac9663a-cb12-4d1b-bbd7-2b925ef14fe6" providerId="ADAL" clId="{B7861513-DFED-45FD-A95F-C6A8E4F62967}" dt="2026-04-20T19:30:41.670" v="1945" actId="255"/>
        <pc:sldMkLst>
          <pc:docMk/>
          <pc:sldMk cId="0" sldId="272"/>
        </pc:sldMkLst>
        <pc:spChg chg="mod">
          <ac:chgData name="Miriam Heard" userId="eac9663a-cb12-4d1b-bbd7-2b925ef14fe6" providerId="ADAL" clId="{B7861513-DFED-45FD-A95F-C6A8E4F62967}" dt="2026-04-20T19:30:41.670" v="1945" actId="255"/>
          <ac:spMkLst>
            <pc:docMk/>
            <pc:sldMk cId="0" sldId="272"/>
            <ac:spMk id="247" creationId="{00000000-0000-0000-0000-000000000000}"/>
          </ac:spMkLst>
        </pc:spChg>
        <pc:spChg chg="mod">
          <ac:chgData name="Miriam Heard" userId="eac9663a-cb12-4d1b-bbd7-2b925ef14fe6" providerId="ADAL" clId="{B7861513-DFED-45FD-A95F-C6A8E4F62967}" dt="2026-04-20T13:33:57.956" v="1789" actId="20577"/>
          <ac:spMkLst>
            <pc:docMk/>
            <pc:sldMk cId="0" sldId="272"/>
            <ac:spMk id="248" creationId="{00000000-0000-0000-0000-000000000000}"/>
          </ac:spMkLst>
        </pc:spChg>
        <pc:picChg chg="add mod ord">
          <ac:chgData name="Miriam Heard" userId="eac9663a-cb12-4d1b-bbd7-2b925ef14fe6" providerId="ADAL" clId="{B7861513-DFED-45FD-A95F-C6A8E4F62967}" dt="2026-04-07T16:26:19.459" v="170" actId="931"/>
          <ac:picMkLst>
            <pc:docMk/>
            <pc:sldMk cId="0" sldId="272"/>
            <ac:picMk id="3" creationId="{EB58112B-8FC9-C69C-CE22-E1F688BF4D26}"/>
          </ac:picMkLst>
        </pc:picChg>
      </pc:sldChg>
      <pc:sldChg chg="addSp delSp modSp mod modClrScheme chgLayout">
        <pc:chgData name="Miriam Heard" userId="eac9663a-cb12-4d1b-bbd7-2b925ef14fe6" providerId="ADAL" clId="{B7861513-DFED-45FD-A95F-C6A8E4F62967}" dt="2026-04-14T15:46:34.295" v="428" actId="26606"/>
        <pc:sldMkLst>
          <pc:docMk/>
          <pc:sldMk cId="0" sldId="274"/>
        </pc:sldMkLst>
        <pc:spChg chg="mod">
          <ac:chgData name="Miriam Heard" userId="eac9663a-cb12-4d1b-bbd7-2b925ef14fe6" providerId="ADAL" clId="{B7861513-DFED-45FD-A95F-C6A8E4F62967}" dt="2026-04-14T15:46:34.295" v="428" actId="26606"/>
          <ac:spMkLst>
            <pc:docMk/>
            <pc:sldMk cId="0" sldId="274"/>
            <ac:spMk id="261" creationId="{00000000-0000-0000-0000-000000000000}"/>
          </ac:spMkLst>
        </pc:spChg>
        <pc:spChg chg="mod">
          <ac:chgData name="Miriam Heard" userId="eac9663a-cb12-4d1b-bbd7-2b925ef14fe6" providerId="ADAL" clId="{B7861513-DFED-45FD-A95F-C6A8E4F62967}" dt="2026-04-14T15:46:34.295" v="428" actId="26606"/>
          <ac:spMkLst>
            <pc:docMk/>
            <pc:sldMk cId="0" sldId="274"/>
            <ac:spMk id="262" creationId="{00000000-0000-0000-0000-000000000000}"/>
          </ac:spMkLst>
        </pc:spChg>
        <pc:picChg chg="add mod">
          <ac:chgData name="Miriam Heard" userId="eac9663a-cb12-4d1b-bbd7-2b925ef14fe6" providerId="ADAL" clId="{B7861513-DFED-45FD-A95F-C6A8E4F62967}" dt="2026-04-14T15:46:34.295" v="428" actId="26606"/>
          <ac:picMkLst>
            <pc:docMk/>
            <pc:sldMk cId="0" sldId="274"/>
            <ac:picMk id="5" creationId="{B744E0F2-5CA8-5B27-5A41-7BF1529E9B3C}"/>
          </ac:picMkLst>
        </pc:picChg>
      </pc:sldChg>
      <pc:sldChg chg="addSp delSp modSp new mod ord">
        <pc:chgData name="Miriam Heard" userId="eac9663a-cb12-4d1b-bbd7-2b925ef14fe6" providerId="ADAL" clId="{B7861513-DFED-45FD-A95F-C6A8E4F62967}" dt="2026-04-20T19:32:46.788" v="1958" actId="1076"/>
        <pc:sldMkLst>
          <pc:docMk/>
          <pc:sldMk cId="2210884389" sldId="275"/>
        </pc:sldMkLst>
        <pc:spChg chg="mod">
          <ac:chgData name="Miriam Heard" userId="eac9663a-cb12-4d1b-bbd7-2b925ef14fe6" providerId="ADAL" clId="{B7861513-DFED-45FD-A95F-C6A8E4F62967}" dt="2026-04-20T19:32:46.788" v="1958" actId="1076"/>
          <ac:spMkLst>
            <pc:docMk/>
            <pc:sldMk cId="2210884389" sldId="275"/>
            <ac:spMk id="3" creationId="{EDE2F6C1-BEC8-2C8C-0F18-CC5EB8278454}"/>
          </ac:spMkLst>
        </pc:spChg>
        <pc:spChg chg="mod">
          <ac:chgData name="Miriam Heard" userId="eac9663a-cb12-4d1b-bbd7-2b925ef14fe6" providerId="ADAL" clId="{B7861513-DFED-45FD-A95F-C6A8E4F62967}" dt="2026-04-20T13:34:03.955" v="1794" actId="20577"/>
          <ac:spMkLst>
            <pc:docMk/>
            <pc:sldMk cId="2210884389" sldId="275"/>
            <ac:spMk id="4" creationId="{094A94B1-64DE-336A-7379-DB104A26CD35}"/>
          </ac:spMkLst>
        </pc:spChg>
        <pc:picChg chg="add mod ord">
          <ac:chgData name="Miriam Heard" userId="eac9663a-cb12-4d1b-bbd7-2b925ef14fe6" providerId="ADAL" clId="{B7861513-DFED-45FD-A95F-C6A8E4F62967}" dt="2026-04-14T19:00:29.127" v="1598"/>
          <ac:picMkLst>
            <pc:docMk/>
            <pc:sldMk cId="2210884389" sldId="275"/>
            <ac:picMk id="6" creationId="{EB815EC1-6B6E-6CB7-4656-F1B67F08DDA5}"/>
          </ac:picMkLst>
        </pc:picChg>
      </pc:sldChg>
      <pc:sldChg chg="addSp delSp modSp new mod">
        <pc:chgData name="Miriam Heard" userId="eac9663a-cb12-4d1b-bbd7-2b925ef14fe6" providerId="ADAL" clId="{B7861513-DFED-45FD-A95F-C6A8E4F62967}" dt="2026-04-20T19:30:28.273" v="1944" actId="14100"/>
        <pc:sldMkLst>
          <pc:docMk/>
          <pc:sldMk cId="151340501" sldId="276"/>
        </pc:sldMkLst>
        <pc:spChg chg="mod">
          <ac:chgData name="Miriam Heard" userId="eac9663a-cb12-4d1b-bbd7-2b925ef14fe6" providerId="ADAL" clId="{B7861513-DFED-45FD-A95F-C6A8E4F62967}" dt="2026-04-20T19:30:28.273" v="1944" actId="14100"/>
          <ac:spMkLst>
            <pc:docMk/>
            <pc:sldMk cId="151340501" sldId="276"/>
            <ac:spMk id="3" creationId="{C057BE8A-DECA-F156-5E8F-80788B80901F}"/>
          </ac:spMkLst>
        </pc:spChg>
        <pc:picChg chg="add mod ord modCrop">
          <ac:chgData name="Miriam Heard" userId="eac9663a-cb12-4d1b-bbd7-2b925ef14fe6" providerId="ADAL" clId="{B7861513-DFED-45FD-A95F-C6A8E4F62967}" dt="2026-04-07T18:44:02.116" v="217" actId="1076"/>
          <ac:picMkLst>
            <pc:docMk/>
            <pc:sldMk cId="151340501" sldId="276"/>
            <ac:picMk id="6" creationId="{E719CDF4-20AD-FC37-49E0-40ED91C9AF60}"/>
          </ac:picMkLst>
        </pc:picChg>
      </pc:sldChg>
      <pc:sldChg chg="addSp delSp modSp new mod modClrScheme chgLayout">
        <pc:chgData name="Miriam Heard" userId="eac9663a-cb12-4d1b-bbd7-2b925ef14fe6" providerId="ADAL" clId="{B7861513-DFED-45FD-A95F-C6A8E4F62967}" dt="2026-04-20T19:31:57.319" v="1956" actId="27636"/>
        <pc:sldMkLst>
          <pc:docMk/>
          <pc:sldMk cId="2637452342" sldId="277"/>
        </pc:sldMkLst>
        <pc:spChg chg="add mod ord">
          <ac:chgData name="Miriam Heard" userId="eac9663a-cb12-4d1b-bbd7-2b925ef14fe6" providerId="ADAL" clId="{B7861513-DFED-45FD-A95F-C6A8E4F62967}" dt="2026-04-20T19:31:57.319" v="1956" actId="27636"/>
          <ac:spMkLst>
            <pc:docMk/>
            <pc:sldMk cId="2637452342" sldId="277"/>
            <ac:spMk id="4" creationId="{3F50B600-DCB7-4924-E805-3092B63D7C13}"/>
          </ac:spMkLst>
        </pc:spChg>
        <pc:spChg chg="add mod ord">
          <ac:chgData name="Miriam Heard" userId="eac9663a-cb12-4d1b-bbd7-2b925ef14fe6" providerId="ADAL" clId="{B7861513-DFED-45FD-A95F-C6A8E4F62967}" dt="2026-04-16T18:49:07.697" v="1658" actId="20577"/>
          <ac:spMkLst>
            <pc:docMk/>
            <pc:sldMk cId="2637452342" sldId="277"/>
            <ac:spMk id="6" creationId="{41C1AD88-69AD-AFDF-DABA-27C5D39094F9}"/>
          </ac:spMkLst>
        </pc:spChg>
        <pc:picChg chg="add mod ord modCrop">
          <ac:chgData name="Miriam Heard" userId="eac9663a-cb12-4d1b-bbd7-2b925ef14fe6" providerId="ADAL" clId="{B7861513-DFED-45FD-A95F-C6A8E4F62967}" dt="2026-04-14T18:29:10.916" v="1539"/>
          <ac:picMkLst>
            <pc:docMk/>
            <pc:sldMk cId="2637452342" sldId="277"/>
            <ac:picMk id="8" creationId="{C25F54BC-44CD-250C-3D8E-CA0C4DE03CB8}"/>
          </ac:picMkLst>
        </pc:picChg>
      </pc:sldChg>
      <pc:sldChg chg="addSp delSp modSp new mod">
        <pc:chgData name="Miriam Heard" userId="eac9663a-cb12-4d1b-bbd7-2b925ef14fe6" providerId="ADAL" clId="{B7861513-DFED-45FD-A95F-C6A8E4F62967}" dt="2026-04-20T13:32:39.583" v="1764" actId="5793"/>
        <pc:sldMkLst>
          <pc:docMk/>
          <pc:sldMk cId="2733663712" sldId="278"/>
        </pc:sldMkLst>
        <pc:spChg chg="mod">
          <ac:chgData name="Miriam Heard" userId="eac9663a-cb12-4d1b-bbd7-2b925ef14fe6" providerId="ADAL" clId="{B7861513-DFED-45FD-A95F-C6A8E4F62967}" dt="2026-04-16T18:50:03.477" v="1667" actId="1076"/>
          <ac:spMkLst>
            <pc:docMk/>
            <pc:sldMk cId="2733663712" sldId="278"/>
            <ac:spMk id="3" creationId="{AB90591F-CC38-0611-BAB4-139DBBEB452B}"/>
          </ac:spMkLst>
        </pc:spChg>
        <pc:spChg chg="mod">
          <ac:chgData name="Miriam Heard" userId="eac9663a-cb12-4d1b-bbd7-2b925ef14fe6" providerId="ADAL" clId="{B7861513-DFED-45FD-A95F-C6A8E4F62967}" dt="2026-04-20T13:32:39.583" v="1764" actId="5793"/>
          <ac:spMkLst>
            <pc:docMk/>
            <pc:sldMk cId="2733663712" sldId="278"/>
            <ac:spMk id="4" creationId="{4F4613D1-9770-F5CC-DF04-FD80C8090FCE}"/>
          </ac:spMkLst>
        </pc:spChg>
        <pc:picChg chg="add mod ord modCrop">
          <ac:chgData name="Miriam Heard" userId="eac9663a-cb12-4d1b-bbd7-2b925ef14fe6" providerId="ADAL" clId="{B7861513-DFED-45FD-A95F-C6A8E4F62967}" dt="2026-04-14T18:32:23.901" v="1542"/>
          <ac:picMkLst>
            <pc:docMk/>
            <pc:sldMk cId="2733663712" sldId="278"/>
            <ac:picMk id="6" creationId="{9A52FD09-88D7-A54F-129C-B64855AC043B}"/>
          </ac:picMkLst>
        </pc:picChg>
      </pc:sldChg>
      <pc:sldMasterChg chg="delSldLayout">
        <pc:chgData name="Miriam Heard" userId="eac9663a-cb12-4d1b-bbd7-2b925ef14fe6" providerId="ADAL" clId="{B7861513-DFED-45FD-A95F-C6A8E4F62967}" dt="2026-04-14T19:12:49.669" v="1616" actId="2696"/>
        <pc:sldMasterMkLst>
          <pc:docMk/>
          <pc:sldMasterMk cId="0" sldId="2147483648"/>
        </pc:sldMasterMkLst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solidFill>
          <a:schemeClr val="lt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3"/>
          <p:cNvSpPr txBox="1"/>
          <p:nvPr/>
        </p:nvSpPr>
        <p:spPr>
          <a:xfrm>
            <a:off x="9372600" y="9182100"/>
            <a:ext cx="8341712" cy="578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lnSpc>
                <a:spcPct val="258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accent6"/>
                </a:solidFill>
                <a:latin typeface="Rubik"/>
                <a:ea typeface="Rubik"/>
                <a:cs typeface="Rubik"/>
                <a:sym typeface="Rubik"/>
              </a:rPr>
              <a:t>May 6-8, 2026  |  Cambridge, MD</a:t>
            </a:r>
            <a:endParaRPr/>
          </a:p>
        </p:txBody>
      </p:sp>
      <p:sp>
        <p:nvSpPr>
          <p:cNvPr id="16" name="Google Shape;16;p23"/>
          <p:cNvSpPr txBox="1">
            <a:spLocks noGrp="1"/>
          </p:cNvSpPr>
          <p:nvPr>
            <p:ph type="title"/>
          </p:nvPr>
        </p:nvSpPr>
        <p:spPr>
          <a:xfrm>
            <a:off x="2438400" y="4873560"/>
            <a:ext cx="13411200" cy="194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 b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body" idx="1"/>
          </p:nvPr>
        </p:nvSpPr>
        <p:spPr>
          <a:xfrm>
            <a:off x="5076242" y="7200900"/>
            <a:ext cx="78073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1pPr>
            <a:lvl2pPr marL="914400" lvl="1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23" descr="A book and globe on a shelf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7400" y="392344"/>
            <a:ext cx="6225011" cy="42816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-Header_Pink">
  <p:cSld name="2_Column-Header_Pi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6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body" idx="1"/>
          </p:nvPr>
        </p:nvSpPr>
        <p:spPr>
          <a:xfrm>
            <a:off x="634621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body" idx="2"/>
          </p:nvPr>
        </p:nvSpPr>
        <p:spPr>
          <a:xfrm>
            <a:off x="634621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body" idx="3"/>
          </p:nvPr>
        </p:nvSpPr>
        <p:spPr>
          <a:xfrm>
            <a:off x="9144000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4"/>
          </p:nvPr>
        </p:nvSpPr>
        <p:spPr>
          <a:xfrm>
            <a:off x="9144000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75" name="Google Shape;75;p36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36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-Header_Blue">
  <p:cSld name="2_Column-Header_Blu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7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37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body" idx="1"/>
          </p:nvPr>
        </p:nvSpPr>
        <p:spPr>
          <a:xfrm>
            <a:off x="634621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body" idx="2"/>
          </p:nvPr>
        </p:nvSpPr>
        <p:spPr>
          <a:xfrm>
            <a:off x="634621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body" idx="3"/>
          </p:nvPr>
        </p:nvSpPr>
        <p:spPr>
          <a:xfrm>
            <a:off x="9144000" y="2028327"/>
            <a:ext cx="8052179" cy="105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body" idx="4"/>
          </p:nvPr>
        </p:nvSpPr>
        <p:spPr>
          <a:xfrm>
            <a:off x="9144000" y="3415146"/>
            <a:ext cx="8052179" cy="5766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–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2B1803"/>
              </a:buClr>
              <a:buSzPts val="1600"/>
              <a:buChar char="»"/>
              <a:defRPr sz="16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pic>
        <p:nvPicPr>
          <p:cNvPr id="84" name="Google Shape;84;p37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37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_Pink">
  <p:cSld name="Photo_Pink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9"/>
          <p:cNvSpPr>
            <a:spLocks noGrp="1"/>
          </p:cNvSpPr>
          <p:nvPr>
            <p:ph type="pic" idx="2"/>
          </p:nvPr>
        </p:nvSpPr>
        <p:spPr>
          <a:xfrm>
            <a:off x="888810" y="1447800"/>
            <a:ext cx="16510379" cy="73914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6" name="Google Shape;96;p39"/>
          <p:cNvSpPr txBox="1">
            <a:spLocks noGrp="1"/>
          </p:cNvSpPr>
          <p:nvPr>
            <p:ph type="body" idx="1"/>
          </p:nvPr>
        </p:nvSpPr>
        <p:spPr>
          <a:xfrm>
            <a:off x="888810" y="8989787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2B1803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2B1803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2B1803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2B1803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body" idx="3"/>
          </p:nvPr>
        </p:nvSpPr>
        <p:spPr>
          <a:xfrm>
            <a:off x="867201" y="446278"/>
            <a:ext cx="6629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hoto_Pink">
  <p:cSld name="1_Photo_Pink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0"/>
          <p:cNvSpPr txBox="1">
            <a:spLocks noGrp="1"/>
          </p:cNvSpPr>
          <p:nvPr>
            <p:ph type="title"/>
          </p:nvPr>
        </p:nvSpPr>
        <p:spPr>
          <a:xfrm>
            <a:off x="5240337" y="3167590"/>
            <a:ext cx="774637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Georgia"/>
              <a:buNone/>
              <a:defRPr sz="8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0"/>
          <p:cNvSpPr txBox="1">
            <a:spLocks noGrp="1"/>
          </p:cNvSpPr>
          <p:nvPr>
            <p:ph type="body" idx="1"/>
          </p:nvPr>
        </p:nvSpPr>
        <p:spPr>
          <a:xfrm>
            <a:off x="5240337" y="4843990"/>
            <a:ext cx="78073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1pPr>
            <a:lvl2pPr marL="914400" lvl="1" indent="-228600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1">
                <a:solidFill>
                  <a:schemeClr val="dk1"/>
                </a:solidFill>
              </a:defRPr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Pink">
  <p:cSld name="Blank_Pi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1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41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4" name="Google Shape;104;p41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41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Blue">
  <p:cSld name="Blank_Blu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42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42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9" name="Google Shape;109;p42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42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Green">
  <p:cSld name="Blank_Green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3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" name="Google Shape;113;p43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3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Pink">
  <p:cSld name="Section Header_Pink">
    <p:bg>
      <p:bgPr>
        <a:solidFill>
          <a:schemeClr val="dk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1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9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Pink">
  <p:cSld name="Section Header_Pink">
    <p:bg>
      <p:bgPr>
        <a:solidFill>
          <a:schemeClr val="dk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1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3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30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Blue">
  <p:cSld name="Section Header_Blue">
    <p:bg>
      <p:bgPr>
        <a:solidFill>
          <a:schemeClr val="dk2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 b="1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4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Pink" type="obj">
  <p:cSld name="OBJECT">
    <p:bg>
      <p:bgPr>
        <a:solidFill>
          <a:schemeClr val="lt2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5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6154399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25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25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5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_Blue">
  <p:cSld name="Title and Content_Blu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26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6154399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Char char="•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–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•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–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»"/>
              <a:defRPr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6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6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26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26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Green">
  <p:cSld name="Section Header_Green">
    <p:bg>
      <p:bgPr>
        <a:solidFill>
          <a:schemeClr val="accent5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  <a:defRPr sz="4000" b="1" cap="none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White">
  <p:cSld name="Section Header_White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2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  <a:defRPr sz="4000" b="1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A6A6"/>
              </a:buClr>
              <a:buSzPts val="1800"/>
              <a:buNone/>
              <a:defRPr sz="1800">
                <a:solidFill>
                  <a:srgbClr val="88A6A6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A6A6"/>
              </a:buClr>
              <a:buSzPts val="1600"/>
              <a:buNone/>
              <a:defRPr sz="1600">
                <a:solidFill>
                  <a:srgbClr val="88A6A6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A6A6"/>
              </a:buClr>
              <a:buSzPts val="1400"/>
              <a:buNone/>
              <a:defRPr sz="1400">
                <a:solidFill>
                  <a:srgbClr val="88A6A6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2"/>
          <p:cNvSpPr>
            <a:spLocks noGrp="1"/>
          </p:cNvSpPr>
          <p:nvPr>
            <p:ph type="pic" idx="2"/>
          </p:nvPr>
        </p:nvSpPr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_Pink">
  <p:cSld name="2_Column_Pi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53" name="Google Shape;53;p33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33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_Blue">
  <p:cSld name="2_Column_Blu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4"/>
          <p:cNvSpPr/>
          <p:nvPr/>
        </p:nvSpPr>
        <p:spPr>
          <a:xfrm>
            <a:off x="0" y="0"/>
            <a:ext cx="18288000" cy="1733218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34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60" name="Google Shape;60;p34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34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lumn_Green">
  <p:cSld name="2_Column_Gree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Char char="•"/>
              <a:defRPr sz="2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Char char="–"/>
              <a:defRPr sz="24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Char char="•"/>
              <a:defRPr sz="20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–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B1803"/>
              </a:buClr>
              <a:buSzPts val="1800"/>
              <a:buChar char="»"/>
              <a:defRPr sz="1800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pic>
        <p:nvPicPr>
          <p:cNvPr id="66" name="Google Shape;66;p35" descr="A pink flowers in a vase&#10;&#10;AI-generated content may be incorrect.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11500" y="6972300"/>
            <a:ext cx="1447799" cy="3064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35" descr="A yellow flowers in a vase&#10;&#10;AI-generated content may be incorrect.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35399" y="7693885"/>
            <a:ext cx="1054190" cy="2231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419100"/>
            <a:ext cx="1699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4400"/>
              <a:buFont typeface="Georgia"/>
              <a:buNone/>
              <a:defRPr sz="4400" b="0" i="0" u="none" strike="noStrike" cap="none">
                <a:solidFill>
                  <a:srgbClr val="2B1803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2400300"/>
            <a:ext cx="16992600" cy="7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2B1803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2B1803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2B1803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2B1803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B180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>
            <a:off x="457200" y="419100"/>
            <a:ext cx="16992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1D0704"/>
              </a:buClr>
              <a:buSzPts val="4400"/>
              <a:buFont typeface="Georgia"/>
              <a:buNone/>
              <a:defRPr sz="4400" b="0" i="0" u="none" strike="noStrike" cap="none">
                <a:solidFill>
                  <a:srgbClr val="1D0704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>
            <a:off x="457200" y="2400300"/>
            <a:ext cx="16992600" cy="7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1D0704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1D0704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1D0704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1D0704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1D0704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1D0704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microsoft.com/office/2007/relationships/hdphoto" Target="../media/hdphoto5.wdp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9.xml"/><Relationship Id="rId7" Type="http://schemas.microsoft.com/office/2007/relationships/hdphoto" Target="../media/hdphoto8.wdp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2.xml"/><Relationship Id="rId6" Type="http://schemas.openxmlformats.org/officeDocument/2006/relationships/image" Target="../media/image17.png"/><Relationship Id="rId5" Type="http://schemas.microsoft.com/office/2007/relationships/hdphoto" Target="../media/hdphoto7.wdp"/><Relationship Id="rId4" Type="http://schemas.openxmlformats.org/officeDocument/2006/relationships/image" Target="../media/image16.png"/><Relationship Id="rId9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4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6.xml"/><Relationship Id="rId6" Type="http://schemas.microsoft.com/office/2007/relationships/hdphoto" Target="../media/hdphoto11.wdp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8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0.xml"/><Relationship Id="rId6" Type="http://schemas.microsoft.com/office/2007/relationships/hdphoto" Target="../media/hdphoto3.wdp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"/>
          <p:cNvSpPr txBox="1">
            <a:spLocks noGrp="1"/>
          </p:cNvSpPr>
          <p:nvPr>
            <p:ph type="title"/>
          </p:nvPr>
        </p:nvSpPr>
        <p:spPr>
          <a:xfrm>
            <a:off x="2438400" y="4873560"/>
            <a:ext cx="13411200" cy="1946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</a:pPr>
            <a:r>
              <a:rPr lang="en-US" dirty="0"/>
              <a:t>Corky and Questionable </a:t>
            </a:r>
            <a:br>
              <a:rPr lang="en-US" dirty="0"/>
            </a:br>
            <a:r>
              <a:rPr lang="en-US" sz="4000" dirty="0"/>
              <a:t>Observations from a Print Processor</a:t>
            </a:r>
            <a:endParaRPr sz="4000" dirty="0"/>
          </a:p>
        </p:txBody>
      </p:sp>
      <p:sp>
        <p:nvSpPr>
          <p:cNvPr id="147" name="Google Shape;147;p2"/>
          <p:cNvSpPr txBox="1">
            <a:spLocks noGrp="1"/>
          </p:cNvSpPr>
          <p:nvPr>
            <p:ph type="body" idx="1"/>
          </p:nvPr>
        </p:nvSpPr>
        <p:spPr>
          <a:xfrm>
            <a:off x="5076242" y="7200900"/>
            <a:ext cx="7807325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 dirty="0">
                <a:solidFill>
                  <a:schemeClr val="dk1"/>
                </a:solidFill>
              </a:rPr>
              <a:t>PRESENTER: Miriam Heard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 dirty="0">
                <a:solidFill>
                  <a:schemeClr val="dk1"/>
                </a:solidFill>
              </a:rPr>
              <a:t>Program Manager, Content Library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b="1" dirty="0">
                <a:solidFill>
                  <a:schemeClr val="dk1"/>
                </a:solidFill>
              </a:rPr>
              <a:t>YMCA of the USA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DF3CC-3A36-6815-4EBE-ADB3E1DE6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1A4A64C-C1BC-F883-5F61-E90AD33783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2400" y="1438109"/>
            <a:ext cx="5133975" cy="62621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9AF072-2363-EB69-3C60-AB64695C4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899267" y="401388"/>
            <a:ext cx="5133975" cy="914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A26AC19-E42F-BE3A-11A1-FD0779EAD50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821" y="401388"/>
            <a:ext cx="6858000" cy="914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6F3D4-6CEB-5794-BAD3-01225FFF5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3B46F0-F9A4-8350-96A8-D1C3968B80E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6375" y="474913"/>
            <a:ext cx="7715250" cy="9372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522971C-F1BD-E5DA-E164-64D446E5A60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6582" y="2046040"/>
            <a:ext cx="6240379" cy="6230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3DA31B-4004-7E35-585A-5C3A6C44BF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05937" y="1797384"/>
            <a:ext cx="6384664" cy="672765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719CDF4-20AD-FC37-49E0-40ED91C9AF60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49"/>
          <a:stretch>
            <a:fillRect/>
          </a:stretch>
        </p:blipFill>
        <p:spPr>
          <a:xfrm>
            <a:off x="6160576" y="495666"/>
            <a:ext cx="5966847" cy="92989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7BE8A-DECA-F156-5E8F-80788B809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8989787"/>
            <a:ext cx="6375210" cy="804862"/>
          </a:xfrm>
        </p:spPr>
        <p:txBody>
          <a:bodyPr>
            <a:noAutofit/>
          </a:bodyPr>
          <a:lstStyle/>
          <a:p>
            <a:r>
              <a:rPr lang="en-US" sz="2000" dirty="0"/>
              <a:t>Graphic Justice: Intersections of Comics and Law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074424-FFE9-4800-61F2-C21023D00C98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40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EB58112B-8FC9-C69C-CE22-E1F688BF4D26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>
            <a:spLocks noGrp="1"/>
          </p:cNvSpPr>
          <p:nvPr>
            <p:ph type="body" idx="1"/>
          </p:nvPr>
        </p:nvSpPr>
        <p:spPr>
          <a:xfrm>
            <a:off x="888810" y="8989787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1400"/>
              <a:buNone/>
            </a:pPr>
            <a:r>
              <a:rPr lang="en-US" sz="2200" dirty="0"/>
              <a:t>Between Covers</a:t>
            </a:r>
            <a:endParaRPr sz="2200" dirty="0"/>
          </a:p>
        </p:txBody>
      </p:sp>
      <p:sp>
        <p:nvSpPr>
          <p:cNvPr id="248" name="Google Shape;248;p17"/>
          <p:cNvSpPr txBox="1">
            <a:spLocks noGrp="1"/>
          </p:cNvSpPr>
          <p:nvPr>
            <p:ph type="body" idx="3"/>
          </p:nvPr>
        </p:nvSpPr>
        <p:spPr>
          <a:xfrm>
            <a:off x="867201" y="446278"/>
            <a:ext cx="6629400" cy="725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dirty="0"/>
              <a:t>Spicey?</a:t>
            </a:r>
            <a:endParaRPr dirty="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B815EC1-6B6E-6CB7-4656-F1B67F08DDA5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2F6C1-BEC8-2C8C-0F18-CC5EB82784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6336" y="9115234"/>
            <a:ext cx="10812410" cy="804862"/>
          </a:xfrm>
        </p:spPr>
        <p:txBody>
          <a:bodyPr>
            <a:normAutofit/>
          </a:bodyPr>
          <a:lstStyle/>
          <a:p>
            <a:r>
              <a:rPr lang="en-US" sz="2200" dirty="0"/>
              <a:t>Between Covers: The Rise and Transformation of Book Publishing in America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4A94B1-64DE-336A-7379-DB104A26CD35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Sike!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0884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A720-5329-6BBF-6EAC-44F915580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516FDF-5136-3FC1-2FF5-50786D6604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67389" y="562285"/>
            <a:ext cx="5794986" cy="9162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5DE68-0637-2060-727D-DE601348F66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52548" y="2334614"/>
            <a:ext cx="6565958" cy="60897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Georgia"/>
              <a:buNone/>
            </a:pPr>
            <a:r>
              <a:rPr lang="en-US" dirty="0"/>
              <a:t>Gold!</a:t>
            </a:r>
            <a:endParaRPr dirty="0"/>
          </a:p>
        </p:txBody>
      </p:sp>
      <p:sp>
        <p:nvSpPr>
          <p:cNvPr id="192" name="Google Shape;192;p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7367207-0897-4537-C41F-80EDF934D45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0" y="0"/>
            <a:ext cx="8001000" cy="1028700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Georgia"/>
              <a:buNone/>
            </a:pPr>
            <a:r>
              <a:rPr lang="en-US"/>
              <a:t>Thank you!</a:t>
            </a:r>
          </a:p>
        </p:txBody>
      </p:sp>
      <p:sp>
        <p:nvSpPr>
          <p:cNvPr id="262" name="Google Shape;262;p1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en-US" sz="2200" b="1"/>
              <a:t>Miriam Heard</a:t>
            </a:r>
            <a:br>
              <a:rPr lang="en-US" sz="2200" b="1"/>
            </a:br>
            <a:r>
              <a:rPr lang="en-US" sz="2200" b="1"/>
              <a:t>Program Manager, Content Library</a:t>
            </a:r>
          </a:p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3200"/>
              <a:buNone/>
            </a:pPr>
            <a:r>
              <a:rPr lang="en-US" sz="2200" b="1"/>
              <a:t>YMCA of the USA</a:t>
            </a:r>
            <a:br>
              <a:rPr lang="en-US" sz="2200" b="1"/>
            </a:br>
            <a:r>
              <a:rPr lang="en-US" sz="2200" b="1"/>
              <a:t>Miriam.Heard@YMCA.net</a:t>
            </a:r>
            <a:endParaRPr lang="en-US" sz="2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44E0F2-5CA8-5B27-5A41-7BF1529E9B3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87000" y="10"/>
            <a:ext cx="8001000" cy="1028699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6154399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60400" indent="-457200">
              <a:spcBef>
                <a:spcPts val="0"/>
              </a:spcBef>
            </a:pPr>
            <a:r>
              <a:rPr lang="en-US" sz="11500" dirty="0"/>
              <a:t>Have fun!</a:t>
            </a:r>
          </a:p>
          <a:p>
            <a:pPr marL="660400" indent="-457200">
              <a:spcBef>
                <a:spcPts val="0"/>
              </a:spcBef>
            </a:pPr>
            <a:r>
              <a:rPr lang="en-US" sz="11500" dirty="0"/>
              <a:t>Observe and report</a:t>
            </a:r>
          </a:p>
          <a:p>
            <a:pPr marL="660400" indent="-457200">
              <a:spcBef>
                <a:spcPts val="0"/>
              </a:spcBef>
            </a:pPr>
            <a:r>
              <a:rPr lang="en-US" sz="11500" dirty="0"/>
              <a:t>Capture the whimsy</a:t>
            </a:r>
          </a:p>
          <a:p>
            <a:pPr marL="660400" indent="-457200">
              <a:spcBef>
                <a:spcPts val="0"/>
              </a:spcBef>
            </a:pPr>
            <a:endParaRPr lang="en-US" dirty="0"/>
          </a:p>
          <a:p>
            <a:pPr marL="660400" indent="-457200">
              <a:spcBef>
                <a:spcPts val="0"/>
              </a:spcBef>
            </a:pPr>
            <a:endParaRPr dirty="0"/>
          </a:p>
        </p:txBody>
      </p:sp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1" dirty="0"/>
              <a:t>Goals of the Presentation</a:t>
            </a:r>
            <a:endParaRPr b="1" dirty="0"/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"/>
          <p:cNvSpPr txBox="1">
            <a:spLocks noGrp="1"/>
          </p:cNvSpPr>
          <p:nvPr>
            <p:ph type="body" idx="1"/>
          </p:nvPr>
        </p:nvSpPr>
        <p:spPr>
          <a:xfrm>
            <a:off x="1066800" y="2628900"/>
            <a:ext cx="11455831" cy="64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60400" indent="-457200">
              <a:spcBef>
                <a:spcPts val="0"/>
              </a:spcBef>
            </a:pPr>
            <a:r>
              <a:rPr lang="en-US" dirty="0"/>
              <a:t>Academic libraries (10+ years)</a:t>
            </a:r>
          </a:p>
          <a:p>
            <a:pPr marL="660400" indent="-457200">
              <a:spcBef>
                <a:spcPts val="0"/>
              </a:spcBef>
            </a:pPr>
            <a:r>
              <a:rPr lang="en-US" dirty="0"/>
              <a:t>Bindery support, collection development, course reserves</a:t>
            </a:r>
          </a:p>
          <a:p>
            <a:pPr marL="660400" indent="-457200">
              <a:spcBef>
                <a:spcPts val="0"/>
              </a:spcBef>
            </a:pPr>
            <a:r>
              <a:rPr lang="en-US" dirty="0"/>
              <a:t>Chicagoland (14 years) to Baltimore (5 years)</a:t>
            </a:r>
          </a:p>
          <a:p>
            <a:pPr marL="660400" indent="-457200">
              <a:spcBef>
                <a:spcPts val="0"/>
              </a:spcBef>
            </a:pPr>
            <a:r>
              <a:rPr lang="en-US" dirty="0"/>
              <a:t>On-site to fully remote</a:t>
            </a:r>
          </a:p>
          <a:p>
            <a:pPr marL="660400" indent="-457200">
              <a:spcBef>
                <a:spcPts val="0"/>
              </a:spcBef>
            </a:pPr>
            <a:r>
              <a:rPr lang="en-US" dirty="0"/>
              <a:t>Access services to born digital content management</a:t>
            </a:r>
          </a:p>
        </p:txBody>
      </p:sp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About Me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9BADF1-0C97-D3A5-F059-88E340EDDE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3923" y="3084162"/>
            <a:ext cx="3085628" cy="463786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25F54BC-44CD-250C-3D8E-CA0C4DE03CB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108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4670" r="-14670"/>
          <a:stretch>
            <a:fillRect/>
          </a:stretch>
        </p:blipFill>
        <p:spPr>
          <a:xfrm>
            <a:off x="3306546" y="809022"/>
            <a:ext cx="16510379" cy="839292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50B600-DCB7-4924-E805-3092B63D7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381992"/>
            <a:ext cx="4928461" cy="3212177"/>
          </a:xfrm>
        </p:spPr>
        <p:txBody>
          <a:bodyPr>
            <a:normAutofit/>
          </a:bodyPr>
          <a:lstStyle/>
          <a:p>
            <a:pPr marL="231775" indent="4763"/>
            <a:r>
              <a:rPr lang="en-US" sz="2400" dirty="0"/>
              <a:t>“My friend Rachel recommended @properties. She said they were the best! She was right if you call being under contract in 2 days with a 30 day close ‘the best.’ I had one day to pack my entire closet. ONE day! Do you know how hard that is?” – Kristoff A.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C1AD88-69AD-AFDF-DABA-27C5D39094F9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The Audacity!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7452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A52FD09-88D7-A54F-129C-B64855AC043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393410" y="106551"/>
            <a:ext cx="7501180" cy="10073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90591F-CC38-0611-BAB4-139DBBEB4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741069"/>
            <a:ext cx="5486400" cy="804862"/>
          </a:xfrm>
        </p:spPr>
        <p:txBody>
          <a:bodyPr>
            <a:normAutofit/>
          </a:bodyPr>
          <a:lstStyle/>
          <a:p>
            <a:r>
              <a:rPr lang="en-US" sz="2200" dirty="0"/>
              <a:t>Leading Chicago-Area Divorce Lawyers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613D1-9770-F5CC-DF04-FD80C8090FCE}"/>
              </a:ext>
            </a:extLst>
          </p:cNvPr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/>
              <a:t>Interesting…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3663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Textbook, but make it cats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/>
          </a:p>
        </p:txBody>
      </p:sp>
      <p:sp>
        <p:nvSpPr>
          <p:cNvPr id="171" name="Google Shape;171;p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638A17-D4EF-0A1A-2EE9-FE9CB353E991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b="1" dirty="0"/>
              <a:t>Clever!</a:t>
            </a:r>
            <a:endParaRPr b="1" dirty="0"/>
          </a:p>
        </p:txBody>
      </p:sp>
      <p:sp>
        <p:nvSpPr>
          <p:cNvPr id="206" name="Google Shape;206;p12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800"/>
              <a:buNone/>
            </a:pPr>
            <a:endParaRPr dirty="0"/>
          </a:p>
        </p:txBody>
      </p:sp>
      <p:sp>
        <p:nvSpPr>
          <p:cNvPr id="207" name="Google Shape;207;p12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8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61ED17-F63F-9AF7-7490-330A0D67AC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4621" y="2594675"/>
            <a:ext cx="8219268" cy="4672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F66D42-7F8B-C473-E835-6060FEA23CB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44000" y="2594675"/>
            <a:ext cx="8219268" cy="446385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Georgia"/>
              <a:buNone/>
            </a:pPr>
            <a:r>
              <a:rPr lang="en-US" dirty="0" err="1"/>
              <a:t>Ohhh</a:t>
            </a:r>
            <a:r>
              <a:rPr lang="en-US"/>
              <a:t>, 1996</a:t>
            </a:r>
            <a:endParaRPr dirty="0"/>
          </a:p>
        </p:txBody>
      </p:sp>
      <p:sp>
        <p:nvSpPr>
          <p:cNvPr id="178" name="Google Shape;178;p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/>
          </a:p>
        </p:txBody>
      </p: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8A418DF4-BC08-6927-AABA-5B1A689E5AF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"/>
          <p:cNvSpPr txBox="1">
            <a:spLocks noGrp="1"/>
          </p:cNvSpPr>
          <p:nvPr>
            <p:ph type="title"/>
          </p:nvPr>
        </p:nvSpPr>
        <p:spPr>
          <a:xfrm>
            <a:off x="634621" y="29510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b="1"/>
          </a:p>
        </p:txBody>
      </p:sp>
      <p:sp>
        <p:nvSpPr>
          <p:cNvPr id="213" name="Google Shape;213;p13"/>
          <p:cNvSpPr txBox="1">
            <a:spLocks noGrp="1"/>
          </p:cNvSpPr>
          <p:nvPr>
            <p:ph type="body" idx="1"/>
          </p:nvPr>
        </p:nvSpPr>
        <p:spPr>
          <a:xfrm>
            <a:off x="652764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800"/>
              <a:buNone/>
            </a:pPr>
            <a:endParaRPr dirty="0"/>
          </a:p>
        </p:txBody>
      </p:sp>
      <p:sp>
        <p:nvSpPr>
          <p:cNvPr id="214" name="Google Shape;214;p13"/>
          <p:cNvSpPr txBox="1">
            <a:spLocks noGrp="1"/>
          </p:cNvSpPr>
          <p:nvPr>
            <p:ph type="body" idx="2"/>
          </p:nvPr>
        </p:nvSpPr>
        <p:spPr>
          <a:xfrm>
            <a:off x="9144000" y="2705100"/>
            <a:ext cx="7957836" cy="59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65100" algn="l" rtl="0">
              <a:spcBef>
                <a:spcPts val="0"/>
              </a:spcBef>
              <a:spcAft>
                <a:spcPts val="0"/>
              </a:spcAft>
              <a:buClr>
                <a:srgbClr val="2B1803"/>
              </a:buClr>
              <a:buSzPts val="28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0BDAB3-FC25-AE2A-A550-DF8985B66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694" y="571500"/>
            <a:ext cx="5133975" cy="914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166E7-D534-5281-46B5-BAA221208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044879" y="571500"/>
            <a:ext cx="6178427" cy="9144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7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2026 Conference">
      <a:dk1>
        <a:srgbClr val="027676"/>
      </a:dk1>
      <a:lt1>
        <a:srgbClr val="FFFFFF"/>
      </a:lt1>
      <a:dk2>
        <a:srgbClr val="EA7867"/>
      </a:dk2>
      <a:lt2>
        <a:srgbClr val="FCECDB"/>
      </a:lt2>
      <a:accent1>
        <a:srgbClr val="87C3BF"/>
      </a:accent1>
      <a:accent2>
        <a:srgbClr val="F0A586"/>
      </a:accent2>
      <a:accent3>
        <a:srgbClr val="F05758"/>
      </a:accent3>
      <a:accent4>
        <a:srgbClr val="FAAE58"/>
      </a:accent4>
      <a:accent5>
        <a:srgbClr val="815241"/>
      </a:accent5>
      <a:accent6>
        <a:srgbClr val="47231A"/>
      </a:accent6>
      <a:hlink>
        <a:srgbClr val="C58C54"/>
      </a:hlink>
      <a:folHlink>
        <a:srgbClr val="0A34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2026 Conference">
      <a:dk1>
        <a:srgbClr val="027676"/>
      </a:dk1>
      <a:lt1>
        <a:srgbClr val="FFFFFF"/>
      </a:lt1>
      <a:dk2>
        <a:srgbClr val="EA7867"/>
      </a:dk2>
      <a:lt2>
        <a:srgbClr val="FCECDB"/>
      </a:lt2>
      <a:accent1>
        <a:srgbClr val="87C3BF"/>
      </a:accent1>
      <a:accent2>
        <a:srgbClr val="F0A586"/>
      </a:accent2>
      <a:accent3>
        <a:srgbClr val="F05758"/>
      </a:accent3>
      <a:accent4>
        <a:srgbClr val="FAAE58"/>
      </a:accent4>
      <a:accent5>
        <a:srgbClr val="815241"/>
      </a:accent5>
      <a:accent6>
        <a:srgbClr val="47231A"/>
      </a:accent6>
      <a:hlink>
        <a:srgbClr val="C58C54"/>
      </a:hlink>
      <a:folHlink>
        <a:srgbClr val="0A344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1071</TotalTime>
  <Words>207</Words>
  <Application>Microsoft Office PowerPoint</Application>
  <PresentationFormat>Custom</PresentationFormat>
  <Paragraphs>30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Play</vt:lpstr>
      <vt:lpstr>Rubik</vt:lpstr>
      <vt:lpstr>Georgia</vt:lpstr>
      <vt:lpstr>Office Theme</vt:lpstr>
      <vt:lpstr>Office Theme</vt:lpstr>
      <vt:lpstr>Corky and Questionable  Observations from a Print Processor</vt:lpstr>
      <vt:lpstr>Goals of the Presentation</vt:lpstr>
      <vt:lpstr>About Me</vt:lpstr>
      <vt:lpstr>PowerPoint Presentation</vt:lpstr>
      <vt:lpstr>PowerPoint Presentation</vt:lpstr>
      <vt:lpstr>Textbook, but make it cats </vt:lpstr>
      <vt:lpstr>Clever!</vt:lpstr>
      <vt:lpstr>Ohhh, 1996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Gold!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Miriam Heard</cp:lastModifiedBy>
  <cp:revision>2</cp:revision>
  <dcterms:created xsi:type="dcterms:W3CDTF">2006-08-16T00:00:00Z</dcterms:created>
  <dcterms:modified xsi:type="dcterms:W3CDTF">2026-04-20T19:55:02Z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59885F99-D97D-45F4-B9CD-AD75ECA5AE4D</vt:lpwstr>
  </property>
  <property fmtid="{D5CDD505-2E9C-101B-9397-08002B2CF9AE}" pid="3" name="ArticulatePath">
    <vt:lpwstr>https://yusa-my.sharepoint.com/personal/miriam_heard_ymca_net/Documents/Documents/Concur Expenses/2026/MLA 2026/TEMPLATE_2026-Annual-Conference_PPT</vt:lpwstr>
  </property>
</Properties>
</file>