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402" r:id="rId3"/>
    <p:sldId id="398" r:id="rId4"/>
    <p:sldId id="503" r:id="rId5"/>
    <p:sldId id="500" r:id="rId6"/>
    <p:sldId id="498" r:id="rId7"/>
    <p:sldId id="493" r:id="rId8"/>
    <p:sldId id="506" r:id="rId9"/>
    <p:sldId id="396" r:id="rId10"/>
    <p:sldId id="499" r:id="rId11"/>
    <p:sldId id="404" r:id="rId12"/>
    <p:sldId id="27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4785"/>
    <a:srgbClr val="EE7D31"/>
    <a:srgbClr val="9ABD3B"/>
    <a:srgbClr val="5B9CD5"/>
    <a:srgbClr val="00C1D1"/>
    <a:srgbClr val="EFF3E2"/>
    <a:srgbClr val="E4BDFF"/>
    <a:srgbClr val="E0C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4" autoAdjust="0"/>
    <p:restoredTop sz="83537"/>
  </p:normalViewPr>
  <p:slideViewPr>
    <p:cSldViewPr snapToGrid="0">
      <p:cViewPr varScale="1">
        <p:scale>
          <a:sx n="65" d="100"/>
          <a:sy n="65" d="100"/>
        </p:scale>
        <p:origin x="96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iller Clark" userId="0b58b5c6-e5cc-4f5b-a3ec-188c0cef85b6" providerId="ADAL" clId="{9387B5C7-8928-4B08-B3CE-FA6A64CCB942}"/>
    <pc:docChg chg="addSld delSld modSld sldOrd">
      <pc:chgData name="Anne Hiller Clark" userId="0b58b5c6-e5cc-4f5b-a3ec-188c0cef85b6" providerId="ADAL" clId="{9387B5C7-8928-4B08-B3CE-FA6A64CCB942}" dt="2026-05-04T20:15:01.851" v="17"/>
      <pc:docMkLst>
        <pc:docMk/>
      </pc:docMkLst>
      <pc:sldChg chg="ord">
        <pc:chgData name="Anne Hiller Clark" userId="0b58b5c6-e5cc-4f5b-a3ec-188c0cef85b6" providerId="ADAL" clId="{9387B5C7-8928-4B08-B3CE-FA6A64CCB942}" dt="2026-05-04T19:32:59.864" v="10"/>
        <pc:sldMkLst>
          <pc:docMk/>
          <pc:sldMk cId="16510737" sldId="396"/>
        </pc:sldMkLst>
      </pc:sldChg>
      <pc:sldChg chg="ord">
        <pc:chgData name="Anne Hiller Clark" userId="0b58b5c6-e5cc-4f5b-a3ec-188c0cef85b6" providerId="ADAL" clId="{9387B5C7-8928-4B08-B3CE-FA6A64CCB942}" dt="2026-05-04T19:33:13.309" v="12"/>
        <pc:sldMkLst>
          <pc:docMk/>
          <pc:sldMk cId="2472647969" sldId="493"/>
        </pc:sldMkLst>
      </pc:sldChg>
      <pc:sldChg chg="ord">
        <pc:chgData name="Anne Hiller Clark" userId="0b58b5c6-e5cc-4f5b-a3ec-188c0cef85b6" providerId="ADAL" clId="{9387B5C7-8928-4B08-B3CE-FA6A64CCB942}" dt="2026-05-04T19:32:09.084" v="6"/>
        <pc:sldMkLst>
          <pc:docMk/>
          <pc:sldMk cId="856632630" sldId="498"/>
        </pc:sldMkLst>
      </pc:sldChg>
      <pc:sldChg chg="ord">
        <pc:chgData name="Anne Hiller Clark" userId="0b58b5c6-e5cc-4f5b-a3ec-188c0cef85b6" providerId="ADAL" clId="{9387B5C7-8928-4B08-B3CE-FA6A64CCB942}" dt="2026-05-04T20:15:01.851" v="17"/>
        <pc:sldMkLst>
          <pc:docMk/>
          <pc:sldMk cId="2863605178" sldId="500"/>
        </pc:sldMkLst>
      </pc:sldChg>
      <pc:sldChg chg="ord">
        <pc:chgData name="Anne Hiller Clark" userId="0b58b5c6-e5cc-4f5b-a3ec-188c0cef85b6" providerId="ADAL" clId="{9387B5C7-8928-4B08-B3CE-FA6A64CCB942}" dt="2026-05-04T19:32:57.870" v="8"/>
        <pc:sldMkLst>
          <pc:docMk/>
          <pc:sldMk cId="2233974966" sldId="506"/>
        </pc:sldMkLst>
      </pc:sldChg>
      <pc:sldChg chg="new del ord">
        <pc:chgData name="Anne Hiller Clark" userId="0b58b5c6-e5cc-4f5b-a3ec-188c0cef85b6" providerId="ADAL" clId="{9387B5C7-8928-4B08-B3CE-FA6A64CCB942}" dt="2026-05-04T20:14:08.348" v="13" actId="2696"/>
        <pc:sldMkLst>
          <pc:docMk/>
          <pc:sldMk cId="280426035" sldId="5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C4CC-651B-4EDB-BBF5-A08AA739D004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CD2E0-5850-4A65-A030-CA9D01A4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4E24CF-72E5-41F4-AF31-93D72F3B158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6C5927-0CE6-45CE-B327-AB5C540F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5927-0CE6-45CE-B327-AB5C540FA2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5927-0CE6-45CE-B327-AB5C540FA2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7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5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37" tIns="93137" rIns="93137" bIns="93137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DelawareLiteracyAlliance.org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88" name="Google Shape;1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5188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52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2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Char char="●"/>
              <a:defRPr sz="69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20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0" y="6602930"/>
            <a:ext cx="12192000" cy="255069"/>
          </a:xfrm>
          <a:prstGeom prst="rect">
            <a:avLst/>
          </a:prstGeom>
          <a:solidFill>
            <a:srgbClr val="4947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A63A6-2F0C-D348-85F2-92F8F29920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7" y="6025949"/>
            <a:ext cx="1354555" cy="384271"/>
          </a:xfrm>
          <a:prstGeom prst="rect">
            <a:avLst/>
          </a:prstGeom>
        </p:spPr>
      </p:pic>
      <p:pic>
        <p:nvPicPr>
          <p:cNvPr id="2" name="Picture 1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E14B1A9C-0F63-EFAB-CFED-1328FD6678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09" y="5833239"/>
            <a:ext cx="745254" cy="7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mailto:Annie.norman@Delawar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3.png@01DBC981.F87FC990" TargetMode="External"/><Relationship Id="rId5" Type="http://schemas.openxmlformats.org/officeDocument/2006/relationships/image" Target="../media/image16.png"/><Relationship Id="rId4" Type="http://schemas.openxmlformats.org/officeDocument/2006/relationships/image" Target="cid:image004.png@01DBC980.95F32B6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9FBF4A7A-4B23-5164-E3E0-D0AEEC49A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28" y="2175503"/>
            <a:ext cx="8080344" cy="23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628C4-B444-560A-22CD-5B9A0AF7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4" y="149203"/>
            <a:ext cx="7880684" cy="63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36" y="228603"/>
            <a:ext cx="4901293" cy="6346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2" y="441374"/>
            <a:ext cx="3042057" cy="30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 descr="QuestionMark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9598" y="995388"/>
            <a:ext cx="3081071" cy="42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/>
          <p:nvPr/>
        </p:nvSpPr>
        <p:spPr>
          <a:xfrm>
            <a:off x="3670873" y="2967087"/>
            <a:ext cx="5013159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Anne Hiller Clark</a:t>
            </a:r>
            <a:endParaRPr sz="2400" dirty="0"/>
          </a:p>
          <a:p>
            <a:pPr algn="ctr"/>
            <a:r>
              <a:rPr lang="en-US" sz="1400" u="sng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Anne.HillerClark@Delaware.gov</a:t>
            </a:r>
            <a:endParaRPr sz="14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dirty="0"/>
          </a:p>
          <a:p>
            <a:pPr algn="ctr"/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4887360" y="1693381"/>
            <a:ext cx="2580193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2400"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5">
            <a:alphaModFix/>
          </a:blip>
          <a:srcRect r="4922"/>
          <a:stretch/>
        </p:blipFill>
        <p:spPr>
          <a:xfrm>
            <a:off x="2306474" y="458763"/>
            <a:ext cx="2269863" cy="527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 descr="QuestionMark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9327" y="842675"/>
            <a:ext cx="3321341" cy="452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E7330-1D04-67ED-E46B-E4A96D156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205E9B6E-7BE3-F169-5C10-37F3B7ECC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46" y="749261"/>
            <a:ext cx="3970961" cy="4101157"/>
          </a:xfrm>
          <a:prstGeom prst="rect">
            <a:avLst/>
          </a:prstGeom>
        </p:spPr>
      </p:pic>
      <p:pic>
        <p:nvPicPr>
          <p:cNvPr id="20" name="Picture 19" descr="Logo, company name&#10;&#10;AI-generated content may be incorrect.">
            <a:extLst>
              <a:ext uri="{FF2B5EF4-FFF2-40B4-BE49-F238E27FC236}">
                <a16:creationId xmlns:a16="http://schemas.microsoft.com/office/drawing/2014/main" id="{8896ADB7-35FB-9619-99FD-B05D426E3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95" y="5940416"/>
            <a:ext cx="1565264" cy="645027"/>
          </a:xfrm>
          <a:prstGeom prst="rect">
            <a:avLst/>
          </a:prstGeom>
        </p:spPr>
      </p:pic>
      <p:pic>
        <p:nvPicPr>
          <p:cNvPr id="24" name="Picture 23" descr="A picture containing logo&#10;&#10;AI-generated content may be incorrect.">
            <a:extLst>
              <a:ext uri="{FF2B5EF4-FFF2-40B4-BE49-F238E27FC236}">
                <a16:creationId xmlns:a16="http://schemas.microsoft.com/office/drawing/2014/main" id="{792384D5-CE97-020E-7BCF-BEFB17929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0" y="2365336"/>
            <a:ext cx="2655986" cy="1637858"/>
          </a:xfrm>
          <a:prstGeom prst="rect">
            <a:avLst/>
          </a:prstGeom>
        </p:spPr>
      </p:pic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503085D2-7CFF-71A4-DBA7-FD239AFE1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26" y="2190057"/>
            <a:ext cx="1497683" cy="17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8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57" y="457200"/>
            <a:ext cx="3847821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19ADC8-443F-3DB4-68CF-E423A9E3E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251" y="-167405"/>
            <a:ext cx="3105583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5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9CED1B-514F-441A-947E-0C13D756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89" y="-112889"/>
            <a:ext cx="4340577" cy="67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1462B-DB03-458B-828E-E043C8CACCFE}"/>
              </a:ext>
            </a:extLst>
          </p:cNvPr>
          <p:cNvSpPr txBox="1"/>
          <p:nvPr/>
        </p:nvSpPr>
        <p:spPr>
          <a:xfrm>
            <a:off x="587023" y="1196623"/>
            <a:ext cx="4340576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to Read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 119 </a:t>
            </a:r>
          </a:p>
        </p:txBody>
      </p:sp>
    </p:spTree>
    <p:extLst>
      <p:ext uri="{BB962C8B-B14F-4D97-AF65-F5344CB8AC3E}">
        <p14:creationId xmlns:p14="http://schemas.microsoft.com/office/powerpoint/2010/main" val="306879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E5518-58FF-67E4-4C1B-27B0613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32" y="232376"/>
            <a:ext cx="7459579" cy="62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004341-96C6-4C22-96C8-DD827B5C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1999" cy="66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2BE43-E7AC-9225-710E-DA85D728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78" y="1846138"/>
            <a:ext cx="6009933" cy="4757863"/>
          </a:xfrm>
          <a:prstGeom prst="rect">
            <a:avLst/>
          </a:prstGeom>
        </p:spPr>
      </p:pic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64F7C8EE-D37D-4FA0-9FF9-B2542BC5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196" y="221536"/>
            <a:ext cx="5180921" cy="4158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416F02-3652-4D1F-AF98-C62F53A6F8DC}"/>
              </a:ext>
            </a:extLst>
          </p:cNvPr>
          <p:cNvSpPr txBox="1"/>
          <p:nvPr/>
        </p:nvSpPr>
        <p:spPr>
          <a:xfrm>
            <a:off x="779489" y="625146"/>
            <a:ext cx="48433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Library Services for Preschool</a:t>
            </a:r>
          </a:p>
        </p:txBody>
      </p:sp>
    </p:spTree>
    <p:extLst>
      <p:ext uri="{BB962C8B-B14F-4D97-AF65-F5344CB8AC3E}">
        <p14:creationId xmlns:p14="http://schemas.microsoft.com/office/powerpoint/2010/main" val="247264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BFB1-AC48-42CE-B3FC-C07C5715C5CC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94" y="773287"/>
            <a:ext cx="5161849" cy="475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04969F-B5D0-4940-B58C-496AE47FE3DB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1" y="773287"/>
            <a:ext cx="5161849" cy="4583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7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3BB71-F95D-F8D3-1CC8-4F679013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96F8D6-EDB3-B9FE-911D-A8E73EE767D1}"/>
              </a:ext>
            </a:extLst>
          </p:cNvPr>
          <p:cNvSpPr txBox="1"/>
          <p:nvPr/>
        </p:nvSpPr>
        <p:spPr>
          <a:xfrm>
            <a:off x="351817" y="205078"/>
            <a:ext cx="1021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4785"/>
                </a:solidFill>
              </a:rPr>
              <a:t>Measuring for Continuous Improvement</a:t>
            </a:r>
            <a:endParaRPr lang="en-US" sz="3600" dirty="0">
              <a:solidFill>
                <a:srgbClr val="49478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922E2-00FC-7E38-2CE9-1D1D0404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08" y="851409"/>
            <a:ext cx="10838984" cy="49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 Libraries for DE School Counselors</Template>
  <TotalTime>520</TotalTime>
  <Words>31</Words>
  <Application>Microsoft Office PowerPoint</Application>
  <PresentationFormat>Widescreen</PresentationFormat>
  <Paragraphs>11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Norman</dc:creator>
  <cp:lastModifiedBy>Anne Hiller Clark</cp:lastModifiedBy>
  <cp:revision>2</cp:revision>
  <cp:lastPrinted>2019-02-28T13:36:14Z</cp:lastPrinted>
  <dcterms:created xsi:type="dcterms:W3CDTF">2026-04-22T19:47:07Z</dcterms:created>
  <dcterms:modified xsi:type="dcterms:W3CDTF">2026-05-04T20:15:10Z</dcterms:modified>
</cp:coreProperties>
</file>