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Lst>
  <p:notesMasterIdLst>
    <p:notesMasterId r:id="rId19"/>
  </p:notesMasterIdLst>
  <p:sldIdLst>
    <p:sldId id="256" r:id="rId3"/>
    <p:sldId id="257" r:id="rId4"/>
    <p:sldId id="258" r:id="rId5"/>
    <p:sldId id="259" r:id="rId6"/>
    <p:sldId id="262" r:id="rId7"/>
    <p:sldId id="266" r:id="rId8"/>
    <p:sldId id="271" r:id="rId9"/>
    <p:sldId id="264" r:id="rId10"/>
    <p:sldId id="278" r:id="rId11"/>
    <p:sldId id="263" r:id="rId12"/>
    <p:sldId id="260" r:id="rId13"/>
    <p:sldId id="279" r:id="rId14"/>
    <p:sldId id="273" r:id="rId15"/>
    <p:sldId id="265" r:id="rId16"/>
    <p:sldId id="274" r:id="rId17"/>
    <p:sldId id="275" r:id="rId18"/>
  </p:sldIdLst>
  <p:sldSz cx="18288000" cy="10287000"/>
  <p:notesSz cx="6858000" cy="9144000"/>
  <p:embeddedFontLst>
    <p:embeddedFont>
      <p:font typeface="Dreaming Outloud Pro" panose="03050502040302030504" pitchFamily="66" charset="0"/>
      <p:regular r:id="rId20"/>
      <p:italic r:id="rId21"/>
    </p:embeddedFont>
    <p:embeddedFont>
      <p:font typeface="Georgia" panose="02040502050405020303" pitchFamily="18" charset="0"/>
      <p:regular r:id="rId22"/>
      <p:bold r:id="rId23"/>
      <p:italic r:id="rId24"/>
      <p:boldItalic r:id="rId25"/>
    </p:embeddedFont>
    <p:embeddedFont>
      <p:font typeface="Play" panose="020B0604020202020204" charset="0"/>
      <p:regular r:id="rId26"/>
      <p:bold r:id="rId27"/>
    </p:embeddedFont>
    <p:embeddedFont>
      <p:font typeface="Rubik" panose="020B0604020202020204" charset="-79"/>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mZIOUsJChzbDXR+FNM5PcT2x1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37772" autoAdjust="0"/>
  </p:normalViewPr>
  <p:slideViewPr>
    <p:cSldViewPr snapToGrid="0">
      <p:cViewPr varScale="1">
        <p:scale>
          <a:sx n="22" d="100"/>
          <a:sy n="22" d="100"/>
        </p:scale>
        <p:origin x="3522"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e, Skip (He, Him, His)" userId="651d29c5-9bb3-4107-be44-f6aafcaf5118" providerId="ADAL" clId="{63A0C36A-48A0-4EED-A592-394F0DC012CA}"/>
    <pc:docChg chg="undo custSel addSld delSld modSld sldOrd">
      <pc:chgData name="Dye, Skip (He, Him, His)" userId="651d29c5-9bb3-4107-be44-f6aafcaf5118" providerId="ADAL" clId="{63A0C36A-48A0-4EED-A592-394F0DC012CA}" dt="2026-05-01T15:46:17.909" v="7861"/>
      <pc:docMkLst>
        <pc:docMk/>
      </pc:docMkLst>
      <pc:sldChg chg="modSp mod modNotesTx">
        <pc:chgData name="Dye, Skip (He, Him, His)" userId="651d29c5-9bb3-4107-be44-f6aafcaf5118" providerId="ADAL" clId="{63A0C36A-48A0-4EED-A592-394F0DC012CA}" dt="2026-04-19T18:54:10.882" v="6595" actId="20577"/>
        <pc:sldMkLst>
          <pc:docMk/>
          <pc:sldMk cId="0" sldId="258"/>
        </pc:sldMkLst>
        <pc:spChg chg="mod">
          <ac:chgData name="Dye, Skip (He, Him, His)" userId="651d29c5-9bb3-4107-be44-f6aafcaf5118" providerId="ADAL" clId="{63A0C36A-48A0-4EED-A592-394F0DC012CA}" dt="2026-04-19T13:01:54.716" v="98" actId="14100"/>
          <ac:spMkLst>
            <pc:docMk/>
            <pc:sldMk cId="0" sldId="258"/>
            <ac:spMk id="146" creationId="{00000000-0000-0000-0000-000000000000}"/>
          </ac:spMkLst>
        </pc:spChg>
        <pc:spChg chg="mod">
          <ac:chgData name="Dye, Skip (He, Him, His)" userId="651d29c5-9bb3-4107-be44-f6aafcaf5118" providerId="ADAL" clId="{63A0C36A-48A0-4EED-A592-394F0DC012CA}" dt="2026-04-19T13:01:59.765" v="99" actId="1076"/>
          <ac:spMkLst>
            <pc:docMk/>
            <pc:sldMk cId="0" sldId="258"/>
            <ac:spMk id="147" creationId="{00000000-0000-0000-0000-000000000000}"/>
          </ac:spMkLst>
        </pc:spChg>
      </pc:sldChg>
      <pc:sldChg chg="addSp delSp modSp mod modNotesTx">
        <pc:chgData name="Dye, Skip (He, Him, His)" userId="651d29c5-9bb3-4107-be44-f6aafcaf5118" providerId="ADAL" clId="{63A0C36A-48A0-4EED-A592-394F0DC012CA}" dt="2026-04-19T18:55:56.905" v="6646" actId="20577"/>
        <pc:sldMkLst>
          <pc:docMk/>
          <pc:sldMk cId="0" sldId="259"/>
        </pc:sldMkLst>
        <pc:spChg chg="add mod">
          <ac:chgData name="Dye, Skip (He, Him, His)" userId="651d29c5-9bb3-4107-be44-f6aafcaf5118" providerId="ADAL" clId="{63A0C36A-48A0-4EED-A592-394F0DC012CA}" dt="2026-04-19T18:54:41.812" v="6600" actId="14100"/>
          <ac:spMkLst>
            <pc:docMk/>
            <pc:sldMk cId="0" sldId="259"/>
            <ac:spMk id="2" creationId="{D235A0B5-E9DD-2DB4-DC15-F0F53F356233}"/>
          </ac:spMkLst>
        </pc:spChg>
        <pc:spChg chg="mod">
          <ac:chgData name="Dye, Skip (He, Him, His)" userId="651d29c5-9bb3-4107-be44-f6aafcaf5118" providerId="ADAL" clId="{63A0C36A-48A0-4EED-A592-394F0DC012CA}" dt="2026-04-19T18:54:34.673" v="6597" actId="14100"/>
          <ac:spMkLst>
            <pc:docMk/>
            <pc:sldMk cId="0" sldId="259"/>
            <ac:spMk id="152" creationId="{00000000-0000-0000-0000-000000000000}"/>
          </ac:spMkLst>
        </pc:spChg>
        <pc:spChg chg="mod">
          <ac:chgData name="Dye, Skip (He, Him, His)" userId="651d29c5-9bb3-4107-be44-f6aafcaf5118" providerId="ADAL" clId="{63A0C36A-48A0-4EED-A592-394F0DC012CA}" dt="2026-04-19T13:02:42.647" v="109" actId="20577"/>
          <ac:spMkLst>
            <pc:docMk/>
            <pc:sldMk cId="0" sldId="259"/>
            <ac:spMk id="153" creationId="{00000000-0000-0000-0000-000000000000}"/>
          </ac:spMkLst>
        </pc:spChg>
        <pc:picChg chg="add mod">
          <ac:chgData name="Dye, Skip (He, Him, His)" userId="651d29c5-9bb3-4107-be44-f6aafcaf5118" providerId="ADAL" clId="{63A0C36A-48A0-4EED-A592-394F0DC012CA}" dt="2026-04-19T13:12:18.463" v="297" actId="1076"/>
          <ac:picMkLst>
            <pc:docMk/>
            <pc:sldMk cId="0" sldId="259"/>
            <ac:picMk id="4" creationId="{CA8C428A-9CBD-2F21-AA81-276C569BF673}"/>
          </ac:picMkLst>
        </pc:picChg>
        <pc:picChg chg="add mod">
          <ac:chgData name="Dye, Skip (He, Him, His)" userId="651d29c5-9bb3-4107-be44-f6aafcaf5118" providerId="ADAL" clId="{63A0C36A-48A0-4EED-A592-394F0DC012CA}" dt="2026-04-19T13:11:38.743" v="288" actId="14100"/>
          <ac:picMkLst>
            <pc:docMk/>
            <pc:sldMk cId="0" sldId="259"/>
            <ac:picMk id="7" creationId="{B579F31B-61D6-2F75-0D2A-61FF08A90BE0}"/>
          </ac:picMkLst>
        </pc:picChg>
      </pc:sldChg>
      <pc:sldChg chg="addSp delSp modSp mod modAnim modNotesTx">
        <pc:chgData name="Dye, Skip (He, Him, His)" userId="651d29c5-9bb3-4107-be44-f6aafcaf5118" providerId="ADAL" clId="{63A0C36A-48A0-4EED-A592-394F0DC012CA}" dt="2026-04-19T19:07:57.266" v="7476" actId="20577"/>
        <pc:sldMkLst>
          <pc:docMk/>
          <pc:sldMk cId="0" sldId="260"/>
        </pc:sldMkLst>
        <pc:spChg chg="add mod">
          <ac:chgData name="Dye, Skip (He, Him, His)" userId="651d29c5-9bb3-4107-be44-f6aafcaf5118" providerId="ADAL" clId="{63A0C36A-48A0-4EED-A592-394F0DC012CA}" dt="2026-04-19T18:36:39.559" v="5915" actId="1076"/>
          <ac:spMkLst>
            <pc:docMk/>
            <pc:sldMk cId="0" sldId="260"/>
            <ac:spMk id="4" creationId="{9E2729CD-6E7C-1131-5B79-DC19A8A8A861}"/>
          </ac:spMkLst>
        </pc:spChg>
        <pc:spChg chg="add mod">
          <ac:chgData name="Dye, Skip (He, Him, His)" userId="651d29c5-9bb3-4107-be44-f6aafcaf5118" providerId="ADAL" clId="{63A0C36A-48A0-4EED-A592-394F0DC012CA}" dt="2026-04-19T18:36:43.057" v="5916" actId="1076"/>
          <ac:spMkLst>
            <pc:docMk/>
            <pc:sldMk cId="0" sldId="260"/>
            <ac:spMk id="5" creationId="{67FC9315-D3F9-A314-6B73-64D0527D0E14}"/>
          </ac:spMkLst>
        </pc:spChg>
        <pc:spChg chg="add mod">
          <ac:chgData name="Dye, Skip (He, Him, His)" userId="651d29c5-9bb3-4107-be44-f6aafcaf5118" providerId="ADAL" clId="{63A0C36A-48A0-4EED-A592-394F0DC012CA}" dt="2026-04-19T18:36:50.808" v="5919" actId="1076"/>
          <ac:spMkLst>
            <pc:docMk/>
            <pc:sldMk cId="0" sldId="260"/>
            <ac:spMk id="7" creationId="{010921FF-6A38-BEAD-8C19-67CF44ADF525}"/>
          </ac:spMkLst>
        </pc:spChg>
        <pc:spChg chg="add mod">
          <ac:chgData name="Dye, Skip (He, Him, His)" userId="651d29c5-9bb3-4107-be44-f6aafcaf5118" providerId="ADAL" clId="{63A0C36A-48A0-4EED-A592-394F0DC012CA}" dt="2026-04-19T18:36:45.442" v="5917" actId="1076"/>
          <ac:spMkLst>
            <pc:docMk/>
            <pc:sldMk cId="0" sldId="260"/>
            <ac:spMk id="9" creationId="{BED82437-3C53-FA5E-804D-7E3DAF04DC8E}"/>
          </ac:spMkLst>
        </pc:spChg>
        <pc:spChg chg="add mod">
          <ac:chgData name="Dye, Skip (He, Him, His)" userId="651d29c5-9bb3-4107-be44-f6aafcaf5118" providerId="ADAL" clId="{63A0C36A-48A0-4EED-A592-394F0DC012CA}" dt="2026-04-19T18:36:47.808" v="5918" actId="1076"/>
          <ac:spMkLst>
            <pc:docMk/>
            <pc:sldMk cId="0" sldId="260"/>
            <ac:spMk id="11" creationId="{62EE4524-4279-8801-426C-301E7E2723DD}"/>
          </ac:spMkLst>
        </pc:spChg>
        <pc:spChg chg="add mod">
          <ac:chgData name="Dye, Skip (He, Him, His)" userId="651d29c5-9bb3-4107-be44-f6aafcaf5118" providerId="ADAL" clId="{63A0C36A-48A0-4EED-A592-394F0DC012CA}" dt="2026-04-19T18:36:54.176" v="5920" actId="1076"/>
          <ac:spMkLst>
            <pc:docMk/>
            <pc:sldMk cId="0" sldId="260"/>
            <ac:spMk id="14" creationId="{09E0D37D-CCE5-7B06-12A4-EEB5C26303B0}"/>
          </ac:spMkLst>
        </pc:spChg>
        <pc:spChg chg="add mod">
          <ac:chgData name="Dye, Skip (He, Him, His)" userId="651d29c5-9bb3-4107-be44-f6aafcaf5118" providerId="ADAL" clId="{63A0C36A-48A0-4EED-A592-394F0DC012CA}" dt="2026-04-19T18:36:56.975" v="5921" actId="1076"/>
          <ac:spMkLst>
            <pc:docMk/>
            <pc:sldMk cId="0" sldId="260"/>
            <ac:spMk id="16" creationId="{8D80F355-7730-B8E5-B6E4-5297E9F0C431}"/>
          </ac:spMkLst>
        </pc:spChg>
        <pc:spChg chg="mod">
          <ac:chgData name="Dye, Skip (He, Him, His)" userId="651d29c5-9bb3-4107-be44-f6aafcaf5118" providerId="ADAL" clId="{63A0C36A-48A0-4EED-A592-394F0DC012CA}" dt="2026-04-19T18:18:14.359" v="4912" actId="403"/>
          <ac:spMkLst>
            <pc:docMk/>
            <pc:sldMk cId="0" sldId="260"/>
            <ac:spMk id="158" creationId="{00000000-0000-0000-0000-000000000000}"/>
          </ac:spMkLst>
        </pc:spChg>
        <pc:spChg chg="mod">
          <ac:chgData name="Dye, Skip (He, Him, His)" userId="651d29c5-9bb3-4107-be44-f6aafcaf5118" providerId="ADAL" clId="{63A0C36A-48A0-4EED-A592-394F0DC012CA}" dt="2026-04-19T17:40:14.250" v="3384" actId="114"/>
          <ac:spMkLst>
            <pc:docMk/>
            <pc:sldMk cId="0" sldId="260"/>
            <ac:spMk id="159" creationId="{00000000-0000-0000-0000-000000000000}"/>
          </ac:spMkLst>
        </pc:spChg>
      </pc:sldChg>
      <pc:sldChg chg="addSp delSp modSp mod ord setBg addAnim modAnim setClrOvrMap modNotesTx">
        <pc:chgData name="Dye, Skip (He, Him, His)" userId="651d29c5-9bb3-4107-be44-f6aafcaf5118" providerId="ADAL" clId="{63A0C36A-48A0-4EED-A592-394F0DC012CA}" dt="2026-04-19T18:56:46.673" v="6735" actId="20577"/>
        <pc:sldMkLst>
          <pc:docMk/>
          <pc:sldMk cId="0" sldId="262"/>
        </pc:sldMkLst>
        <pc:spChg chg="mod">
          <ac:chgData name="Dye, Skip (He, Him, His)" userId="651d29c5-9bb3-4107-be44-f6aafcaf5118" providerId="ADAL" clId="{63A0C36A-48A0-4EED-A592-394F0DC012CA}" dt="2026-04-19T13:29:16.037" v="734" actId="26606"/>
          <ac:spMkLst>
            <pc:docMk/>
            <pc:sldMk cId="0" sldId="262"/>
            <ac:spMk id="170" creationId="{00000000-0000-0000-0000-000000000000}"/>
          </ac:spMkLst>
        </pc:spChg>
        <pc:spChg chg="mod">
          <ac:chgData name="Dye, Skip (He, Him, His)" userId="651d29c5-9bb3-4107-be44-f6aafcaf5118" providerId="ADAL" clId="{63A0C36A-48A0-4EED-A592-394F0DC012CA}" dt="2026-04-19T18:41:42.653" v="6260" actId="1076"/>
          <ac:spMkLst>
            <pc:docMk/>
            <pc:sldMk cId="0" sldId="262"/>
            <ac:spMk id="171" creationId="{00000000-0000-0000-0000-000000000000}"/>
          </ac:spMkLst>
        </pc:spChg>
        <pc:spChg chg="add">
          <ac:chgData name="Dye, Skip (He, Him, His)" userId="651d29c5-9bb3-4107-be44-f6aafcaf5118" providerId="ADAL" clId="{63A0C36A-48A0-4EED-A592-394F0DC012CA}" dt="2026-04-19T13:29:16.037" v="734" actId="26606"/>
          <ac:spMkLst>
            <pc:docMk/>
            <pc:sldMk cId="0" sldId="262"/>
            <ac:spMk id="194" creationId="{0671A8AE-40A1-4631-A6B8-581AFF065482}"/>
          </ac:spMkLst>
        </pc:spChg>
        <pc:spChg chg="add">
          <ac:chgData name="Dye, Skip (He, Him, His)" userId="651d29c5-9bb3-4107-be44-f6aafcaf5118" providerId="ADAL" clId="{63A0C36A-48A0-4EED-A592-394F0DC012CA}" dt="2026-04-19T13:29:16.037" v="734" actId="26606"/>
          <ac:spMkLst>
            <pc:docMk/>
            <pc:sldMk cId="0" sldId="262"/>
            <ac:spMk id="196" creationId="{AB58EF07-17C2-48CF-ABB0-EEF1F17CB8F0}"/>
          </ac:spMkLst>
        </pc:spChg>
        <pc:spChg chg="add">
          <ac:chgData name="Dye, Skip (He, Him, His)" userId="651d29c5-9bb3-4107-be44-f6aafcaf5118" providerId="ADAL" clId="{63A0C36A-48A0-4EED-A592-394F0DC012CA}" dt="2026-04-19T13:29:16.037" v="734" actId="26606"/>
          <ac:spMkLst>
            <pc:docMk/>
            <pc:sldMk cId="0" sldId="262"/>
            <ac:spMk id="198" creationId="{AF2F604E-43BE-4DC3-B983-E071523364F8}"/>
          </ac:spMkLst>
        </pc:spChg>
        <pc:spChg chg="add">
          <ac:chgData name="Dye, Skip (He, Him, His)" userId="651d29c5-9bb3-4107-be44-f6aafcaf5118" providerId="ADAL" clId="{63A0C36A-48A0-4EED-A592-394F0DC012CA}" dt="2026-04-19T13:29:16.037" v="734" actId="26606"/>
          <ac:spMkLst>
            <pc:docMk/>
            <pc:sldMk cId="0" sldId="262"/>
            <ac:spMk id="200" creationId="{08C9B587-E65E-4B52-B37C-ABEBB6E87928}"/>
          </ac:spMkLst>
        </pc:spChg>
        <pc:picChg chg="add mod ord">
          <ac:chgData name="Dye, Skip (He, Him, His)" userId="651d29c5-9bb3-4107-be44-f6aafcaf5118" providerId="ADAL" clId="{63A0C36A-48A0-4EED-A592-394F0DC012CA}" dt="2026-04-19T13:29:16.037" v="734" actId="26606"/>
          <ac:picMkLst>
            <pc:docMk/>
            <pc:sldMk cId="0" sldId="262"/>
            <ac:picMk id="5" creationId="{F28F4DDD-AA3B-5F58-2632-17B60E6A71AE}"/>
          </ac:picMkLst>
        </pc:picChg>
      </pc:sldChg>
      <pc:sldChg chg="addSp delSp modSp mod ord modNotesTx">
        <pc:chgData name="Dye, Skip (He, Him, His)" userId="651d29c5-9bb3-4107-be44-f6aafcaf5118" providerId="ADAL" clId="{63A0C36A-48A0-4EED-A592-394F0DC012CA}" dt="2026-04-19T19:06:34.422" v="7375" actId="20577"/>
        <pc:sldMkLst>
          <pc:docMk/>
          <pc:sldMk cId="0" sldId="263"/>
        </pc:sldMkLst>
        <pc:spChg chg="mod">
          <ac:chgData name="Dye, Skip (He, Him, His)" userId="651d29c5-9bb3-4107-be44-f6aafcaf5118" providerId="ADAL" clId="{63A0C36A-48A0-4EED-A592-394F0DC012CA}" dt="2026-04-19T18:38:15.608" v="5926" actId="122"/>
          <ac:spMkLst>
            <pc:docMk/>
            <pc:sldMk cId="0" sldId="263"/>
            <ac:spMk id="177" creationId="{00000000-0000-0000-0000-000000000000}"/>
          </ac:spMkLst>
        </pc:spChg>
        <pc:spChg chg="mod">
          <ac:chgData name="Dye, Skip (He, Him, His)" userId="651d29c5-9bb3-4107-be44-f6aafcaf5118" providerId="ADAL" clId="{63A0C36A-48A0-4EED-A592-394F0DC012CA}" dt="2026-04-19T18:38:08.942" v="5925" actId="403"/>
          <ac:spMkLst>
            <pc:docMk/>
            <pc:sldMk cId="0" sldId="263"/>
            <ac:spMk id="178" creationId="{00000000-0000-0000-0000-000000000000}"/>
          </ac:spMkLst>
        </pc:spChg>
        <pc:picChg chg="add mod">
          <ac:chgData name="Dye, Skip (He, Him, His)" userId="651d29c5-9bb3-4107-be44-f6aafcaf5118" providerId="ADAL" clId="{63A0C36A-48A0-4EED-A592-394F0DC012CA}" dt="2026-04-19T15:10:54.733" v="2653" actId="931"/>
          <ac:picMkLst>
            <pc:docMk/>
            <pc:sldMk cId="0" sldId="263"/>
            <ac:picMk id="3" creationId="{2A70BA3E-FACB-3AE5-D50A-80EACA8FD972}"/>
          </ac:picMkLst>
        </pc:picChg>
      </pc:sldChg>
      <pc:sldChg chg="addSp delSp modSp mod ord modAnim modNotesTx">
        <pc:chgData name="Dye, Skip (He, Him, His)" userId="651d29c5-9bb3-4107-be44-f6aafcaf5118" providerId="ADAL" clId="{63A0C36A-48A0-4EED-A592-394F0DC012CA}" dt="2026-04-19T19:01:28.829" v="7140" actId="20577"/>
        <pc:sldMkLst>
          <pc:docMk/>
          <pc:sldMk cId="0" sldId="264"/>
        </pc:sldMkLst>
        <pc:spChg chg="add mod">
          <ac:chgData name="Dye, Skip (He, Him, His)" userId="651d29c5-9bb3-4107-be44-f6aafcaf5118" providerId="ADAL" clId="{63A0C36A-48A0-4EED-A592-394F0DC012CA}" dt="2026-04-19T14:29:10.375" v="1697" actId="1076"/>
          <ac:spMkLst>
            <pc:docMk/>
            <pc:sldMk cId="0" sldId="264"/>
            <ac:spMk id="4" creationId="{DED289BD-601A-82DB-1E97-06E49F649AC9}"/>
          </ac:spMkLst>
        </pc:spChg>
        <pc:spChg chg="mod">
          <ac:chgData name="Dye, Skip (He, Him, His)" userId="651d29c5-9bb3-4107-be44-f6aafcaf5118" providerId="ADAL" clId="{63A0C36A-48A0-4EED-A592-394F0DC012CA}" dt="2026-04-19T14:30:28.500" v="1736" actId="114"/>
          <ac:spMkLst>
            <pc:docMk/>
            <pc:sldMk cId="0" sldId="264"/>
            <ac:spMk id="184" creationId="{00000000-0000-0000-0000-000000000000}"/>
          </ac:spMkLst>
        </pc:spChg>
        <pc:picChg chg="add mod">
          <ac:chgData name="Dye, Skip (He, Him, His)" userId="651d29c5-9bb3-4107-be44-f6aafcaf5118" providerId="ADAL" clId="{63A0C36A-48A0-4EED-A592-394F0DC012CA}" dt="2026-04-19T14:23:03.725" v="1655" actId="931"/>
          <ac:picMkLst>
            <pc:docMk/>
            <pc:sldMk cId="0" sldId="264"/>
            <ac:picMk id="3" creationId="{40935580-E23A-F71E-7ACA-36B10DB3EECC}"/>
          </ac:picMkLst>
        </pc:picChg>
      </pc:sldChg>
      <pc:sldChg chg="addSp delSp modSp mod ord modClrScheme chgLayout modNotesTx">
        <pc:chgData name="Dye, Skip (He, Him, His)" userId="651d29c5-9bb3-4107-be44-f6aafcaf5118" providerId="ADAL" clId="{63A0C36A-48A0-4EED-A592-394F0DC012CA}" dt="2026-04-19T19:11:59.859" v="7739" actId="20577"/>
        <pc:sldMkLst>
          <pc:docMk/>
          <pc:sldMk cId="0" sldId="265"/>
        </pc:sldMkLst>
        <pc:spChg chg="mod">
          <ac:chgData name="Dye, Skip (He, Him, His)" userId="651d29c5-9bb3-4107-be44-f6aafcaf5118" providerId="ADAL" clId="{63A0C36A-48A0-4EED-A592-394F0DC012CA}" dt="2026-04-19T19:11:40.332" v="7704" actId="1076"/>
          <ac:spMkLst>
            <pc:docMk/>
            <pc:sldMk cId="0" sldId="265"/>
            <ac:spMk id="192" creationId="{00000000-0000-0000-0000-000000000000}"/>
          </ac:spMkLst>
        </pc:spChg>
        <pc:picChg chg="add mod">
          <ac:chgData name="Dye, Skip (He, Him, His)" userId="651d29c5-9bb3-4107-be44-f6aafcaf5118" providerId="ADAL" clId="{63A0C36A-48A0-4EED-A592-394F0DC012CA}" dt="2026-04-19T18:31:58.837" v="5793" actId="26606"/>
          <ac:picMkLst>
            <pc:docMk/>
            <pc:sldMk cId="0" sldId="265"/>
            <ac:picMk id="3" creationId="{E68BA071-B208-23C9-9760-400600A30E51}"/>
          </ac:picMkLst>
        </pc:picChg>
      </pc:sldChg>
      <pc:sldChg chg="addSp modSp mod ord modAnim modNotesTx">
        <pc:chgData name="Dye, Skip (He, Him, His)" userId="651d29c5-9bb3-4107-be44-f6aafcaf5118" providerId="ADAL" clId="{63A0C36A-48A0-4EED-A592-394F0DC012CA}" dt="2026-04-19T18:58:40.785" v="6956" actId="20577"/>
        <pc:sldMkLst>
          <pc:docMk/>
          <pc:sldMk cId="0" sldId="266"/>
        </pc:sldMkLst>
        <pc:spChg chg="add mod">
          <ac:chgData name="Dye, Skip (He, Him, His)" userId="651d29c5-9bb3-4107-be44-f6aafcaf5118" providerId="ADAL" clId="{63A0C36A-48A0-4EED-A592-394F0DC012CA}" dt="2026-04-19T13:53:42.514" v="1265" actId="1076"/>
          <ac:spMkLst>
            <pc:docMk/>
            <pc:sldMk cId="0" sldId="266"/>
            <ac:spMk id="3" creationId="{A223154D-9047-D272-9594-019FC21C9BA7}"/>
          </ac:spMkLst>
        </pc:spChg>
        <pc:spChg chg="mod">
          <ac:chgData name="Dye, Skip (He, Him, His)" userId="651d29c5-9bb3-4107-be44-f6aafcaf5118" providerId="ADAL" clId="{63A0C36A-48A0-4EED-A592-394F0DC012CA}" dt="2026-04-19T13:32:55.016" v="762" actId="27636"/>
          <ac:spMkLst>
            <pc:docMk/>
            <pc:sldMk cId="0" sldId="266"/>
            <ac:spMk id="198" creationId="{00000000-0000-0000-0000-000000000000}"/>
          </ac:spMkLst>
        </pc:spChg>
        <pc:spChg chg="mod">
          <ac:chgData name="Dye, Skip (He, Him, His)" userId="651d29c5-9bb3-4107-be44-f6aafcaf5118" providerId="ADAL" clId="{63A0C36A-48A0-4EED-A592-394F0DC012CA}" dt="2026-04-19T13:55:33.360" v="1282" actId="1076"/>
          <ac:spMkLst>
            <pc:docMk/>
            <pc:sldMk cId="0" sldId="266"/>
            <ac:spMk id="199" creationId="{00000000-0000-0000-0000-000000000000}"/>
          </ac:spMkLst>
        </pc:spChg>
        <pc:spChg chg="mod">
          <ac:chgData name="Dye, Skip (He, Him, His)" userId="651d29c5-9bb3-4107-be44-f6aafcaf5118" providerId="ADAL" clId="{63A0C36A-48A0-4EED-A592-394F0DC012CA}" dt="2026-04-19T14:02:56.996" v="1383" actId="20577"/>
          <ac:spMkLst>
            <pc:docMk/>
            <pc:sldMk cId="0" sldId="266"/>
            <ac:spMk id="200" creationId="{00000000-0000-0000-0000-000000000000}"/>
          </ac:spMkLst>
        </pc:spChg>
      </pc:sldChg>
      <pc:sldChg chg="addSp delSp modSp mod ord modNotesTx">
        <pc:chgData name="Dye, Skip (He, Him, His)" userId="651d29c5-9bb3-4107-be44-f6aafcaf5118" providerId="ADAL" clId="{63A0C36A-48A0-4EED-A592-394F0DC012CA}" dt="2026-04-19T18:59:26.438" v="7016" actId="20577"/>
        <pc:sldMkLst>
          <pc:docMk/>
          <pc:sldMk cId="0" sldId="271"/>
        </pc:sldMkLst>
        <pc:spChg chg="add mod">
          <ac:chgData name="Dye, Skip (He, Him, His)" userId="651d29c5-9bb3-4107-be44-f6aafcaf5118" providerId="ADAL" clId="{63A0C36A-48A0-4EED-A592-394F0DC012CA}" dt="2026-04-19T18:47:54.790" v="6328" actId="1076"/>
          <ac:spMkLst>
            <pc:docMk/>
            <pc:sldMk cId="0" sldId="271"/>
            <ac:spMk id="2" creationId="{CE1D52FA-CE85-6C3E-E128-E8EFBE3D3BD6}"/>
          </ac:spMkLst>
        </pc:spChg>
        <pc:spChg chg="add mod">
          <ac:chgData name="Dye, Skip (He, Him, His)" userId="651d29c5-9bb3-4107-be44-f6aafcaf5118" providerId="ADAL" clId="{63A0C36A-48A0-4EED-A592-394F0DC012CA}" dt="2026-04-19T14:20:26.234" v="1646" actId="1076"/>
          <ac:spMkLst>
            <pc:docMk/>
            <pc:sldMk cId="0" sldId="271"/>
            <ac:spMk id="3" creationId="{3CF40690-0260-284F-D22F-869836ACCB2D}"/>
          </ac:spMkLst>
        </pc:spChg>
        <pc:spChg chg="add mod">
          <ac:chgData name="Dye, Skip (He, Him, His)" userId="651d29c5-9bb3-4107-be44-f6aafcaf5118" providerId="ADAL" clId="{63A0C36A-48A0-4EED-A592-394F0DC012CA}" dt="2026-04-19T14:20:30.434" v="1647" actId="1076"/>
          <ac:spMkLst>
            <pc:docMk/>
            <pc:sldMk cId="0" sldId="271"/>
            <ac:spMk id="4" creationId="{A0AA2901-928D-F15D-6096-8C4C59CB0B95}"/>
          </ac:spMkLst>
        </pc:spChg>
        <pc:spChg chg="add mod">
          <ac:chgData name="Dye, Skip (He, Him, His)" userId="651d29c5-9bb3-4107-be44-f6aafcaf5118" providerId="ADAL" clId="{63A0C36A-48A0-4EED-A592-394F0DC012CA}" dt="2026-04-19T18:51:08.860" v="6506" actId="14100"/>
          <ac:spMkLst>
            <pc:docMk/>
            <pc:sldMk cId="0" sldId="271"/>
            <ac:spMk id="7" creationId="{28444289-66C7-56D2-D7B9-A2F9CB8C4CEE}"/>
          </ac:spMkLst>
        </pc:spChg>
        <pc:spChg chg="add mod">
          <ac:chgData name="Dye, Skip (He, Him, His)" userId="651d29c5-9bb3-4107-be44-f6aafcaf5118" providerId="ADAL" clId="{63A0C36A-48A0-4EED-A592-394F0DC012CA}" dt="2026-04-19T14:20:36.450" v="1649" actId="1076"/>
          <ac:spMkLst>
            <pc:docMk/>
            <pc:sldMk cId="0" sldId="271"/>
            <ac:spMk id="8" creationId="{2D82CE56-4634-E70C-4FD2-24C5F92FE48B}"/>
          </ac:spMkLst>
        </pc:spChg>
        <pc:spChg chg="add mod ord">
          <ac:chgData name="Dye, Skip (He, Him, His)" userId="651d29c5-9bb3-4107-be44-f6aafcaf5118" providerId="ADAL" clId="{63A0C36A-48A0-4EED-A592-394F0DC012CA}" dt="2026-04-19T18:52:19.343" v="6519" actId="20577"/>
          <ac:spMkLst>
            <pc:docMk/>
            <pc:sldMk cId="0" sldId="271"/>
            <ac:spMk id="10" creationId="{265781B8-56E1-D5D8-66F9-3CB689638749}"/>
          </ac:spMkLst>
        </pc:spChg>
        <pc:spChg chg="mod">
          <ac:chgData name="Dye, Skip (He, Him, His)" userId="651d29c5-9bb3-4107-be44-f6aafcaf5118" providerId="ADAL" clId="{63A0C36A-48A0-4EED-A592-394F0DC012CA}" dt="2026-04-19T18:51:42.415" v="6510" actId="6549"/>
          <ac:spMkLst>
            <pc:docMk/>
            <pc:sldMk cId="0" sldId="271"/>
            <ac:spMk id="239" creationId="{00000000-0000-0000-0000-000000000000}"/>
          </ac:spMkLst>
        </pc:spChg>
      </pc:sldChg>
      <pc:sldChg chg="modSp mod ord modNotesTx">
        <pc:chgData name="Dye, Skip (He, Him, His)" userId="651d29c5-9bb3-4107-be44-f6aafcaf5118" providerId="ADAL" clId="{63A0C36A-48A0-4EED-A592-394F0DC012CA}" dt="2026-05-01T15:46:17.909" v="7861"/>
        <pc:sldMkLst>
          <pc:docMk/>
          <pc:sldMk cId="0" sldId="273"/>
        </pc:sldMkLst>
        <pc:spChg chg="mod">
          <ac:chgData name="Dye, Skip (He, Him, His)" userId="651d29c5-9bb3-4107-be44-f6aafcaf5118" providerId="ADAL" clId="{63A0C36A-48A0-4EED-A592-394F0DC012CA}" dt="2026-04-19T18:33:28.468" v="5887" actId="255"/>
          <ac:spMkLst>
            <pc:docMk/>
            <pc:sldMk cId="0" sldId="273"/>
            <ac:spMk id="254" creationId="{00000000-0000-0000-0000-000000000000}"/>
          </ac:spMkLst>
        </pc:spChg>
      </pc:sldChg>
      <pc:sldChg chg="modNotesTx">
        <pc:chgData name="Dye, Skip (He, Him, His)" userId="651d29c5-9bb3-4107-be44-f6aafcaf5118" providerId="ADAL" clId="{63A0C36A-48A0-4EED-A592-394F0DC012CA}" dt="2026-04-19T19:12:36.765" v="7859" actId="20577"/>
        <pc:sldMkLst>
          <pc:docMk/>
          <pc:sldMk cId="0" sldId="274"/>
        </pc:sldMkLst>
      </pc:sldChg>
      <pc:sldChg chg="addSp delSp modSp add mod modAnim modNotesTx">
        <pc:chgData name="Dye, Skip (He, Him, His)" userId="651d29c5-9bb3-4107-be44-f6aafcaf5118" providerId="ADAL" clId="{63A0C36A-48A0-4EED-A592-394F0DC012CA}" dt="2026-04-19T19:04:42.859" v="7280" actId="20577"/>
        <pc:sldMkLst>
          <pc:docMk/>
          <pc:sldMk cId="940391495" sldId="278"/>
        </pc:sldMkLst>
        <pc:spChg chg="add mod">
          <ac:chgData name="Dye, Skip (He, Him, His)" userId="651d29c5-9bb3-4107-be44-f6aafcaf5118" providerId="ADAL" clId="{63A0C36A-48A0-4EED-A592-394F0DC012CA}" dt="2026-04-19T14:47:08.469" v="2165" actId="1076"/>
          <ac:spMkLst>
            <pc:docMk/>
            <pc:sldMk cId="940391495" sldId="278"/>
            <ac:spMk id="2" creationId="{222087A4-63C1-6BA1-9506-8E76B9DBBD69}"/>
          </ac:spMkLst>
        </pc:spChg>
        <pc:spChg chg="add mod">
          <ac:chgData name="Dye, Skip (He, Him, His)" userId="651d29c5-9bb3-4107-be44-f6aafcaf5118" providerId="ADAL" clId="{63A0C36A-48A0-4EED-A592-394F0DC012CA}" dt="2026-04-19T14:47:18.281" v="2167" actId="14100"/>
          <ac:spMkLst>
            <pc:docMk/>
            <pc:sldMk cId="940391495" sldId="278"/>
            <ac:spMk id="3" creationId="{3FA0B2D8-E5EC-AE47-E24A-7B0948968470}"/>
          </ac:spMkLst>
        </pc:spChg>
        <pc:spChg chg="add mod">
          <ac:chgData name="Dye, Skip (He, Him, His)" userId="651d29c5-9bb3-4107-be44-f6aafcaf5118" providerId="ADAL" clId="{63A0C36A-48A0-4EED-A592-394F0DC012CA}" dt="2026-04-19T14:47:22.656" v="2168" actId="1076"/>
          <ac:spMkLst>
            <pc:docMk/>
            <pc:sldMk cId="940391495" sldId="278"/>
            <ac:spMk id="4" creationId="{78F79CF8-ADE9-9661-5986-0ADECDA1987C}"/>
          </ac:spMkLst>
        </pc:spChg>
        <pc:spChg chg="add mod">
          <ac:chgData name="Dye, Skip (He, Him, His)" userId="651d29c5-9bb3-4107-be44-f6aafcaf5118" providerId="ADAL" clId="{63A0C36A-48A0-4EED-A592-394F0DC012CA}" dt="2026-04-19T18:39:00.703" v="5930" actId="20577"/>
          <ac:spMkLst>
            <pc:docMk/>
            <pc:sldMk cId="940391495" sldId="278"/>
            <ac:spMk id="5" creationId="{1BFBD2F5-ACC9-7E78-1310-FE2C001104AA}"/>
          </ac:spMkLst>
        </pc:spChg>
        <pc:spChg chg="add mod">
          <ac:chgData name="Dye, Skip (He, Him, His)" userId="651d29c5-9bb3-4107-be44-f6aafcaf5118" providerId="ADAL" clId="{63A0C36A-48A0-4EED-A592-394F0DC012CA}" dt="2026-04-19T14:47:38.050" v="2171" actId="1076"/>
          <ac:spMkLst>
            <pc:docMk/>
            <pc:sldMk cId="940391495" sldId="278"/>
            <ac:spMk id="6" creationId="{EB10DDC1-028A-5BC7-CFAD-3BA7B18C0778}"/>
          </ac:spMkLst>
        </pc:spChg>
        <pc:spChg chg="add mod">
          <ac:chgData name="Dye, Skip (He, Him, His)" userId="651d29c5-9bb3-4107-be44-f6aafcaf5118" providerId="ADAL" clId="{63A0C36A-48A0-4EED-A592-394F0DC012CA}" dt="2026-04-19T14:49:57.654" v="2262" actId="1076"/>
          <ac:spMkLst>
            <pc:docMk/>
            <pc:sldMk cId="940391495" sldId="278"/>
            <ac:spMk id="7" creationId="{FFF6AE0A-5349-D7A7-69D4-78942DFE1DAD}"/>
          </ac:spMkLst>
        </pc:spChg>
        <pc:spChg chg="add mod">
          <ac:chgData name="Dye, Skip (He, Him, His)" userId="651d29c5-9bb3-4107-be44-f6aafcaf5118" providerId="ADAL" clId="{63A0C36A-48A0-4EED-A592-394F0DC012CA}" dt="2026-04-19T14:49:53.916" v="2261" actId="1076"/>
          <ac:spMkLst>
            <pc:docMk/>
            <pc:sldMk cId="940391495" sldId="278"/>
            <ac:spMk id="8" creationId="{9D0DBE2E-BAED-3058-6ACE-3B13CE6A03D4}"/>
          </ac:spMkLst>
        </pc:spChg>
        <pc:spChg chg="add mod">
          <ac:chgData name="Dye, Skip (He, Him, His)" userId="651d29c5-9bb3-4107-be44-f6aafcaf5118" providerId="ADAL" clId="{63A0C36A-48A0-4EED-A592-394F0DC012CA}" dt="2026-04-19T14:49:10.248" v="2251" actId="1076"/>
          <ac:spMkLst>
            <pc:docMk/>
            <pc:sldMk cId="940391495" sldId="278"/>
            <ac:spMk id="9" creationId="{B9D62A68-E2B9-E19E-E5A2-6037D89E63B7}"/>
          </ac:spMkLst>
        </pc:spChg>
        <pc:spChg chg="add mod">
          <ac:chgData name="Dye, Skip (He, Him, His)" userId="651d29c5-9bb3-4107-be44-f6aafcaf5118" providerId="ADAL" clId="{63A0C36A-48A0-4EED-A592-394F0DC012CA}" dt="2026-04-19T14:49:35.206" v="2260" actId="403"/>
          <ac:spMkLst>
            <pc:docMk/>
            <pc:sldMk cId="940391495" sldId="278"/>
            <ac:spMk id="10" creationId="{B566A519-D652-05DA-7A2B-B8646FC8FB46}"/>
          </ac:spMkLst>
        </pc:spChg>
        <pc:spChg chg="add mod">
          <ac:chgData name="Dye, Skip (He, Him, His)" userId="651d29c5-9bb3-4107-be44-f6aafcaf5118" providerId="ADAL" clId="{63A0C36A-48A0-4EED-A592-394F0DC012CA}" dt="2026-04-19T15:02:03.328" v="2627" actId="255"/>
          <ac:spMkLst>
            <pc:docMk/>
            <pc:sldMk cId="940391495" sldId="278"/>
            <ac:spMk id="14" creationId="{1E72960E-6804-78C8-DFAA-09F66549D247}"/>
          </ac:spMkLst>
        </pc:spChg>
        <pc:spChg chg="mod">
          <ac:chgData name="Dye, Skip (He, Him, His)" userId="651d29c5-9bb3-4107-be44-f6aafcaf5118" providerId="ADAL" clId="{63A0C36A-48A0-4EED-A592-394F0DC012CA}" dt="2026-04-19T14:46:59.562" v="2162" actId="1076"/>
          <ac:spMkLst>
            <pc:docMk/>
            <pc:sldMk cId="940391495" sldId="278"/>
            <ac:spMk id="158" creationId="{9FF754A1-6663-21FC-1275-BEE0AE2DB1ED}"/>
          </ac:spMkLst>
        </pc:spChg>
        <pc:spChg chg="mod">
          <ac:chgData name="Dye, Skip (He, Him, His)" userId="651d29c5-9bb3-4107-be44-f6aafcaf5118" providerId="ADAL" clId="{63A0C36A-48A0-4EED-A592-394F0DC012CA}" dt="2026-04-19T14:40:10.235" v="1763" actId="27636"/>
          <ac:spMkLst>
            <pc:docMk/>
            <pc:sldMk cId="940391495" sldId="278"/>
            <ac:spMk id="159" creationId="{879B1EC2-2A35-13A0-F731-019DD05DC9B2}"/>
          </ac:spMkLst>
        </pc:spChg>
      </pc:sldChg>
      <pc:sldChg chg="addSp delSp modSp new mod ord modClrScheme modAnim chgLayout modNotesTx">
        <pc:chgData name="Dye, Skip (He, Him, His)" userId="651d29c5-9bb3-4107-be44-f6aafcaf5118" providerId="ADAL" clId="{63A0C36A-48A0-4EED-A592-394F0DC012CA}" dt="2026-04-19T19:10:24.819" v="7528" actId="20577"/>
        <pc:sldMkLst>
          <pc:docMk/>
          <pc:sldMk cId="3892561393" sldId="279"/>
        </pc:sldMkLst>
        <pc:spChg chg="mod">
          <ac:chgData name="Dye, Skip (He, Him, His)" userId="651d29c5-9bb3-4107-be44-f6aafcaf5118" providerId="ADAL" clId="{63A0C36A-48A0-4EED-A592-394F0DC012CA}" dt="2026-04-19T18:30:23.438" v="5748" actId="26606"/>
          <ac:spMkLst>
            <pc:docMk/>
            <pc:sldMk cId="3892561393" sldId="279"/>
            <ac:spMk id="2" creationId="{6B5EF3DB-5A97-BEB0-224C-C8C23BD606CA}"/>
          </ac:spMkLst>
        </pc:spChg>
        <pc:picChg chg="add mod">
          <ac:chgData name="Dye, Skip (He, Him, His)" userId="651d29c5-9bb3-4107-be44-f6aafcaf5118" providerId="ADAL" clId="{63A0C36A-48A0-4EED-A592-394F0DC012CA}" dt="2026-04-19T18:30:23.438" v="5748" actId="26606"/>
          <ac:picMkLst>
            <pc:docMk/>
            <pc:sldMk cId="3892561393" sldId="279"/>
            <ac:picMk id="5" creationId="{DA5F2F39-3C50-7091-BFEF-273589618997}"/>
          </ac:picMkLst>
        </pc:picChg>
      </pc:sldChg>
      <pc:sldMasterChg chg="delSldLayout">
        <pc:chgData name="Dye, Skip (He, Him, His)" userId="651d29c5-9bb3-4107-be44-f6aafcaf5118" providerId="ADAL" clId="{63A0C36A-48A0-4EED-A592-394F0DC012CA}" dt="2026-04-19T18:34:02.859" v="5893" actId="47"/>
        <pc:sldMasterMkLst>
          <pc:docMk/>
          <pc:sldMasterMk cId="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google.com/search?q=maryland&amp;kgmid=/m/04rrd&amp;sa=X&amp;ved=2ahUKEwjejPDsi_qTAxWwEFkFHem1DY8Q3egRegYIAQgFEAI" TargetMode="External"/><Relationship Id="rId3" Type="http://schemas.openxmlformats.org/officeDocument/2006/relationships/hyperlink" Target="https://mgaleg.maryland.gov/mgawebsite/Legislation/Details/HB0785?ys=2024RS" TargetMode="External"/><Relationship Id="rId7" Type="http://schemas.openxmlformats.org/officeDocument/2006/relationships/hyperlink" Target="https://www.everylibrary.org/maryland_landmark_freedom_to_read_decisio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legiscan.com/DE/text/HB119/id/3259970" TargetMode="External"/><Relationship Id="rId5" Type="http://schemas.openxmlformats.org/officeDocument/2006/relationships/hyperlink" Target="https://www.capegazette.com/article/new-law-creates-state-level-library-committee/296235" TargetMode="External"/><Relationship Id="rId4" Type="http://schemas.openxmlformats.org/officeDocument/2006/relationships/hyperlink" Target="https://news.delaware.gov/2025/09/15/governor-matt-meyer-signs-pro-free-speech-legisl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Rosie: Front-line staff often feel isolated in these moments. This section’s goal is to share that you are not alone. Support for Intellectual Freedom is broader than staff.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to bring up next)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Community relationships can de-escalate, diffuse, and even help to prevent challenges.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TO NEXT SLIDE)</a:t>
            </a:r>
            <a:endParaRPr dirty="0"/>
          </a:p>
        </p:txBody>
      </p:sp>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b="1" i="1" dirty="0"/>
              <a:t>(Animation for next of the items. Click through each</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Skip: Building Community Support for Intellectual Freedom is very important and should be integral to a library’s DNA. Challenges don’t happen in a vacuum—they are community-driven. Visible support from others can shift tone and outcomes. Trustees, Friends groups, and patrons often influence public perception and decision-making. Intellectual freedom is strongest when it is visibly supported by the community, not just the library. </a:t>
            </a:r>
          </a:p>
          <a:p>
            <a:pPr marL="171450" lvl="0" indent="-171450" algn="l" rtl="0">
              <a:spcBef>
                <a:spcPts val="0"/>
              </a:spcBef>
              <a:spcAft>
                <a:spcPts val="0"/>
              </a:spcAft>
              <a:buFont typeface="Arial" panose="020B0604020202020204" pitchFamily="34" charset="0"/>
              <a:buChar char="•"/>
            </a:pPr>
            <a:r>
              <a:rPr lang="en-US" dirty="0"/>
              <a:t>Make Intellectual Freedom Visible (without being confrontational). Make it part of the culture, not just a response. Integrating Intellectual Freedom into your programming and create displays that emphasize </a:t>
            </a:r>
            <a:r>
              <a:rPr lang="en-US" i="1" dirty="0"/>
              <a:t>choice and access</a:t>
            </a:r>
            <a:r>
              <a:rPr lang="en-US" dirty="0"/>
              <a:t> (e.g., “Many Voices, Many Stories,” “Read Freely”) Include subtle signage: </a:t>
            </a:r>
            <a:r>
              <a:rPr lang="en-US" i="1" dirty="0"/>
              <a:t>“Libraries provide access to a wide range of viewpoints”</a:t>
            </a:r>
            <a:r>
              <a:rPr lang="en-US" dirty="0"/>
              <a:t> Rotate displays regularly so it feels normalized—not reactive. Run programs beyond just during Banned Books Week or Freedom to Read initiatives. Focus on literacy and accessible themes and ideas that help to support Intellectual Freedom in your community.</a:t>
            </a:r>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Font typeface="Arial" panose="020B0604020202020204" pitchFamily="34" charset="0"/>
              <a:buNone/>
            </a:pPr>
            <a:r>
              <a:rPr lang="en-US" dirty="0"/>
              <a:t>Rosie:</a:t>
            </a:r>
          </a:p>
          <a:p>
            <a:pPr marL="171450" lvl="0" indent="-171450" algn="l" rtl="0">
              <a:spcBef>
                <a:spcPts val="0"/>
              </a:spcBef>
              <a:spcAft>
                <a:spcPts val="0"/>
              </a:spcAft>
              <a:buFont typeface="Arial" panose="020B0604020202020204" pitchFamily="34" charset="0"/>
              <a:buChar char="•"/>
            </a:pPr>
            <a:r>
              <a:rPr lang="en-US" dirty="0"/>
              <a:t>Use Everyday Interactions to Reinforce the Mission. Front-line moments matter more than formal messaging. For example, try this – when recommending books highlight variety (“We try to offer something for everyone”) When asked about a title: reinforce access, not endorsement. Model neutral, inclusive language consistently.</a:t>
            </a:r>
          </a:p>
          <a:p>
            <a:pPr marL="171450" lvl="0" indent="-171450" algn="l" rtl="0">
              <a:spcBef>
                <a:spcPts val="0"/>
              </a:spcBef>
              <a:spcAft>
                <a:spcPts val="0"/>
              </a:spcAft>
              <a:buFont typeface="Arial" panose="020B0604020202020204" pitchFamily="34" charset="0"/>
              <a:buChar char="•"/>
            </a:pPr>
            <a:r>
              <a:rPr lang="en-US" dirty="0"/>
              <a:t>Build Relationships Before There’s a Problem. This is the most important and something that is often overlooked. Learn names and build rapport with regular patrons, especially those that you know are activate and supportive of the library and staff. Engage and keep track of those patrons. You don’t need formal campaigns. Practical approaches: Invite engaged patrons to attend programs or discussions; encourage participation in book clubs that explore diverse perspectives. When appropriate, let patrons know how they can share feedback with leadership or boards.</a:t>
            </a:r>
          </a:p>
          <a:p>
            <a:pPr marL="171450" lvl="0" indent="-171450" algn="l" rtl="0">
              <a:spcBef>
                <a:spcPts val="0"/>
              </a:spcBef>
              <a:spcAft>
                <a:spcPts val="0"/>
              </a:spcAft>
              <a:buFont typeface="Arial" panose="020B0604020202020204" pitchFamily="34" charset="0"/>
              <a:buChar char="•"/>
            </a:pPr>
            <a:r>
              <a:rPr lang="en-US" dirty="0"/>
              <a:t>Prepare Simple, Shareable Language - Consistency builds trust across the community and equipping staff with phrases like – “Our role is to provide access to a wide range of materials. We have a formal process to review concerns. We serve a diverse community with diverse needs.” Why this matters? The same message, repeated across staff is critical. </a:t>
            </a:r>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Font typeface="Arial" panose="020B0604020202020204" pitchFamily="34" charset="0"/>
              <a:buNone/>
            </a:pPr>
            <a:r>
              <a:rPr lang="en-US" dirty="0"/>
              <a:t>Skip:</a:t>
            </a:r>
          </a:p>
          <a:p>
            <a:pPr marL="171450" lvl="0" indent="-171450" algn="l" rtl="0">
              <a:spcBef>
                <a:spcPts val="0"/>
              </a:spcBef>
              <a:spcAft>
                <a:spcPts val="0"/>
              </a:spcAft>
              <a:buFont typeface="Arial" panose="020B0604020202020204" pitchFamily="34" charset="0"/>
              <a:buChar char="•"/>
            </a:pPr>
            <a:r>
              <a:rPr lang="en-US" dirty="0"/>
              <a:t>Partner with Friends of the Library Groups. Even front-line staff can help bridge this. Many Friends or volunteers interact with staff and want to be supportive. Friends' groups can advocate in ways staff cannot. Share with them phrasing like Rosie noted. It helps to build credibility and trust.</a:t>
            </a:r>
          </a:p>
          <a:p>
            <a:pPr marL="171450" lvl="0" indent="-171450" algn="l" rtl="0">
              <a:spcBef>
                <a:spcPts val="0"/>
              </a:spcBef>
              <a:spcAft>
                <a:spcPts val="0"/>
              </a:spcAft>
              <a:buFont typeface="Arial" panose="020B0604020202020204" pitchFamily="34" charset="0"/>
              <a:buChar char="•"/>
            </a:pPr>
            <a:r>
              <a:rPr lang="en-US" dirty="0"/>
              <a:t>Keep Trustees and Board Members Informed. You may not present to board or to your trustees, but they need to be aware of what is going on in your library. Better informed Trustees and Boards means stronger institutional backing and better policy making. They need to know how to best support staff. </a:t>
            </a:r>
          </a:p>
          <a:p>
            <a:pPr marL="171450" lvl="0" indent="-171450" algn="l" rtl="0">
              <a:spcBef>
                <a:spcPts val="0"/>
              </a:spcBef>
              <a:spcAft>
                <a:spcPts val="0"/>
              </a:spcAft>
              <a:buFont typeface="Arial" panose="020B0604020202020204" pitchFamily="34" charset="0"/>
              <a:buChar char="•"/>
            </a:pPr>
            <a:r>
              <a:rPr lang="en-US" dirty="0"/>
              <a:t>Highlight the Library’s Value to the Community. This shouldn’t go without stating – promote stories of impact – literacy, education, community connection, workforce development – keep framing the library as a public good not just a collection of books. Use your newsletters, displays, conversations, programming to reinforce the library’s role in your community. This helps you own the narrative of your library and not imposed on you by detractors. </a:t>
            </a:r>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Font typeface="Arial" panose="020B0604020202020204" pitchFamily="34" charset="0"/>
              <a:buNone/>
            </a:pPr>
            <a:r>
              <a:rPr lang="en-US" b="1" dirty="0"/>
              <a:t>(CLICK TO NEXT SLIDE)</a:t>
            </a:r>
            <a:endParaRPr b="1" dirty="0"/>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Rosie: While policies and procedures guide our responses, long-term success in upholding Intellectual Freedom depends on the strength of our community relationships. The more visible, consistent, and connected we are, the more support we build—not just in moments of challenge, but every day.</a:t>
            </a:r>
          </a:p>
          <a:p>
            <a:endParaRPr lang="en-US" dirty="0"/>
          </a:p>
          <a:p>
            <a:r>
              <a:rPr lang="en-US" dirty="0"/>
              <a:t>(CLICK TO THANK YOU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2253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Skip: Thank you. Our contact information is here. We also have cards if you want them.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TO NEXT SLIDE –QUESTIONS)</a:t>
            </a:r>
            <a:endParaRPr dirty="0"/>
          </a:p>
        </p:txBody>
      </p:sp>
      <p:sp>
        <p:nvSpPr>
          <p:cNvPr id="251" name="Google Shape;2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(CLICK AT THE END OF QUESTIONS)</a:t>
            </a:r>
            <a:endParaRPr dirty="0"/>
          </a:p>
        </p:txBody>
      </p:sp>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SKIP: Please do the program survey!</a:t>
            </a:r>
          </a:p>
          <a:p>
            <a:pPr marL="0" lvl="0" indent="0" algn="l" rtl="0">
              <a:spcBef>
                <a:spcPts val="0"/>
              </a:spcBef>
              <a:spcAft>
                <a:spcPts val="0"/>
              </a:spcAft>
              <a:buNone/>
            </a:pPr>
            <a:endParaRPr lang="en-US" dirty="0"/>
          </a:p>
          <a:p>
            <a:pPr marL="0" lvl="0" indent="0" algn="l" rtl="0">
              <a:spcBef>
                <a:spcPts val="0"/>
              </a:spcBef>
              <a:spcAft>
                <a:spcPts val="0"/>
              </a:spcAft>
              <a:buNone/>
            </a:pPr>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Skip – Welcome to the session - Practical Intellectual Freedom Strategies for Front Line Workers: </a:t>
            </a:r>
            <a:r>
              <a:rPr lang="en-US" sz="1050" i="1" dirty="0"/>
              <a:t>Strategies, Advocacy, and Action for Library Staff. (Click Slide)</a:t>
            </a:r>
            <a:endParaRPr dirty="0"/>
          </a:p>
        </p:txBody>
      </p:sp>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Introduce each other ourselves. Skip first – Rosie second.</a:t>
            </a:r>
          </a:p>
          <a:p>
            <a:pPr marL="0" lvl="0" indent="0" algn="l" rtl="0">
              <a:spcBef>
                <a:spcPts val="0"/>
              </a:spcBef>
              <a:spcAft>
                <a:spcPts val="0"/>
              </a:spcAft>
              <a:buNone/>
            </a:pPr>
            <a:endParaRPr lang="en-US" dirty="0"/>
          </a:p>
          <a:p>
            <a:r>
              <a:rPr lang="en-US" dirty="0"/>
              <a:t>Skip:  This session’s goal is to provide practical strategies for handling censorship challenges, focusing on real-world applications. </a:t>
            </a:r>
          </a:p>
          <a:p>
            <a:r>
              <a:rPr lang="en-US" dirty="0"/>
              <a:t>Rosie: We will be grounding everything in the ethical foundations of librarianship. I know that you may be trying to take notes – we will be sharing this presentation with all our speaking notes included at the end and through the app. We want to include discussion, scenarios, and give some time for us for reflection and questions at the end of the session.  But, if something comes up that is confusing – please let us know. </a:t>
            </a:r>
          </a:p>
          <a:p>
            <a:r>
              <a:rPr lang="en-US" dirty="0"/>
              <a:t>(CLICK TO NEXT SLIDE)</a:t>
            </a:r>
          </a:p>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(Slight Delay – Do Not Need to Click)</a:t>
            </a:r>
          </a:p>
          <a:p>
            <a:endParaRPr lang="en-US" dirty="0"/>
          </a:p>
          <a:p>
            <a:r>
              <a:rPr lang="en-US" dirty="0"/>
              <a:t>Skip: What we’re seeing right now is not an isolated trend—it’s a sustained increase in book challenges and broader censorship pressures across the country. These challenges are happening in public libraries, school libraries, and increasingly in coordinated ways. For front-line staff, that national trend shows up very locally. It shows up at the service desk, in a conversation, often without warning. And those interactions can be complex. They can be emotional, they can be public, and they can carry a lot of weight in the moment.</a:t>
            </a:r>
          </a:p>
          <a:p>
            <a:endParaRPr lang="en-US" dirty="0"/>
          </a:p>
          <a:p>
            <a:r>
              <a:rPr lang="en-US" dirty="0"/>
              <a:t>Rosie: What makes this particularly challenging is that staff are often expected to respond immediately—without always having time to consult policy, call a supervisor, or step away. So, the response in that moment becomes incredibly important. That’s why confidence and clarity matter. Not confidence in having all the answers, but confidence in the role you play, in the policies that guide your work, and in the process that supports you. And clarity---not just in what you say, but in how you say it, and how consistently that message is delivered. This session is really about building that foundation so that when those moments arise, you’re not improvising under pressure, you’re responding with intention and consistency.</a:t>
            </a:r>
          </a:p>
          <a:p>
            <a:endParaRPr lang="en-US" dirty="0"/>
          </a:p>
          <a:p>
            <a:r>
              <a:rPr lang="en-US" dirty="0"/>
              <a:t>Skip: Given this landscape, it’s important to recognize that library workers are not navigating these challenges without support. In both Maryland and Delaware, Freedom to Read legislation has been enacted to provide a legal framework that protects access to materials and supports the work of libraries. Let’s take a moment to look at what those protections are and what they mean in practice</a:t>
            </a:r>
          </a:p>
          <a:p>
            <a:r>
              <a:rPr lang="en-US" dirty="0"/>
              <a:t>(CLICK TO NEXT SLIDE)</a:t>
            </a:r>
          </a:p>
          <a:p>
            <a:endParaRPr dirty="0"/>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p>
          <a:p>
            <a:r>
              <a:rPr lang="en-US" dirty="0"/>
              <a:t>(Click to Start the MD Section)</a:t>
            </a:r>
          </a:p>
          <a:p>
            <a:endParaRPr lang="en-US" dirty="0"/>
          </a:p>
          <a:p>
            <a:r>
              <a:rPr lang="en-US" dirty="0"/>
              <a:t>Rosie: The Maryland Freedom to Read Act (House Bill 785 / Senate Bill 738) was signed into law by Governor Wes Moore on April 25, 2024. Enacted as an emergency measure, it took effect immediately to establish statewide standards for protecting library materials and staff from politically motivated censorship. </a:t>
            </a:r>
            <a:r>
              <a:rPr lang="en-US" sz="1200" b="0" i="0" u="none" strike="noStrike" cap="none" dirty="0">
                <a:solidFill>
                  <a:schemeClr val="dk1"/>
                </a:solidFill>
                <a:effectLst/>
                <a:latin typeface="Arial"/>
                <a:ea typeface="Arial"/>
                <a:cs typeface="Arial"/>
                <a:sym typeface="Arial"/>
              </a:rPr>
              <a:t>The Act sets clear mandates for both public and school libraries across Maryland: </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Anti-Censorship Standards</a:t>
            </a:r>
            <a:r>
              <a:rPr lang="en-US" sz="1200" b="0" i="0" u="none" strike="noStrike" cap="none" dirty="0">
                <a:solidFill>
                  <a:schemeClr val="dk1"/>
                </a:solidFill>
                <a:effectLst/>
                <a:latin typeface="Arial"/>
                <a:ea typeface="Arial"/>
                <a:cs typeface="Arial"/>
                <a:sym typeface="Arial"/>
              </a:rPr>
              <a:t>: Libraries are prohibited from removing materials from their collections solely due to the creator's origin, background, or views, or because of partisan, ideological, or religious disapproval.</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Standardized Review Process</a:t>
            </a:r>
            <a:r>
              <a:rPr lang="en-US" sz="1200" b="0" i="0" u="none" strike="noStrike" cap="none" dirty="0">
                <a:solidFill>
                  <a:schemeClr val="dk1"/>
                </a:solidFill>
                <a:effectLst/>
                <a:latin typeface="Arial"/>
                <a:ea typeface="Arial"/>
                <a:cs typeface="Arial"/>
                <a:sym typeface="Arial"/>
              </a:rPr>
              <a:t>: Each local school system and public library must develop a written policy for handling material objections. Books must remain available on shelves while a challenge is being reviewed.</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Protection for Staff</a:t>
            </a:r>
            <a:r>
              <a:rPr lang="en-US" sz="1200" b="0" i="0" u="none" strike="noStrike" cap="none" dirty="0">
                <a:solidFill>
                  <a:schemeClr val="dk1"/>
                </a:solidFill>
                <a:effectLst/>
                <a:latin typeface="Arial"/>
                <a:ea typeface="Arial"/>
                <a:cs typeface="Arial"/>
                <a:sym typeface="Arial"/>
              </a:rPr>
              <a:t>: The law shields librarians and media specialists from retaliation (such as being fired, demoted, or reassigned) for performing their duties in accordance with these state standards.</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Funding Accountability</a:t>
            </a:r>
            <a:r>
              <a:rPr lang="en-US" sz="1200" b="0" i="0" u="none" strike="noStrike" cap="none" dirty="0">
                <a:solidFill>
                  <a:schemeClr val="dk1"/>
                </a:solidFill>
                <a:effectLst/>
                <a:latin typeface="Arial"/>
                <a:ea typeface="Arial"/>
                <a:cs typeface="Arial"/>
                <a:sym typeface="Arial"/>
              </a:rPr>
              <a:t>: Compliance is tied to state funding. The State Comptroller is authorized to withhold state funds from libraries that fail to adopt or follow policies consistent with these standards</a:t>
            </a:r>
          </a:p>
          <a:p>
            <a:endParaRPr lang="en-US" dirty="0"/>
          </a:p>
          <a:p>
            <a:r>
              <a:rPr lang="en-US" dirty="0"/>
              <a:t>(Click to Start the DE Section)</a:t>
            </a:r>
          </a:p>
          <a:p>
            <a:endParaRPr lang="en-US" dirty="0"/>
          </a:p>
          <a:p>
            <a:r>
              <a:rPr lang="en-US" dirty="0"/>
              <a:t>SKIP: </a:t>
            </a:r>
            <a:r>
              <a:rPr lang="en-US" sz="1200" b="0" i="0" u="none" strike="noStrike" cap="none" dirty="0">
                <a:solidFill>
                  <a:schemeClr val="dk1"/>
                </a:solidFill>
                <a:effectLst/>
                <a:latin typeface="Arial"/>
                <a:ea typeface="Arial"/>
                <a:cs typeface="Arial"/>
                <a:sym typeface="Arial"/>
              </a:rPr>
              <a:t>Delaware also passed multiple bills to recodify existing laws. The </a:t>
            </a:r>
            <a:r>
              <a:rPr lang="en-US" sz="1200" b="1" i="0" u="none" strike="noStrike" cap="none" dirty="0">
                <a:solidFill>
                  <a:schemeClr val="dk1"/>
                </a:solidFill>
                <a:effectLst/>
                <a:latin typeface="Arial"/>
                <a:ea typeface="Arial"/>
                <a:cs typeface="Arial"/>
                <a:sym typeface="Arial"/>
              </a:rPr>
              <a:t>Libraries for All Act (HB 299)</a:t>
            </a:r>
            <a:r>
              <a:rPr lang="en-US" sz="1200" b="0" i="0" u="none" strike="noStrike" cap="none" dirty="0">
                <a:solidFill>
                  <a:schemeClr val="dk1"/>
                </a:solidFill>
                <a:effectLst/>
                <a:latin typeface="Arial"/>
                <a:ea typeface="Arial"/>
                <a:cs typeface="Arial"/>
                <a:sym typeface="Arial"/>
              </a:rPr>
              <a:t> in 2024, which added public libraries to the state's </a:t>
            </a:r>
            <a:r>
              <a:rPr lang="en-US" sz="1200" b="1" i="0" u="none" strike="noStrike" cap="none" dirty="0">
                <a:solidFill>
                  <a:schemeClr val="dk1"/>
                </a:solidFill>
                <a:effectLst/>
                <a:latin typeface="Arial"/>
                <a:ea typeface="Arial"/>
                <a:cs typeface="Arial"/>
                <a:sym typeface="Arial"/>
              </a:rPr>
              <a:t>Equal Accommodations Law</a:t>
            </a:r>
            <a:r>
              <a:rPr lang="en-US" sz="1200" b="0" i="0" u="none" strike="noStrike" cap="none" dirty="0">
                <a:solidFill>
                  <a:schemeClr val="dk1"/>
                </a:solidFill>
                <a:effectLst/>
                <a:latin typeface="Arial"/>
                <a:ea typeface="Arial"/>
                <a:cs typeface="Arial"/>
                <a:sym typeface="Arial"/>
              </a:rPr>
              <a:t> to ensure they serve all community members without bias, regardless of identity or background Rather than being a standalone bill </a:t>
            </a:r>
            <a:r>
              <a:rPr lang="en-US" sz="1200" b="1" i="0" u="none" strike="noStrike" cap="none" dirty="0">
                <a:solidFill>
                  <a:schemeClr val="dk1"/>
                </a:solidFill>
                <a:effectLst/>
                <a:latin typeface="Arial"/>
                <a:ea typeface="Arial"/>
                <a:cs typeface="Arial"/>
                <a:sym typeface="Arial"/>
              </a:rPr>
              <a:t>HB 119 </a:t>
            </a:r>
            <a:r>
              <a:rPr lang="en-US" sz="1200" b="0" i="0" u="none" strike="noStrike" cap="none" dirty="0">
                <a:solidFill>
                  <a:schemeClr val="dk1"/>
                </a:solidFill>
                <a:effectLst/>
                <a:latin typeface="Arial"/>
                <a:ea typeface="Arial"/>
                <a:cs typeface="Arial"/>
                <a:sym typeface="Arial"/>
              </a:rPr>
              <a:t>revised three specific titles of the Delaware Code to integrate "Freedom to Read" protections into current legal structures: </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Title 29 (</a:t>
            </a:r>
            <a:r>
              <a:rPr lang="en-US" sz="1200" b="0" i="0" u="none" strike="noStrike" cap="none" dirty="0">
                <a:solidFill>
                  <a:schemeClr val="dk1"/>
                </a:solidFill>
                <a:effectLst/>
                <a:latin typeface="Arial"/>
                <a:ea typeface="Arial"/>
                <a:cs typeface="Arial"/>
                <a:sym typeface="Arial"/>
              </a:rPr>
              <a:t>State Government): Amended to require the Division of Libraries to create model collection policies for both public and school libraries.</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Title 14 </a:t>
            </a:r>
            <a:r>
              <a:rPr lang="en-US" sz="1200" b="0" i="0" u="none" strike="noStrike" cap="none" dirty="0">
                <a:solidFill>
                  <a:schemeClr val="dk1"/>
                </a:solidFill>
                <a:effectLst/>
                <a:latin typeface="Arial"/>
                <a:ea typeface="Arial"/>
                <a:cs typeface="Arial"/>
                <a:sym typeface="Arial"/>
              </a:rPr>
              <a:t>(Education): Modified to mandate that local school boards establish uniform review processes for material objections.</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Title 9 </a:t>
            </a:r>
            <a:r>
              <a:rPr lang="en-US" sz="1200" b="0" i="0" u="none" strike="noStrike" cap="none" dirty="0">
                <a:solidFill>
                  <a:schemeClr val="dk1"/>
                </a:solidFill>
                <a:effectLst/>
                <a:latin typeface="Arial"/>
                <a:ea typeface="Arial"/>
                <a:cs typeface="Arial"/>
                <a:sym typeface="Arial"/>
              </a:rPr>
              <a:t>(Counties): Updated to ensure that county-run library systems adhere to these new statewide standards. </a:t>
            </a:r>
          </a:p>
          <a:p>
            <a:r>
              <a:rPr lang="en-US" sz="1200" b="0" i="0" u="none" strike="noStrike" cap="none" dirty="0">
                <a:solidFill>
                  <a:schemeClr val="dk1"/>
                </a:solidFill>
                <a:effectLst/>
                <a:latin typeface="Arial"/>
                <a:ea typeface="Arial"/>
                <a:cs typeface="Arial"/>
                <a:sym typeface="Arial"/>
              </a:rPr>
              <a:t>Governor Matt Meyer signed </a:t>
            </a:r>
            <a:r>
              <a:rPr lang="en-US" sz="1200" b="1" i="0" u="none" strike="noStrike" cap="none" dirty="0">
                <a:solidFill>
                  <a:schemeClr val="dk1"/>
                </a:solidFill>
                <a:effectLst/>
                <a:latin typeface="Arial"/>
                <a:ea typeface="Arial"/>
                <a:cs typeface="Arial"/>
                <a:sym typeface="Arial"/>
              </a:rPr>
              <a:t>Senate Bill 80</a:t>
            </a:r>
            <a:r>
              <a:rPr lang="en-US" sz="1200" b="0" i="0" u="none" strike="noStrike" cap="none" dirty="0">
                <a:solidFill>
                  <a:schemeClr val="dk1"/>
                </a:solidFill>
                <a:effectLst/>
                <a:latin typeface="Arial"/>
                <a:ea typeface="Arial"/>
                <a:cs typeface="Arial"/>
                <a:sym typeface="Arial"/>
              </a:rPr>
              <a:t> at the same ceremony. While HB 119 focused on library access, SB 80 was designed to strengthen broader free speech protections: </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Anti-SLAPP Focus</a:t>
            </a:r>
            <a:r>
              <a:rPr lang="en-US" sz="1200" b="0" i="0" u="none" strike="noStrike" cap="none" dirty="0">
                <a:solidFill>
                  <a:schemeClr val="dk1"/>
                </a:solidFill>
                <a:effectLst/>
                <a:latin typeface="Arial"/>
                <a:ea typeface="Arial"/>
                <a:cs typeface="Arial"/>
                <a:sym typeface="Arial"/>
              </a:rPr>
              <a:t>: It updated Delaware’s laws against </a:t>
            </a:r>
            <a:r>
              <a:rPr lang="en-US" sz="1200" b="1" i="0" u="none" strike="noStrike" cap="none" dirty="0">
                <a:solidFill>
                  <a:schemeClr val="dk1"/>
                </a:solidFill>
                <a:effectLst/>
                <a:latin typeface="Arial"/>
                <a:ea typeface="Arial"/>
                <a:cs typeface="Arial"/>
                <a:sym typeface="Arial"/>
              </a:rPr>
              <a:t>Strategic Lawsuits Against Public Participation (SLAPP)</a:t>
            </a:r>
            <a:r>
              <a:rPr lang="en-US" sz="1200" b="0" i="0" u="none" strike="noStrike" cap="none" dirty="0">
                <a:solidFill>
                  <a:schemeClr val="dk1"/>
                </a:solidFill>
                <a:effectLst/>
                <a:latin typeface="Arial"/>
                <a:ea typeface="Arial"/>
                <a:cs typeface="Arial"/>
                <a:sym typeface="Arial"/>
              </a:rPr>
              <a:t>. These are often used by powerful entities to silence critics through expensive, frivolous litigation.</a:t>
            </a:r>
          </a:p>
          <a:p>
            <a:pPr>
              <a:buFont typeface="Arial" panose="020B0604020202020204" pitchFamily="34" charset="0"/>
              <a:buChar char="•"/>
            </a:pPr>
            <a:r>
              <a:rPr lang="en-US" sz="1200" b="1" i="0" u="none" strike="noStrike" cap="none" dirty="0">
                <a:solidFill>
                  <a:schemeClr val="dk1"/>
                </a:solidFill>
                <a:effectLst/>
                <a:latin typeface="Arial"/>
                <a:ea typeface="Arial"/>
                <a:cs typeface="Arial"/>
                <a:sym typeface="Arial"/>
              </a:rPr>
              <a:t>Joint Goal</a:t>
            </a:r>
            <a:r>
              <a:rPr lang="en-US" sz="1200" b="0" i="0" u="none" strike="noStrike" cap="none" dirty="0">
                <a:solidFill>
                  <a:schemeClr val="dk1"/>
                </a:solidFill>
                <a:effectLst/>
                <a:latin typeface="Arial"/>
                <a:ea typeface="Arial"/>
                <a:cs typeface="Arial"/>
                <a:sym typeface="Arial"/>
              </a:rPr>
              <a:t>: Together, the bills were framed as a "pro-free speech" package—one ensuring that libraries remain open for diverse ideas and the other protecting citizens from legal retaliation for speaking their minds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(Click to bring in final line) SKIP: It is essential to </a:t>
            </a:r>
            <a:r>
              <a:rPr lang="en-US" sz="1200" dirty="0"/>
              <a:t>Know your library’s policies and state protections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(CLICK TO NEXT SLIDE)</a:t>
            </a:r>
          </a:p>
          <a:p>
            <a:pPr marL="0" lvl="0" indent="0" algn="l" rtl="0">
              <a:spcBef>
                <a:spcPts val="0"/>
              </a:spcBef>
              <a:spcAft>
                <a:spcPts val="0"/>
              </a:spcAft>
              <a:buNone/>
            </a:pPr>
            <a:endParaRPr dirty="0"/>
          </a:p>
        </p:txBody>
      </p:sp>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0" dirty="0"/>
              <a:t>(NO Animation on this slide)</a:t>
            </a:r>
          </a:p>
          <a:p>
            <a:endParaRPr lang="en-US" b="0" dirty="0"/>
          </a:p>
          <a:p>
            <a:r>
              <a:rPr lang="en-US" b="0" dirty="0"/>
              <a:t>Rosie: </a:t>
            </a:r>
            <a:r>
              <a:rPr lang="en-US" sz="1200" b="0" i="0" u="none" strike="noStrike" cap="none" dirty="0">
                <a:solidFill>
                  <a:schemeClr val="dk1"/>
                </a:solidFill>
                <a:effectLst/>
                <a:latin typeface="Arial"/>
                <a:ea typeface="Arial"/>
                <a:cs typeface="Arial"/>
                <a:sym typeface="Arial"/>
              </a:rPr>
              <a:t>While both Maryland  and Delaware  have taken bold stands against book censorship, they go about it in very different ways. Maryland's Freedom to Read Act (2024) is effectively the "hammer" approach; it ties compliance directly to a library’s wallet by allowing the State Comptroller to </a:t>
            </a:r>
            <a:r>
              <a:rPr lang="en-US" sz="1200" b="0" i="0" u="sng" strike="noStrike" cap="none" dirty="0">
                <a:solidFill>
                  <a:schemeClr val="dk1"/>
                </a:solidFill>
                <a:effectLst/>
                <a:latin typeface="Arial"/>
                <a:ea typeface="Arial"/>
                <a:cs typeface="Arial"/>
                <a:sym typeface="Arial"/>
                <a:hlinkClick r:id="rId3"/>
              </a:rPr>
              <a:t>withhold state funding</a:t>
            </a:r>
            <a:r>
              <a:rPr lang="en-US" sz="1200" b="0" i="0" u="sng" strike="noStrike" cap="none" dirty="0">
                <a:solidFill>
                  <a:schemeClr val="dk1"/>
                </a:solidFill>
                <a:effectLst/>
                <a:latin typeface="Arial"/>
                <a:ea typeface="Arial"/>
                <a:cs typeface="Arial"/>
                <a:sym typeface="Arial"/>
              </a:rPr>
              <a:t> </a:t>
            </a:r>
            <a:r>
              <a:rPr lang="en-US" sz="1200" b="0" i="0" u="none" strike="noStrike" cap="none" dirty="0">
                <a:solidFill>
                  <a:schemeClr val="dk1"/>
                </a:solidFill>
                <a:effectLst/>
                <a:latin typeface="Arial"/>
                <a:ea typeface="Arial"/>
                <a:cs typeface="Arial"/>
                <a:sym typeface="Arial"/>
              </a:rPr>
              <a:t>if standards aren't met. Delaware, on the other hand, passed a package of bills in late 2025 (HB 119 and SB 80) that focuses more on </a:t>
            </a:r>
            <a:r>
              <a:rPr lang="en-US" sz="1200" b="0" i="0" u="none" strike="noStrike" cap="none" dirty="0">
                <a:solidFill>
                  <a:schemeClr val="dk1"/>
                </a:solidFill>
                <a:effectLst/>
                <a:latin typeface="Arial"/>
                <a:ea typeface="Arial"/>
                <a:cs typeface="Arial"/>
                <a:sym typeface="Arial"/>
                <a:hlinkClick r:id="rId4"/>
              </a:rPr>
              <a:t>strictly limiting who can challenge books</a:t>
            </a:r>
            <a:r>
              <a:rPr lang="en-US" sz="1200" b="0" i="0" u="none" strike="noStrike" cap="none" dirty="0">
                <a:solidFill>
                  <a:schemeClr val="dk1"/>
                </a:solidFill>
                <a:effectLst/>
                <a:latin typeface="Arial"/>
                <a:ea typeface="Arial"/>
                <a:cs typeface="Arial"/>
                <a:sym typeface="Arial"/>
              </a:rPr>
              <a:t>—restricting that right only to a school's own </a:t>
            </a:r>
            <a:r>
              <a:rPr lang="en-US" sz="1200" b="0" i="0" u="none" strike="noStrike" cap="none" dirty="0">
                <a:solidFill>
                  <a:schemeClr val="dk1"/>
                </a:solidFill>
                <a:effectLst/>
                <a:latin typeface="Arial"/>
                <a:ea typeface="Arial"/>
                <a:cs typeface="Arial"/>
                <a:sym typeface="Arial"/>
                <a:hlinkClick r:id="rId5"/>
              </a:rPr>
              <a:t>students, parents, or staff</a:t>
            </a:r>
            <a:r>
              <a:rPr lang="en-US" sz="1200" b="0" i="0" u="none" strike="noStrike" cap="none" dirty="0">
                <a:solidFill>
                  <a:schemeClr val="dk1"/>
                </a:solidFill>
                <a:effectLst/>
                <a:latin typeface="Arial"/>
                <a:ea typeface="Arial"/>
                <a:cs typeface="Arial"/>
                <a:sym typeface="Arial"/>
              </a:rPr>
              <a:t> to keep outside political groups at bay. </a:t>
            </a:r>
          </a:p>
          <a:p>
            <a:endParaRPr lang="en-US" sz="1200" b="0" i="0" u="none" strike="noStrike" cap="none" dirty="0">
              <a:solidFill>
                <a:schemeClr val="dk1"/>
              </a:solidFill>
              <a:effectLst/>
              <a:latin typeface="Arial"/>
              <a:ea typeface="Arial"/>
              <a:cs typeface="Arial"/>
              <a:sym typeface="Arial"/>
            </a:endParaRPr>
          </a:p>
          <a:p>
            <a:r>
              <a:rPr lang="en-US" sz="1200" b="0" i="0" u="none" strike="noStrike" cap="none" dirty="0">
                <a:solidFill>
                  <a:schemeClr val="dk1"/>
                </a:solidFill>
                <a:effectLst/>
                <a:latin typeface="Arial"/>
                <a:ea typeface="Arial"/>
                <a:cs typeface="Arial"/>
                <a:sym typeface="Arial"/>
              </a:rPr>
              <a:t>Skip: Delaware also created a unique </a:t>
            </a:r>
            <a:r>
              <a:rPr lang="en-US" sz="1200" b="0" i="0" u="none" strike="noStrike" cap="none" dirty="0">
                <a:solidFill>
                  <a:schemeClr val="dk1"/>
                </a:solidFill>
                <a:effectLst/>
                <a:latin typeface="Arial"/>
                <a:ea typeface="Arial"/>
                <a:cs typeface="Arial"/>
                <a:sym typeface="Arial"/>
                <a:hlinkClick r:id="rId6"/>
              </a:rPr>
              <a:t>Statewide School Library Review Committee</a:t>
            </a:r>
            <a:r>
              <a:rPr lang="en-US" sz="1200" b="0" i="0" u="none" strike="noStrike" cap="none" dirty="0">
                <a:solidFill>
                  <a:schemeClr val="dk1"/>
                </a:solidFill>
                <a:effectLst/>
                <a:latin typeface="Arial"/>
                <a:ea typeface="Arial"/>
                <a:cs typeface="Arial"/>
                <a:sym typeface="Arial"/>
              </a:rPr>
              <a:t> for final appeals, whereas Maryland relies on its </a:t>
            </a:r>
            <a:r>
              <a:rPr lang="en-US" sz="1200" b="0" i="0" u="none" strike="noStrike" cap="none" dirty="0">
                <a:solidFill>
                  <a:schemeClr val="dk1"/>
                </a:solidFill>
                <a:effectLst/>
                <a:latin typeface="Arial"/>
                <a:ea typeface="Arial"/>
                <a:cs typeface="Arial"/>
                <a:sym typeface="Arial"/>
                <a:hlinkClick r:id="rId7"/>
              </a:rPr>
              <a:t>existing State Board of Education</a:t>
            </a:r>
            <a:r>
              <a:rPr lang="en-US" sz="1200" b="0" i="0" u="none" strike="noStrike" cap="none" dirty="0">
                <a:solidFill>
                  <a:schemeClr val="dk1"/>
                </a:solidFill>
                <a:effectLst/>
                <a:latin typeface="Arial"/>
                <a:ea typeface="Arial"/>
                <a:cs typeface="Arial"/>
                <a:sym typeface="Arial"/>
              </a:rPr>
              <a:t> to step in and reverse local bans. Essentially, Maryland uses financial accountability to drive state standards, while Delaware focuses on tightening the legal and procedural hurdles for challengers. Determining which is "better" depends on whether you prioritize strong enforcement (Maryland) or procedural protections (Delaware). Both laws seek the same end—preventing the removal of books for ideological reasons—but they use different levers to get there.</a:t>
            </a:r>
            <a:r>
              <a:rPr lang="en-US" sz="1200" b="0" i="0" u="none" strike="noStrike" cap="none" dirty="0">
                <a:solidFill>
                  <a:schemeClr val="dk1"/>
                </a:solidFill>
                <a:effectLst/>
                <a:latin typeface="Arial"/>
                <a:ea typeface="Arial"/>
                <a:cs typeface="Arial"/>
                <a:sym typeface="Arial"/>
                <a:hlinkClick r:id="rId8"/>
              </a:rPr>
              <a:t> Maryland’s</a:t>
            </a:r>
            <a:r>
              <a:rPr lang="en-US" sz="1200" b="0" i="0" u="none" strike="noStrike" cap="none" dirty="0">
                <a:solidFill>
                  <a:schemeClr val="dk1"/>
                </a:solidFill>
                <a:effectLst/>
                <a:latin typeface="Arial"/>
                <a:ea typeface="Arial"/>
                <a:cs typeface="Arial"/>
                <a:sym typeface="Arial"/>
              </a:rPr>
              <a:t> approach is often seen as "stronger" because of its direct financial consequences. Delaware’s strategy is often viewed as "better" for protecting the daily operations of libraries by filtering out bad-faith challenges.</a:t>
            </a:r>
          </a:p>
          <a:p>
            <a:endParaRPr lang="en-US" sz="1200" b="0" i="0" u="none" strike="noStrike" cap="none" dirty="0">
              <a:solidFill>
                <a:schemeClr val="dk1"/>
              </a:solidFill>
              <a:effectLst/>
              <a:latin typeface="Arial"/>
              <a:cs typeface="Arial"/>
              <a:sym typeface="Arial"/>
            </a:endParaRPr>
          </a:p>
          <a:p>
            <a:r>
              <a:rPr lang="en-US" sz="1200" b="0" i="0" u="none" strike="noStrike" cap="none" dirty="0">
                <a:solidFill>
                  <a:schemeClr val="dk1"/>
                </a:solidFill>
                <a:effectLst/>
                <a:latin typeface="Arial"/>
                <a:cs typeface="Arial"/>
                <a:sym typeface="Arial"/>
              </a:rPr>
              <a:t>(Click to Next Slide)</a:t>
            </a:r>
          </a:p>
          <a:p>
            <a:endParaRPr b="0" dirty="0"/>
          </a:p>
        </p:txBody>
      </p:sp>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Rosie: Now that we’ve outlined the legal protections for the freedom to read in Maryland and Delaware, the question becomes: what does this look like in practice? For front-line staff, these protections are most meaningful in the moments when a concern is raised directly.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to Next Section)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Rosie: Practice Makes– being Prepared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section focuses on how to translate those legal frameworks into clear, confident, and effective responses. Imagine it’s a busy afternoon. A patron approaches the desk, holding a book, and says, ‘Why is this in your library?’ That’s the moment we’re preparing for. We all know these situations can feel high-pressure and unpredictable. So instead of just talking about what </a:t>
            </a:r>
            <a:r>
              <a:rPr lang="en-US" i="1" dirty="0"/>
              <a:t>should</a:t>
            </a:r>
            <a:r>
              <a:rPr lang="en-US" dirty="0"/>
              <a:t> happen, let’s take a few minutes to work through how we actually respond --- what we say, what we do, and how we support each other in those moments.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TO NEXT SLIDE)</a:t>
            </a:r>
            <a:endParaRPr dirty="0"/>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FFEC65A9-8DD3-D70E-066F-A145F28CB0C4}"/>
            </a:ext>
          </a:extLst>
        </p:cNvPr>
        <p:cNvGrpSpPr/>
        <p:nvPr/>
      </p:nvGrpSpPr>
      <p:grpSpPr>
        <a:xfrm>
          <a:off x="0" y="0"/>
          <a:ext cx="0" cy="0"/>
          <a:chOff x="0" y="0"/>
          <a:chExt cx="0" cy="0"/>
        </a:xfrm>
      </p:grpSpPr>
      <p:sp>
        <p:nvSpPr>
          <p:cNvPr id="155" name="Google Shape;155;p5:notes">
            <a:extLst>
              <a:ext uri="{FF2B5EF4-FFF2-40B4-BE49-F238E27FC236}">
                <a16:creationId xmlns:a16="http://schemas.microsoft.com/office/drawing/2014/main" id="{240A939D-AC90-CBC5-29B1-E493AFAE5D0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dirty="0"/>
              <a:t>(Click for each one!)</a:t>
            </a:r>
          </a:p>
          <a:p>
            <a:endParaRPr lang="en-US" b="1" dirty="0"/>
          </a:p>
          <a:p>
            <a:r>
              <a:rPr lang="en-US" b="1" dirty="0"/>
              <a:t>Skip:</a:t>
            </a:r>
          </a:p>
          <a:p>
            <a:r>
              <a:rPr lang="en-US" b="1" dirty="0"/>
              <a:t>1. You are not the decision-maker</a:t>
            </a:r>
            <a:br>
              <a:rPr lang="en-US" dirty="0"/>
            </a:br>
            <a:r>
              <a:rPr lang="en-US" dirty="0"/>
              <a:t>Don’t get pulled into defending or critiquing the book yourself. Your role is to guide the patron into the library’s established reconsideration process. The authority comes from policy, not personal opinion.</a:t>
            </a:r>
          </a:p>
          <a:p>
            <a:r>
              <a:rPr lang="en-US" b="1" dirty="0"/>
              <a:t>2. Stay calm and regulate the tone</a:t>
            </a:r>
            <a:br>
              <a:rPr lang="en-US" dirty="0"/>
            </a:br>
            <a:r>
              <a:rPr lang="en-US" dirty="0"/>
              <a:t>Even if the patron is upset, you set the temperature of the interaction. Keep your voice steady, avoid reactive language, and don’t mirror escalation. A calm presence often diffuses intensity faster than any argument.</a:t>
            </a:r>
          </a:p>
          <a:p>
            <a:r>
              <a:rPr lang="en-US" b="1" dirty="0"/>
              <a:t>Rosie:</a:t>
            </a:r>
          </a:p>
          <a:p>
            <a:r>
              <a:rPr lang="en-US" b="1" dirty="0"/>
              <a:t>3. Acknowledge without agreeing</a:t>
            </a:r>
            <a:br>
              <a:rPr lang="en-US" dirty="0"/>
            </a:br>
            <a:r>
              <a:rPr lang="en-US" dirty="0"/>
              <a:t>You can validate that someone is concerned without endorsing their position. Example framing: </a:t>
            </a:r>
            <a:r>
              <a:rPr lang="en-US" i="1" dirty="0"/>
              <a:t>“I hear that this is important to you.” </a:t>
            </a:r>
            <a:r>
              <a:rPr lang="en-US" dirty="0"/>
              <a:t>Avoid: </a:t>
            </a:r>
            <a:r>
              <a:rPr lang="en-US" i="1" dirty="0"/>
              <a:t>“You’re right, this shouldn’t be here.”</a:t>
            </a:r>
            <a:endParaRPr lang="en-US" dirty="0"/>
          </a:p>
          <a:p>
            <a:r>
              <a:rPr lang="en-US" b="1" dirty="0"/>
              <a:t>4. Stick to policy and process</a:t>
            </a:r>
            <a:br>
              <a:rPr lang="en-US" dirty="0"/>
            </a:br>
            <a:r>
              <a:rPr lang="en-US" dirty="0"/>
              <a:t>Anchor everything in your library’s collection development policy and look to the Library Bill of Rights. Know your Reconsideration procedures.  This keeps the conversation objective and consistent across staff.</a:t>
            </a:r>
          </a:p>
          <a:p>
            <a:r>
              <a:rPr lang="en-US" b="1" dirty="0"/>
              <a:t>Skip:</a:t>
            </a:r>
          </a:p>
          <a:p>
            <a:r>
              <a:rPr lang="en-US" b="1" dirty="0"/>
              <a:t>5. Use clear, repeatable language</a:t>
            </a:r>
            <a:br>
              <a:rPr lang="en-US" dirty="0"/>
            </a:br>
            <a:r>
              <a:rPr lang="en-US" dirty="0"/>
              <a:t>Have a few “go-to” lines ready so you’re not improvising under pressure: “We have a formal process for reviewing materials.” “I can show you how to submit a reconsideration request.” “Our collection is developed to serve a wide range of community needs.” Consistency across staff is critical—mixed messaging creates risk. Walk through it clearly, if it helpful – What happens once the form is submitted; Who reviews it; Criteria used; and, give typical timelines. </a:t>
            </a:r>
          </a:p>
          <a:p>
            <a:r>
              <a:rPr lang="en-US" b="1" dirty="0"/>
              <a:t>6. Don’t debate content</a:t>
            </a:r>
            <a:br>
              <a:rPr lang="en-US" dirty="0"/>
            </a:br>
            <a:r>
              <a:rPr lang="en-US" dirty="0"/>
              <a:t>Avoid getting into specifics about the book’s themes, passages, or merit. That’s the job of a review committee, not a front-line interaction.</a:t>
            </a:r>
          </a:p>
          <a:p>
            <a:r>
              <a:rPr lang="en-US" b="1" dirty="0"/>
              <a:t>Rosie:</a:t>
            </a:r>
          </a:p>
          <a:p>
            <a:r>
              <a:rPr lang="en-US" b="1" dirty="0"/>
              <a:t>7. Offer the next step immediately</a:t>
            </a:r>
            <a:br>
              <a:rPr lang="en-US" dirty="0"/>
            </a:br>
            <a:r>
              <a:rPr lang="en-US" dirty="0"/>
              <a:t>Shift from complaint → process: Provide the reconsideration form; Explain what happens next (timeline, review body); Offer contact with a supervisor if appropriate; This gives the patron a sense of being heard </a:t>
            </a:r>
            <a:r>
              <a:rPr lang="en-US" i="1" dirty="0"/>
              <a:t>and</a:t>
            </a:r>
            <a:r>
              <a:rPr lang="en-US" dirty="0"/>
              <a:t> a structured path forward.</a:t>
            </a:r>
          </a:p>
          <a:p>
            <a:r>
              <a:rPr lang="en-US" b="1" dirty="0"/>
              <a:t>8. Maintain boundaries</a:t>
            </a:r>
            <a:br>
              <a:rPr lang="en-US" dirty="0"/>
            </a:br>
            <a:r>
              <a:rPr lang="en-US" dirty="0"/>
              <a:t>You are not required to endure harassment. If the interaction becomes aggressive, involve a supervisor. Follow your library’s behavior and safety policies. It’s appropriate to disengage if needed. If no supervisor, ask for another library worker to join the conversation as a witness. </a:t>
            </a:r>
          </a:p>
          <a:p>
            <a:r>
              <a:rPr lang="en-US" b="1" dirty="0"/>
              <a:t>Skip:</a:t>
            </a:r>
          </a:p>
          <a:p>
            <a:r>
              <a:rPr lang="en-US" b="1" dirty="0"/>
              <a:t>9. Document the interaction</a:t>
            </a:r>
            <a:br>
              <a:rPr lang="en-US" dirty="0"/>
            </a:br>
            <a:r>
              <a:rPr lang="en-US" dirty="0"/>
              <a:t>Record: Date/time; Name of the person; Nature of concern;  Actions taken. This protects both staff and the institution if the situation escalates. Document even if the conversation is non-confrontational.</a:t>
            </a:r>
          </a:p>
          <a:p>
            <a:r>
              <a:rPr lang="en-US" b="1" dirty="0"/>
              <a:t>10. Support each other</a:t>
            </a:r>
            <a:br>
              <a:rPr lang="en-US" dirty="0"/>
            </a:br>
            <a:r>
              <a:rPr lang="en-US" dirty="0"/>
              <a:t>These interactions can be stressful. Debrief with colleagues or supervisors afterward. A strong internal support culture is part of sustaining intellectual freedom work.</a:t>
            </a:r>
          </a:p>
          <a:p>
            <a:pPr marL="0" lvl="0" indent="0" algn="l" rtl="0">
              <a:spcBef>
                <a:spcPts val="0"/>
              </a:spcBef>
              <a:spcAft>
                <a:spcPts val="0"/>
              </a:spcAft>
              <a:buNone/>
            </a:pPr>
            <a:r>
              <a:rPr lang="en-US" b="1" dirty="0"/>
              <a:t>11. Be steady, be consistent</a:t>
            </a:r>
            <a:r>
              <a:rPr lang="en-US" dirty="0"/>
              <a:t>, and let policy do the heavy lifting. Your job is to move the situation out of a personal confrontation and into a formal, transparent process that reflects the library’s values and obligations. Remember that we must shift our mindset. This is not a personal confrontation. This is not a debate to win. This is a process to guide and manage.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TO NEXT SLIDE</a:t>
            </a:r>
            <a:endParaRPr dirty="0"/>
          </a:p>
        </p:txBody>
      </p:sp>
      <p:sp>
        <p:nvSpPr>
          <p:cNvPr id="156" name="Google Shape;156;p5:notes">
            <a:extLst>
              <a:ext uri="{FF2B5EF4-FFF2-40B4-BE49-F238E27FC236}">
                <a16:creationId xmlns:a16="http://schemas.microsoft.com/office/drawing/2014/main" id="{904B4152-B7C6-E6A1-1300-4C49DFD87D4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913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Slide" type="blank">
  <p:cSld name="BLANK">
    <p:bg>
      <p:bgPr>
        <a:solidFill>
          <a:schemeClr val="lt2"/>
        </a:solidFill>
        <a:effectLst/>
      </p:bgPr>
    </p:bg>
    <p:spTree>
      <p:nvGrpSpPr>
        <p:cNvPr id="1" name="Shape 12"/>
        <p:cNvGrpSpPr/>
        <p:nvPr/>
      </p:nvGrpSpPr>
      <p:grpSpPr>
        <a:xfrm>
          <a:off x="0" y="0"/>
          <a:ext cx="0" cy="0"/>
          <a:chOff x="0" y="0"/>
          <a:chExt cx="0" cy="0"/>
        </a:xfrm>
      </p:grpSpPr>
      <p:pic>
        <p:nvPicPr>
          <p:cNvPr id="13" name="Google Shape;13;p22" descr="A book and globe on a shelf&#10;&#10;AI-generated content may be incorrect."/>
          <p:cNvPicPr preferRelativeResize="0"/>
          <p:nvPr/>
        </p:nvPicPr>
        <p:blipFill rotWithShape="1">
          <a:blip r:embed="rId2">
            <a:alphaModFix/>
          </a:blip>
          <a:srcRect/>
          <a:stretch/>
        </p:blipFill>
        <p:spPr>
          <a:xfrm>
            <a:off x="2847022" y="812373"/>
            <a:ext cx="12593956" cy="86622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hoto_Pink">
  <p:cSld name="1_Photo_Pink">
    <p:spTree>
      <p:nvGrpSpPr>
        <p:cNvPr id="1" name="Shape 98"/>
        <p:cNvGrpSpPr/>
        <p:nvPr/>
      </p:nvGrpSpPr>
      <p:grpSpPr>
        <a:xfrm>
          <a:off x="0" y="0"/>
          <a:ext cx="0" cy="0"/>
          <a:chOff x="0" y="0"/>
          <a:chExt cx="0" cy="0"/>
        </a:xfrm>
      </p:grpSpPr>
      <p:sp>
        <p:nvSpPr>
          <p:cNvPr id="99" name="Google Shape;99;p40"/>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8800"/>
              <a:buFont typeface="Georgia"/>
              <a:buNone/>
              <a:defRPr sz="88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0"/>
          <p:cNvSpPr txBox="1">
            <a:spLocks noGrp="1"/>
          </p:cNvSpPr>
          <p:nvPr>
            <p:ph type="body" idx="1"/>
          </p:nvPr>
        </p:nvSpPr>
        <p:spPr>
          <a:xfrm>
            <a:off x="5240337" y="4843990"/>
            <a:ext cx="7807325" cy="1143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B1803"/>
              </a:buClr>
              <a:buSzPts val="1800"/>
              <a:buChar char="•"/>
              <a:defRPr/>
            </a:lvl1pPr>
            <a:lvl2pPr marL="914400" lvl="1" indent="-228600" algn="ctr">
              <a:spcBef>
                <a:spcPts val="560"/>
              </a:spcBef>
              <a:spcAft>
                <a:spcPts val="0"/>
              </a:spcAft>
              <a:buClr>
                <a:schemeClr val="dk1"/>
              </a:buClr>
              <a:buSzPts val="2800"/>
              <a:buFont typeface="Arial"/>
              <a:buNone/>
              <a:defRPr b="1">
                <a:solidFill>
                  <a:schemeClr val="dk1"/>
                </a:solidFill>
              </a:defRPr>
            </a:lvl2pPr>
            <a:lvl3pPr marL="1371600" lvl="2" indent="-342900" algn="l">
              <a:spcBef>
                <a:spcPts val="360"/>
              </a:spcBef>
              <a:spcAft>
                <a:spcPts val="0"/>
              </a:spcAft>
              <a:buClr>
                <a:srgbClr val="2B1803"/>
              </a:buClr>
              <a:buSzPts val="1800"/>
              <a:buChar char="•"/>
              <a:defRPr/>
            </a:lvl3pPr>
            <a:lvl4pPr marL="1828800" lvl="3" indent="-342900" algn="l">
              <a:spcBef>
                <a:spcPts val="360"/>
              </a:spcBef>
              <a:spcAft>
                <a:spcPts val="0"/>
              </a:spcAft>
              <a:buClr>
                <a:srgbClr val="2B1803"/>
              </a:buClr>
              <a:buSzPts val="1800"/>
              <a:buChar char="–"/>
              <a:defRPr/>
            </a:lvl4pPr>
            <a:lvl5pPr marL="2286000" lvl="4" indent="-342900" algn="l">
              <a:spcBef>
                <a:spcPts val="360"/>
              </a:spcBef>
              <a:spcAft>
                <a:spcPts val="0"/>
              </a:spcAft>
              <a:buClr>
                <a:srgbClr val="2B180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_Pink">
  <p:cSld name="Blank_Pink">
    <p:spTree>
      <p:nvGrpSpPr>
        <p:cNvPr id="1" name="Shape 101"/>
        <p:cNvGrpSpPr/>
        <p:nvPr/>
      </p:nvGrpSpPr>
      <p:grpSpPr>
        <a:xfrm>
          <a:off x="0" y="0"/>
          <a:ext cx="0" cy="0"/>
          <a:chOff x="0" y="0"/>
          <a:chExt cx="0" cy="0"/>
        </a:xfrm>
      </p:grpSpPr>
      <p:sp>
        <p:nvSpPr>
          <p:cNvPr id="102" name="Google Shape;102;p41"/>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41"/>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41"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05" name="Google Shape;105;p41"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_Blue">
  <p:cSld name="Blank_Blue">
    <p:spTree>
      <p:nvGrpSpPr>
        <p:cNvPr id="1" name="Shape 106"/>
        <p:cNvGrpSpPr/>
        <p:nvPr/>
      </p:nvGrpSpPr>
      <p:grpSpPr>
        <a:xfrm>
          <a:off x="0" y="0"/>
          <a:ext cx="0" cy="0"/>
          <a:chOff x="0" y="0"/>
          <a:chExt cx="0" cy="0"/>
        </a:xfrm>
      </p:grpSpPr>
      <p:sp>
        <p:nvSpPr>
          <p:cNvPr id="107" name="Google Shape;107;p42"/>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42"/>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9" name="Google Shape;109;p42"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0" name="Google Shape;110;p42"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_Green">
  <p:cSld name="Blank_Green">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3" name="Google Shape;113;p43"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4" name="Google Shape;114;p43"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_Pink">
  <p:cSld name="Section Header_Pink">
    <p:bg>
      <p:bgPr>
        <a:solidFill>
          <a:schemeClr val="dk1"/>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118" name="Google Shape;118;p29"/>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_Pink">
  <p:cSld name="Section Header_Pink">
    <p:bg>
      <p:bgPr>
        <a:solidFill>
          <a:schemeClr val="dk1"/>
        </a:solidFill>
        <a:effectLst/>
      </p:bgPr>
    </p:bg>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125" name="Google Shape;125;p30"/>
          <p:cNvSpPr>
            <a:spLocks noGrp="1"/>
          </p:cNvSpPr>
          <p:nvPr>
            <p:ph type="pic" idx="2"/>
          </p:nvPr>
        </p:nvSpPr>
        <p:spPr>
          <a:xfrm>
            <a:off x="10287000" y="0"/>
            <a:ext cx="8001000" cy="10287000"/>
          </a:xfrm>
          <a:prstGeom prst="rect">
            <a:avLst/>
          </a:prstGeom>
          <a:noFill/>
          <a:ln>
            <a:no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4"/>
        <p:cNvGrpSpPr/>
        <p:nvPr/>
      </p:nvGrpSpPr>
      <p:grpSpPr>
        <a:xfrm>
          <a:off x="0" y="0"/>
          <a:ext cx="0" cy="0"/>
          <a:chOff x="0" y="0"/>
          <a:chExt cx="0" cy="0"/>
        </a:xfrm>
      </p:grpSpPr>
      <p:sp>
        <p:nvSpPr>
          <p:cNvPr id="15" name="Google Shape;15;p23"/>
          <p:cNvSpPr txBox="1"/>
          <p:nvPr/>
        </p:nvSpPr>
        <p:spPr>
          <a:xfrm>
            <a:off x="9372600" y="9182100"/>
            <a:ext cx="8341712" cy="578043"/>
          </a:xfrm>
          <a:prstGeom prst="rect">
            <a:avLst/>
          </a:prstGeom>
          <a:noFill/>
          <a:ln>
            <a:noFill/>
          </a:ln>
        </p:spPr>
        <p:txBody>
          <a:bodyPr spcFirstLastPara="1" wrap="square" lIns="0" tIns="0" rIns="0" bIns="0" anchor="t" anchorCtr="0">
            <a:spAutoFit/>
          </a:bodyPr>
          <a:lstStyle/>
          <a:p>
            <a:pPr marL="0" marR="0" lvl="0" indent="0" algn="r" rtl="0">
              <a:lnSpc>
                <a:spcPct val="258299"/>
              </a:lnSpc>
              <a:spcBef>
                <a:spcPts val="0"/>
              </a:spcBef>
              <a:spcAft>
                <a:spcPts val="0"/>
              </a:spcAft>
              <a:buNone/>
            </a:pPr>
            <a:r>
              <a:rPr lang="en-US" sz="2000" b="0" i="0" u="none" strike="noStrike" cap="none">
                <a:solidFill>
                  <a:schemeClr val="accent6"/>
                </a:solidFill>
                <a:latin typeface="Rubik"/>
                <a:ea typeface="Rubik"/>
                <a:cs typeface="Rubik"/>
                <a:sym typeface="Rubik"/>
              </a:rPr>
              <a:t>May 6-8, 2026  |  Cambridge, MD</a:t>
            </a:r>
            <a:endParaRPr/>
          </a:p>
        </p:txBody>
      </p:sp>
      <p:sp>
        <p:nvSpPr>
          <p:cNvPr id="16" name="Google Shape;16;p23"/>
          <p:cNvSpPr txBox="1">
            <a:spLocks noGrp="1"/>
          </p:cNvSpPr>
          <p:nvPr>
            <p:ph type="title"/>
          </p:nvPr>
        </p:nvSpPr>
        <p:spPr>
          <a:xfrm>
            <a:off x="2438400" y="4873560"/>
            <a:ext cx="13411200" cy="19463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Georgia"/>
              <a:buNone/>
              <a:defRPr sz="5400" b="1">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5076242" y="7200900"/>
            <a:ext cx="7807325" cy="198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B1803"/>
              </a:buClr>
              <a:buSzPts val="1800"/>
              <a:buChar char="•"/>
              <a:defRPr/>
            </a:lvl1pPr>
            <a:lvl2pPr marL="914400" lvl="1" indent="-228600" algn="ctr">
              <a:spcBef>
                <a:spcPts val="560"/>
              </a:spcBef>
              <a:spcAft>
                <a:spcPts val="0"/>
              </a:spcAft>
              <a:buClr>
                <a:schemeClr val="dk1"/>
              </a:buClr>
              <a:buSzPts val="2800"/>
              <a:buFont typeface="Arial"/>
              <a:buNone/>
              <a:defRPr b="0">
                <a:solidFill>
                  <a:schemeClr val="dk1"/>
                </a:solidFill>
                <a:latin typeface="Play"/>
                <a:ea typeface="Play"/>
                <a:cs typeface="Play"/>
                <a:sym typeface="Play"/>
              </a:defRPr>
            </a:lvl2pPr>
            <a:lvl3pPr marL="1371600" lvl="2" indent="-342900" algn="l">
              <a:spcBef>
                <a:spcPts val="360"/>
              </a:spcBef>
              <a:spcAft>
                <a:spcPts val="0"/>
              </a:spcAft>
              <a:buClr>
                <a:srgbClr val="2B1803"/>
              </a:buClr>
              <a:buSzPts val="1800"/>
              <a:buChar char="•"/>
              <a:defRPr/>
            </a:lvl3pPr>
            <a:lvl4pPr marL="1828800" lvl="3" indent="-342900" algn="l">
              <a:spcBef>
                <a:spcPts val="360"/>
              </a:spcBef>
              <a:spcAft>
                <a:spcPts val="0"/>
              </a:spcAft>
              <a:buClr>
                <a:srgbClr val="2B1803"/>
              </a:buClr>
              <a:buSzPts val="1800"/>
              <a:buChar char="–"/>
              <a:defRPr/>
            </a:lvl4pPr>
            <a:lvl5pPr marL="2286000" lvl="4" indent="-342900" algn="l">
              <a:spcBef>
                <a:spcPts val="360"/>
              </a:spcBef>
              <a:spcAft>
                <a:spcPts val="0"/>
              </a:spcAft>
              <a:buClr>
                <a:srgbClr val="2B180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 name="Google Shape;18;p23" descr="A book and globe on a shelf&#10;&#10;AI-generated content may be incorrect."/>
          <p:cNvPicPr preferRelativeResize="0"/>
          <p:nvPr/>
        </p:nvPicPr>
        <p:blipFill rotWithShape="1">
          <a:blip r:embed="rId2">
            <a:alphaModFix/>
          </a:blip>
          <a:srcRect/>
          <a:stretch/>
        </p:blipFill>
        <p:spPr>
          <a:xfrm>
            <a:off x="5867400" y="392344"/>
            <a:ext cx="6225011" cy="42816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_Blue">
  <p:cSld name="Section Header_Blue">
    <p:bg>
      <p:bgPr>
        <a:solidFill>
          <a:schemeClr val="dk2"/>
        </a:solidFill>
        <a:effectLst/>
      </p:bgPr>
    </p:bg>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228600" algn="l">
              <a:spcBef>
                <a:spcPts val="360"/>
              </a:spcBef>
              <a:spcAft>
                <a:spcPts val="0"/>
              </a:spcAft>
              <a:buClr>
                <a:srgbClr val="88A6A6"/>
              </a:buClr>
              <a:buSzPts val="1800"/>
              <a:buNone/>
              <a:defRPr sz="1800">
                <a:solidFill>
                  <a:srgbClr val="88A6A6"/>
                </a:solidFill>
              </a:defRPr>
            </a:lvl2pPr>
            <a:lvl3pPr marL="1371600" lvl="2" indent="-228600" algn="l">
              <a:spcBef>
                <a:spcPts val="320"/>
              </a:spcBef>
              <a:spcAft>
                <a:spcPts val="0"/>
              </a:spcAft>
              <a:buClr>
                <a:srgbClr val="88A6A6"/>
              </a:buClr>
              <a:buSzPts val="1600"/>
              <a:buNone/>
              <a:defRPr sz="1600">
                <a:solidFill>
                  <a:srgbClr val="88A6A6"/>
                </a:solidFill>
              </a:defRPr>
            </a:lvl3pPr>
            <a:lvl4pPr marL="1828800" lvl="3" indent="-228600" algn="l">
              <a:spcBef>
                <a:spcPts val="280"/>
              </a:spcBef>
              <a:spcAft>
                <a:spcPts val="0"/>
              </a:spcAft>
              <a:buClr>
                <a:srgbClr val="88A6A6"/>
              </a:buClr>
              <a:buSzPts val="1400"/>
              <a:buNone/>
              <a:defRPr sz="1400">
                <a:solidFill>
                  <a:srgbClr val="88A6A6"/>
                </a:solidFill>
              </a:defRPr>
            </a:lvl4pPr>
            <a:lvl5pPr marL="2286000" lvl="4" indent="-228600" algn="l">
              <a:spcBef>
                <a:spcPts val="280"/>
              </a:spcBef>
              <a:spcAft>
                <a:spcPts val="0"/>
              </a:spcAft>
              <a:buClr>
                <a:srgbClr val="88A6A6"/>
              </a:buClr>
              <a:buSzPts val="1400"/>
              <a:buNone/>
              <a:defRPr sz="1400">
                <a:solidFill>
                  <a:srgbClr val="88A6A6"/>
                </a:solidFill>
              </a:defRPr>
            </a:lvl5pPr>
            <a:lvl6pPr marL="2743200" lvl="5" indent="-228600" algn="l">
              <a:spcBef>
                <a:spcPts val="280"/>
              </a:spcBef>
              <a:spcAft>
                <a:spcPts val="0"/>
              </a:spcAft>
              <a:buClr>
                <a:srgbClr val="88A6A6"/>
              </a:buClr>
              <a:buSzPts val="1400"/>
              <a:buNone/>
              <a:defRPr sz="1400">
                <a:solidFill>
                  <a:srgbClr val="88A6A6"/>
                </a:solidFill>
              </a:defRPr>
            </a:lvl6pPr>
            <a:lvl7pPr marL="3200400" lvl="6" indent="-228600" algn="l">
              <a:spcBef>
                <a:spcPts val="280"/>
              </a:spcBef>
              <a:spcAft>
                <a:spcPts val="0"/>
              </a:spcAft>
              <a:buClr>
                <a:srgbClr val="88A6A6"/>
              </a:buClr>
              <a:buSzPts val="1400"/>
              <a:buNone/>
              <a:defRPr sz="1400">
                <a:solidFill>
                  <a:srgbClr val="88A6A6"/>
                </a:solidFill>
              </a:defRPr>
            </a:lvl7pPr>
            <a:lvl8pPr marL="3657600" lvl="7" indent="-228600" algn="l">
              <a:spcBef>
                <a:spcPts val="280"/>
              </a:spcBef>
              <a:spcAft>
                <a:spcPts val="0"/>
              </a:spcAft>
              <a:buClr>
                <a:srgbClr val="88A6A6"/>
              </a:buClr>
              <a:buSzPts val="1400"/>
              <a:buNone/>
              <a:defRPr sz="1400">
                <a:solidFill>
                  <a:srgbClr val="88A6A6"/>
                </a:solidFill>
              </a:defRPr>
            </a:lvl8pPr>
            <a:lvl9pPr marL="4114800" lvl="8" indent="-228600" algn="l">
              <a:spcBef>
                <a:spcPts val="280"/>
              </a:spcBef>
              <a:spcAft>
                <a:spcPts val="0"/>
              </a:spcAft>
              <a:buClr>
                <a:srgbClr val="88A6A6"/>
              </a:buClr>
              <a:buSzPts val="1400"/>
              <a:buNone/>
              <a:defRPr sz="1400">
                <a:solidFill>
                  <a:srgbClr val="88A6A6"/>
                </a:solidFill>
              </a:defRPr>
            </a:lvl9pPr>
          </a:lstStyle>
          <a:p>
            <a:endParaRPr/>
          </a:p>
        </p:txBody>
      </p:sp>
      <p:sp>
        <p:nvSpPr>
          <p:cNvPr id="22" name="Google Shape;22;p24"/>
          <p:cNvSpPr>
            <a:spLocks noGrp="1"/>
          </p:cNvSpPr>
          <p:nvPr>
            <p:ph type="pic" idx="2"/>
          </p:nvPr>
        </p:nvSpPr>
        <p:spPr>
          <a:xfrm>
            <a:off x="10287000" y="0"/>
            <a:ext cx="8001000" cy="10287000"/>
          </a:xfrm>
          <a:prstGeom prst="rect">
            <a:avLst/>
          </a:prstGeom>
          <a:noFill/>
          <a:ln>
            <a:no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Pink" type="obj">
  <p:cSld name="OBJECT">
    <p:bg>
      <p:bgPr>
        <a:solidFill>
          <a:schemeClr val="lt2"/>
        </a:solidFill>
        <a:effectLst/>
      </p:bgPr>
    </p:bg>
    <p:spTree>
      <p:nvGrpSpPr>
        <p:cNvPr id="1" name="Shape 23"/>
        <p:cNvGrpSpPr/>
        <p:nvPr/>
      </p:nvGrpSpPr>
      <p:grpSpPr>
        <a:xfrm>
          <a:off x="0" y="0"/>
          <a:ext cx="0" cy="0"/>
          <a:chOff x="0" y="0"/>
          <a:chExt cx="0" cy="0"/>
        </a:xfrm>
      </p:grpSpPr>
      <p:sp>
        <p:nvSpPr>
          <p:cNvPr id="24" name="Google Shape;24;p25"/>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2B1803"/>
              </a:buClr>
              <a:buSzPts val="3200"/>
              <a:buChar char="•"/>
              <a:defRPr>
                <a:latin typeface="Arial"/>
                <a:ea typeface="Arial"/>
                <a:cs typeface="Arial"/>
                <a:sym typeface="Arial"/>
              </a:defRPr>
            </a:lvl1pPr>
            <a:lvl2pPr marL="914400" lvl="1" indent="-406400" algn="l">
              <a:spcBef>
                <a:spcPts val="560"/>
              </a:spcBef>
              <a:spcAft>
                <a:spcPts val="0"/>
              </a:spcAft>
              <a:buClr>
                <a:srgbClr val="2B1803"/>
              </a:buClr>
              <a:buSzPts val="2800"/>
              <a:buChar char="–"/>
              <a:defRPr>
                <a:latin typeface="Arial"/>
                <a:ea typeface="Arial"/>
                <a:cs typeface="Arial"/>
                <a:sym typeface="Arial"/>
              </a:defRPr>
            </a:lvl2pPr>
            <a:lvl3pPr marL="1371600" lvl="2" indent="-381000" algn="l">
              <a:spcBef>
                <a:spcPts val="480"/>
              </a:spcBef>
              <a:spcAft>
                <a:spcPts val="0"/>
              </a:spcAft>
              <a:buClr>
                <a:srgbClr val="2B1803"/>
              </a:buClr>
              <a:buSzPts val="2400"/>
              <a:buChar char="•"/>
              <a:defRPr>
                <a:latin typeface="Arial"/>
                <a:ea typeface="Arial"/>
                <a:cs typeface="Arial"/>
                <a:sym typeface="Arial"/>
              </a:defRPr>
            </a:lvl3pPr>
            <a:lvl4pPr marL="1828800" lvl="3" indent="-355600" algn="l">
              <a:spcBef>
                <a:spcPts val="400"/>
              </a:spcBef>
              <a:spcAft>
                <a:spcPts val="0"/>
              </a:spcAft>
              <a:buClr>
                <a:srgbClr val="2B1803"/>
              </a:buClr>
              <a:buSzPts val="2000"/>
              <a:buChar char="–"/>
              <a:defRPr>
                <a:latin typeface="Arial"/>
                <a:ea typeface="Arial"/>
                <a:cs typeface="Arial"/>
                <a:sym typeface="Arial"/>
              </a:defRPr>
            </a:lvl4pPr>
            <a:lvl5pPr marL="2286000" lvl="4" indent="-355600" algn="l">
              <a:spcBef>
                <a:spcPts val="400"/>
              </a:spcBef>
              <a:spcAft>
                <a:spcPts val="0"/>
              </a:spcAft>
              <a:buClr>
                <a:srgbClr val="2B1803"/>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5"/>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25"/>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25"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28" name="Google Shape;28;p25"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Blue">
  <p:cSld name="Title and Content_Blue">
    <p:spTree>
      <p:nvGrpSpPr>
        <p:cNvPr id="1" name="Shape 29"/>
        <p:cNvGrpSpPr/>
        <p:nvPr/>
      </p:nvGrpSpPr>
      <p:grpSpPr>
        <a:xfrm>
          <a:off x="0" y="0"/>
          <a:ext cx="0" cy="0"/>
          <a:chOff x="0" y="0"/>
          <a:chExt cx="0" cy="0"/>
        </a:xfrm>
      </p:grpSpPr>
      <p:sp>
        <p:nvSpPr>
          <p:cNvPr id="30" name="Google Shape;30;p26"/>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2B1803"/>
              </a:buClr>
              <a:buSzPts val="3200"/>
              <a:buChar char="•"/>
              <a:defRPr>
                <a:solidFill>
                  <a:srgbClr val="2B1803"/>
                </a:solidFill>
                <a:latin typeface="Arial"/>
                <a:ea typeface="Arial"/>
                <a:cs typeface="Arial"/>
                <a:sym typeface="Arial"/>
              </a:defRPr>
            </a:lvl1pPr>
            <a:lvl2pPr marL="914400" lvl="1" indent="-406400" algn="l">
              <a:spcBef>
                <a:spcPts val="560"/>
              </a:spcBef>
              <a:spcAft>
                <a:spcPts val="0"/>
              </a:spcAft>
              <a:buClr>
                <a:srgbClr val="2B1803"/>
              </a:buClr>
              <a:buSzPts val="2800"/>
              <a:buChar char="–"/>
              <a:defRPr>
                <a:solidFill>
                  <a:srgbClr val="2B1803"/>
                </a:solidFill>
                <a:latin typeface="Arial"/>
                <a:ea typeface="Arial"/>
                <a:cs typeface="Arial"/>
                <a:sym typeface="Arial"/>
              </a:defRPr>
            </a:lvl2pPr>
            <a:lvl3pPr marL="1371600" lvl="2" indent="-381000" algn="l">
              <a:spcBef>
                <a:spcPts val="480"/>
              </a:spcBef>
              <a:spcAft>
                <a:spcPts val="0"/>
              </a:spcAft>
              <a:buClr>
                <a:srgbClr val="2B1803"/>
              </a:buClr>
              <a:buSzPts val="2400"/>
              <a:buChar char="•"/>
              <a:defRPr>
                <a:solidFill>
                  <a:srgbClr val="2B1803"/>
                </a:solidFill>
                <a:latin typeface="Arial"/>
                <a:ea typeface="Arial"/>
                <a:cs typeface="Arial"/>
                <a:sym typeface="Arial"/>
              </a:defRPr>
            </a:lvl3pPr>
            <a:lvl4pPr marL="1828800" lvl="3" indent="-355600" algn="l">
              <a:spcBef>
                <a:spcPts val="400"/>
              </a:spcBef>
              <a:spcAft>
                <a:spcPts val="0"/>
              </a:spcAft>
              <a:buClr>
                <a:srgbClr val="2B1803"/>
              </a:buClr>
              <a:buSzPts val="2000"/>
              <a:buChar char="–"/>
              <a:defRPr>
                <a:solidFill>
                  <a:srgbClr val="2B1803"/>
                </a:solidFill>
                <a:latin typeface="Arial"/>
                <a:ea typeface="Arial"/>
                <a:cs typeface="Arial"/>
                <a:sym typeface="Arial"/>
              </a:defRPr>
            </a:lvl4pPr>
            <a:lvl5pPr marL="2286000" lvl="4" indent="-355600" algn="l">
              <a:spcBef>
                <a:spcPts val="400"/>
              </a:spcBef>
              <a:spcAft>
                <a:spcPts val="0"/>
              </a:spcAft>
              <a:buClr>
                <a:srgbClr val="2B1803"/>
              </a:buClr>
              <a:buSzPts val="2000"/>
              <a:buChar char="»"/>
              <a:defRPr>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26"/>
          <p:cNvSpPr/>
          <p:nvPr/>
        </p:nvSpPr>
        <p:spPr>
          <a:xfrm>
            <a:off x="0" y="0"/>
            <a:ext cx="18288000" cy="1733218"/>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26"/>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26"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34" name="Google Shape;34;p26"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Green">
  <p:cSld name="Section Header_Green">
    <p:bg>
      <p:bgPr>
        <a:solidFill>
          <a:schemeClr val="accent5"/>
        </a:solidFill>
        <a:effectLst/>
      </p:bgPr>
    </p:bg>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spcBef>
                <a:spcPts val="360"/>
              </a:spcBef>
              <a:spcAft>
                <a:spcPts val="0"/>
              </a:spcAft>
              <a:buClr>
                <a:srgbClr val="88A6A6"/>
              </a:buClr>
              <a:buSzPts val="1800"/>
              <a:buNone/>
              <a:defRPr sz="1800">
                <a:solidFill>
                  <a:srgbClr val="88A6A6"/>
                </a:solidFill>
              </a:defRPr>
            </a:lvl2pPr>
            <a:lvl3pPr marL="1371600" lvl="2" indent="-228600" algn="l">
              <a:spcBef>
                <a:spcPts val="320"/>
              </a:spcBef>
              <a:spcAft>
                <a:spcPts val="0"/>
              </a:spcAft>
              <a:buClr>
                <a:srgbClr val="88A6A6"/>
              </a:buClr>
              <a:buSzPts val="1600"/>
              <a:buNone/>
              <a:defRPr sz="1600">
                <a:solidFill>
                  <a:srgbClr val="88A6A6"/>
                </a:solidFill>
              </a:defRPr>
            </a:lvl3pPr>
            <a:lvl4pPr marL="1828800" lvl="3" indent="-228600" algn="l">
              <a:spcBef>
                <a:spcPts val="280"/>
              </a:spcBef>
              <a:spcAft>
                <a:spcPts val="0"/>
              </a:spcAft>
              <a:buClr>
                <a:srgbClr val="88A6A6"/>
              </a:buClr>
              <a:buSzPts val="1400"/>
              <a:buNone/>
              <a:defRPr sz="1400">
                <a:solidFill>
                  <a:srgbClr val="88A6A6"/>
                </a:solidFill>
              </a:defRPr>
            </a:lvl4pPr>
            <a:lvl5pPr marL="2286000" lvl="4" indent="-228600" algn="l">
              <a:spcBef>
                <a:spcPts val="280"/>
              </a:spcBef>
              <a:spcAft>
                <a:spcPts val="0"/>
              </a:spcAft>
              <a:buClr>
                <a:srgbClr val="88A6A6"/>
              </a:buClr>
              <a:buSzPts val="1400"/>
              <a:buNone/>
              <a:defRPr sz="1400">
                <a:solidFill>
                  <a:srgbClr val="88A6A6"/>
                </a:solidFill>
              </a:defRPr>
            </a:lvl5pPr>
            <a:lvl6pPr marL="2743200" lvl="5" indent="-228600" algn="l">
              <a:spcBef>
                <a:spcPts val="280"/>
              </a:spcBef>
              <a:spcAft>
                <a:spcPts val="0"/>
              </a:spcAft>
              <a:buClr>
                <a:srgbClr val="88A6A6"/>
              </a:buClr>
              <a:buSzPts val="1400"/>
              <a:buNone/>
              <a:defRPr sz="1400">
                <a:solidFill>
                  <a:srgbClr val="88A6A6"/>
                </a:solidFill>
              </a:defRPr>
            </a:lvl6pPr>
            <a:lvl7pPr marL="3200400" lvl="6" indent="-228600" algn="l">
              <a:spcBef>
                <a:spcPts val="280"/>
              </a:spcBef>
              <a:spcAft>
                <a:spcPts val="0"/>
              </a:spcAft>
              <a:buClr>
                <a:srgbClr val="88A6A6"/>
              </a:buClr>
              <a:buSzPts val="1400"/>
              <a:buNone/>
              <a:defRPr sz="1400">
                <a:solidFill>
                  <a:srgbClr val="88A6A6"/>
                </a:solidFill>
              </a:defRPr>
            </a:lvl7pPr>
            <a:lvl8pPr marL="3657600" lvl="7" indent="-228600" algn="l">
              <a:spcBef>
                <a:spcPts val="280"/>
              </a:spcBef>
              <a:spcAft>
                <a:spcPts val="0"/>
              </a:spcAft>
              <a:buClr>
                <a:srgbClr val="88A6A6"/>
              </a:buClr>
              <a:buSzPts val="1400"/>
              <a:buNone/>
              <a:defRPr sz="1400">
                <a:solidFill>
                  <a:srgbClr val="88A6A6"/>
                </a:solidFill>
              </a:defRPr>
            </a:lvl8pPr>
            <a:lvl9pPr marL="4114800" lvl="8" indent="-228600" algn="l">
              <a:spcBef>
                <a:spcPts val="280"/>
              </a:spcBef>
              <a:spcAft>
                <a:spcPts val="0"/>
              </a:spcAft>
              <a:buClr>
                <a:srgbClr val="88A6A6"/>
              </a:buClr>
              <a:buSzPts val="1400"/>
              <a:buNone/>
              <a:defRPr sz="1400">
                <a:solidFill>
                  <a:srgbClr val="88A6A6"/>
                </a:solidFill>
              </a:defRPr>
            </a:lvl9pPr>
          </a:lstStyle>
          <a:p>
            <a:endParaRPr/>
          </a:p>
        </p:txBody>
      </p:sp>
      <p:sp>
        <p:nvSpPr>
          <p:cNvPr id="43" name="Google Shape;43;p31"/>
          <p:cNvSpPr>
            <a:spLocks noGrp="1"/>
          </p:cNvSpPr>
          <p:nvPr>
            <p:ph type="pic" idx="2"/>
          </p:nvPr>
        </p:nvSpPr>
        <p:spPr>
          <a:xfrm>
            <a:off x="10287000" y="0"/>
            <a:ext cx="8001000" cy="10287000"/>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White">
  <p:cSld name="Section Header_White">
    <p:bg>
      <p:bgPr>
        <a:solidFill>
          <a:schemeClr val="lt2"/>
        </a:solidFill>
        <a:effectLst/>
      </p:bgPr>
    </p:bg>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spcBef>
                <a:spcPts val="360"/>
              </a:spcBef>
              <a:spcAft>
                <a:spcPts val="0"/>
              </a:spcAft>
              <a:buClr>
                <a:srgbClr val="88A6A6"/>
              </a:buClr>
              <a:buSzPts val="1800"/>
              <a:buNone/>
              <a:defRPr sz="1800">
                <a:solidFill>
                  <a:srgbClr val="88A6A6"/>
                </a:solidFill>
              </a:defRPr>
            </a:lvl2pPr>
            <a:lvl3pPr marL="1371600" lvl="2" indent="-228600" algn="l">
              <a:spcBef>
                <a:spcPts val="320"/>
              </a:spcBef>
              <a:spcAft>
                <a:spcPts val="0"/>
              </a:spcAft>
              <a:buClr>
                <a:srgbClr val="88A6A6"/>
              </a:buClr>
              <a:buSzPts val="1600"/>
              <a:buNone/>
              <a:defRPr sz="1600">
                <a:solidFill>
                  <a:srgbClr val="88A6A6"/>
                </a:solidFill>
              </a:defRPr>
            </a:lvl3pPr>
            <a:lvl4pPr marL="1828800" lvl="3" indent="-228600" algn="l">
              <a:spcBef>
                <a:spcPts val="280"/>
              </a:spcBef>
              <a:spcAft>
                <a:spcPts val="0"/>
              </a:spcAft>
              <a:buClr>
                <a:srgbClr val="88A6A6"/>
              </a:buClr>
              <a:buSzPts val="1400"/>
              <a:buNone/>
              <a:defRPr sz="1400">
                <a:solidFill>
                  <a:srgbClr val="88A6A6"/>
                </a:solidFill>
              </a:defRPr>
            </a:lvl4pPr>
            <a:lvl5pPr marL="2286000" lvl="4" indent="-228600" algn="l">
              <a:spcBef>
                <a:spcPts val="280"/>
              </a:spcBef>
              <a:spcAft>
                <a:spcPts val="0"/>
              </a:spcAft>
              <a:buClr>
                <a:srgbClr val="88A6A6"/>
              </a:buClr>
              <a:buSzPts val="1400"/>
              <a:buNone/>
              <a:defRPr sz="1400">
                <a:solidFill>
                  <a:srgbClr val="88A6A6"/>
                </a:solidFill>
              </a:defRPr>
            </a:lvl5pPr>
            <a:lvl6pPr marL="2743200" lvl="5" indent="-228600" algn="l">
              <a:spcBef>
                <a:spcPts val="280"/>
              </a:spcBef>
              <a:spcAft>
                <a:spcPts val="0"/>
              </a:spcAft>
              <a:buClr>
                <a:srgbClr val="88A6A6"/>
              </a:buClr>
              <a:buSzPts val="1400"/>
              <a:buNone/>
              <a:defRPr sz="1400">
                <a:solidFill>
                  <a:srgbClr val="88A6A6"/>
                </a:solidFill>
              </a:defRPr>
            </a:lvl6pPr>
            <a:lvl7pPr marL="3200400" lvl="6" indent="-228600" algn="l">
              <a:spcBef>
                <a:spcPts val="280"/>
              </a:spcBef>
              <a:spcAft>
                <a:spcPts val="0"/>
              </a:spcAft>
              <a:buClr>
                <a:srgbClr val="88A6A6"/>
              </a:buClr>
              <a:buSzPts val="1400"/>
              <a:buNone/>
              <a:defRPr sz="1400">
                <a:solidFill>
                  <a:srgbClr val="88A6A6"/>
                </a:solidFill>
              </a:defRPr>
            </a:lvl7pPr>
            <a:lvl8pPr marL="3657600" lvl="7" indent="-228600" algn="l">
              <a:spcBef>
                <a:spcPts val="280"/>
              </a:spcBef>
              <a:spcAft>
                <a:spcPts val="0"/>
              </a:spcAft>
              <a:buClr>
                <a:srgbClr val="88A6A6"/>
              </a:buClr>
              <a:buSzPts val="1400"/>
              <a:buNone/>
              <a:defRPr sz="1400">
                <a:solidFill>
                  <a:srgbClr val="88A6A6"/>
                </a:solidFill>
              </a:defRPr>
            </a:lvl8pPr>
            <a:lvl9pPr marL="4114800" lvl="8" indent="-228600" algn="l">
              <a:spcBef>
                <a:spcPts val="280"/>
              </a:spcBef>
              <a:spcAft>
                <a:spcPts val="0"/>
              </a:spcAft>
              <a:buClr>
                <a:srgbClr val="88A6A6"/>
              </a:buClr>
              <a:buSzPts val="1400"/>
              <a:buNone/>
              <a:defRPr sz="1400">
                <a:solidFill>
                  <a:srgbClr val="88A6A6"/>
                </a:solidFill>
              </a:defRPr>
            </a:lvl9pPr>
          </a:lstStyle>
          <a:p>
            <a:endParaRPr/>
          </a:p>
        </p:txBody>
      </p:sp>
      <p:sp>
        <p:nvSpPr>
          <p:cNvPr id="47" name="Google Shape;47;p32"/>
          <p:cNvSpPr>
            <a:spLocks noGrp="1"/>
          </p:cNvSpPr>
          <p:nvPr>
            <p:ph type="pic" idx="2"/>
          </p:nvPr>
        </p:nvSpPr>
        <p:spPr>
          <a:xfrm>
            <a:off x="10287000" y="0"/>
            <a:ext cx="8001000" cy="10287000"/>
          </a:xfrm>
          <a:prstGeom prst="rect">
            <a:avLst/>
          </a:prstGeom>
          <a:noFill/>
          <a:ln>
            <a:no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lumn_Pink">
  <p:cSld name="2_Column_Pink">
    <p:spTree>
      <p:nvGrpSpPr>
        <p:cNvPr id="1" name="Shape 48"/>
        <p:cNvGrpSpPr/>
        <p:nvPr/>
      </p:nvGrpSpPr>
      <p:grpSpPr>
        <a:xfrm>
          <a:off x="0" y="0"/>
          <a:ext cx="0" cy="0"/>
          <a:chOff x="0" y="0"/>
          <a:chExt cx="0" cy="0"/>
        </a:xfrm>
      </p:grpSpPr>
      <p:sp>
        <p:nvSpPr>
          <p:cNvPr id="49" name="Google Shape;49;p33"/>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3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33"/>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53" name="Google Shape;53;p33"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54" name="Google Shape;54;p33"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olumn-Header_Green">
  <p:cSld name="3_Column-Header_Green">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8"/>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B1803"/>
              </a:buClr>
              <a:buSzPts val="2400"/>
              <a:buNone/>
              <a:defRPr sz="2400" b="1">
                <a:latin typeface="Arial"/>
                <a:ea typeface="Arial"/>
                <a:cs typeface="Arial"/>
                <a:sym typeface="Arial"/>
              </a:defRPr>
            </a:lvl1pPr>
            <a:lvl2pPr marL="914400" lvl="1" indent="-228600" algn="l">
              <a:spcBef>
                <a:spcPts val="400"/>
              </a:spcBef>
              <a:spcAft>
                <a:spcPts val="0"/>
              </a:spcAft>
              <a:buClr>
                <a:srgbClr val="2B1803"/>
              </a:buClr>
              <a:buSzPts val="2000"/>
              <a:buNone/>
              <a:defRPr sz="2000" b="1"/>
            </a:lvl2pPr>
            <a:lvl3pPr marL="1371600" lvl="2" indent="-228600" algn="l">
              <a:spcBef>
                <a:spcPts val="360"/>
              </a:spcBef>
              <a:spcAft>
                <a:spcPts val="0"/>
              </a:spcAft>
              <a:buClr>
                <a:srgbClr val="2B1803"/>
              </a:buClr>
              <a:buSzPts val="1800"/>
              <a:buNone/>
              <a:defRPr sz="1800" b="1"/>
            </a:lvl3pPr>
            <a:lvl4pPr marL="1828800" lvl="3" indent="-228600" algn="l">
              <a:spcBef>
                <a:spcPts val="320"/>
              </a:spcBef>
              <a:spcAft>
                <a:spcPts val="0"/>
              </a:spcAft>
              <a:buClr>
                <a:srgbClr val="2B1803"/>
              </a:buClr>
              <a:buSzPts val="1600"/>
              <a:buNone/>
              <a:defRPr sz="1600" b="1"/>
            </a:lvl4pPr>
            <a:lvl5pPr marL="2286000" lvl="4" indent="-228600" algn="l">
              <a:spcBef>
                <a:spcPts val="320"/>
              </a:spcBef>
              <a:spcAft>
                <a:spcPts val="0"/>
              </a:spcAft>
              <a:buClr>
                <a:srgbClr val="2B180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38"/>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0" name="Google Shape;90;p38"/>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B1803"/>
              </a:buClr>
              <a:buSzPts val="2400"/>
              <a:buNone/>
              <a:defRPr sz="2400" b="1">
                <a:latin typeface="Arial"/>
                <a:ea typeface="Arial"/>
                <a:cs typeface="Arial"/>
                <a:sym typeface="Arial"/>
              </a:defRPr>
            </a:lvl1pPr>
            <a:lvl2pPr marL="914400" lvl="1" indent="-228600" algn="l">
              <a:spcBef>
                <a:spcPts val="400"/>
              </a:spcBef>
              <a:spcAft>
                <a:spcPts val="0"/>
              </a:spcAft>
              <a:buClr>
                <a:srgbClr val="2B1803"/>
              </a:buClr>
              <a:buSzPts val="2000"/>
              <a:buNone/>
              <a:defRPr sz="2000" b="1"/>
            </a:lvl2pPr>
            <a:lvl3pPr marL="1371600" lvl="2" indent="-228600" algn="l">
              <a:spcBef>
                <a:spcPts val="360"/>
              </a:spcBef>
              <a:spcAft>
                <a:spcPts val="0"/>
              </a:spcAft>
              <a:buClr>
                <a:srgbClr val="2B1803"/>
              </a:buClr>
              <a:buSzPts val="1800"/>
              <a:buNone/>
              <a:defRPr sz="1800" b="1"/>
            </a:lvl3pPr>
            <a:lvl4pPr marL="1828800" lvl="3" indent="-228600" algn="l">
              <a:spcBef>
                <a:spcPts val="320"/>
              </a:spcBef>
              <a:spcAft>
                <a:spcPts val="0"/>
              </a:spcAft>
              <a:buClr>
                <a:srgbClr val="2B1803"/>
              </a:buClr>
              <a:buSzPts val="1600"/>
              <a:buNone/>
              <a:defRPr sz="1600" b="1"/>
            </a:lvl4pPr>
            <a:lvl5pPr marL="2286000" lvl="4" indent="-228600" algn="l">
              <a:spcBef>
                <a:spcPts val="320"/>
              </a:spcBef>
              <a:spcAft>
                <a:spcPts val="0"/>
              </a:spcAft>
              <a:buClr>
                <a:srgbClr val="2B180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38"/>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2" name="Google Shape;92;p38"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93" name="Google Shape;93;p38"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419100"/>
            <a:ext cx="16992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2B1803"/>
              </a:buClr>
              <a:buSzPts val="4400"/>
              <a:buFont typeface="Georgia"/>
              <a:buNone/>
              <a:defRPr sz="4400" b="0" i="0" u="none" strike="noStrike" cap="none">
                <a:solidFill>
                  <a:srgbClr val="2B1803"/>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2400300"/>
            <a:ext cx="16992600" cy="7239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62" r:id="rId9"/>
    <p:sldLayoutId id="2147483664" r:id="rId10"/>
    <p:sldLayoutId id="2147483665" r:id="rId11"/>
    <p:sldLayoutId id="2147483666" r:id="rId12"/>
    <p:sldLayoutId id="2147483667" r:id="rId13"/>
    <p:sldLayoutId id="214748366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457200" y="419100"/>
            <a:ext cx="16992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1D0704"/>
              </a:buClr>
              <a:buSzPts val="4400"/>
              <a:buFont typeface="Georgia"/>
              <a:buNone/>
              <a:defRPr sz="4400" b="0" i="0" u="none" strike="noStrike" cap="none">
                <a:solidFill>
                  <a:srgbClr val="1D0704"/>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8"/>
          <p:cNvSpPr txBox="1">
            <a:spLocks noGrp="1"/>
          </p:cNvSpPr>
          <p:nvPr>
            <p:ph type="body" idx="1"/>
          </p:nvPr>
        </p:nvSpPr>
        <p:spPr>
          <a:xfrm>
            <a:off x="457200" y="2400300"/>
            <a:ext cx="16992600" cy="7239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1D0704"/>
              </a:buClr>
              <a:buSzPts val="3200"/>
              <a:buFont typeface="Arial"/>
              <a:buChar char="•"/>
              <a:defRPr sz="3200" b="0" i="0" u="none" strike="noStrike" cap="none">
                <a:solidFill>
                  <a:srgbClr val="1D0704"/>
                </a:solidFill>
                <a:latin typeface="Arial"/>
                <a:ea typeface="Arial"/>
                <a:cs typeface="Arial"/>
                <a:sym typeface="Arial"/>
              </a:defRPr>
            </a:lvl1pPr>
            <a:lvl2pPr marL="914400" marR="0" lvl="1" indent="-406400" algn="l" rtl="0">
              <a:spcBef>
                <a:spcPts val="560"/>
              </a:spcBef>
              <a:spcAft>
                <a:spcPts val="0"/>
              </a:spcAft>
              <a:buClr>
                <a:srgbClr val="1D0704"/>
              </a:buClr>
              <a:buSzPts val="2800"/>
              <a:buFont typeface="Arial"/>
              <a:buChar char="–"/>
              <a:defRPr sz="2800" b="0" i="0" u="none" strike="noStrike" cap="none">
                <a:solidFill>
                  <a:srgbClr val="1D0704"/>
                </a:solidFill>
                <a:latin typeface="Arial"/>
                <a:ea typeface="Arial"/>
                <a:cs typeface="Arial"/>
                <a:sym typeface="Arial"/>
              </a:defRPr>
            </a:lvl2pPr>
            <a:lvl3pPr marL="1371600" marR="0" lvl="2" indent="-381000" algn="l" rtl="0">
              <a:spcBef>
                <a:spcPts val="480"/>
              </a:spcBef>
              <a:spcAft>
                <a:spcPts val="0"/>
              </a:spcAft>
              <a:buClr>
                <a:srgbClr val="1D0704"/>
              </a:buClr>
              <a:buSzPts val="2400"/>
              <a:buFont typeface="Arial"/>
              <a:buChar char="•"/>
              <a:defRPr sz="2400" b="0" i="0" u="none" strike="noStrike" cap="none">
                <a:solidFill>
                  <a:srgbClr val="1D0704"/>
                </a:solidFill>
                <a:latin typeface="Arial"/>
                <a:ea typeface="Arial"/>
                <a:cs typeface="Arial"/>
                <a:sym typeface="Arial"/>
              </a:defRPr>
            </a:lvl3pPr>
            <a:lvl4pPr marL="1828800" marR="0" lvl="3" indent="-355600" algn="l" rtl="0">
              <a:spcBef>
                <a:spcPts val="400"/>
              </a:spcBef>
              <a:spcAft>
                <a:spcPts val="0"/>
              </a:spcAft>
              <a:buClr>
                <a:srgbClr val="1D0704"/>
              </a:buClr>
              <a:buSzPts val="2000"/>
              <a:buFont typeface="Arial"/>
              <a:buChar char="–"/>
              <a:defRPr sz="2000" b="0" i="0" u="none" strike="noStrike" cap="none">
                <a:solidFill>
                  <a:srgbClr val="1D0704"/>
                </a:solidFill>
                <a:latin typeface="Arial"/>
                <a:ea typeface="Arial"/>
                <a:cs typeface="Arial"/>
                <a:sym typeface="Arial"/>
              </a:defRPr>
            </a:lvl4pPr>
            <a:lvl5pPr marL="2286000" marR="0" lvl="4" indent="-355600" algn="l" rtl="0">
              <a:spcBef>
                <a:spcPts val="400"/>
              </a:spcBef>
              <a:spcAft>
                <a:spcPts val="0"/>
              </a:spcAft>
              <a:buClr>
                <a:srgbClr val="1D0704"/>
              </a:buClr>
              <a:buSzPts val="2000"/>
              <a:buFont typeface="Arial"/>
              <a:buChar char="»"/>
              <a:defRPr sz="2000" b="0" i="0" u="none" strike="noStrike" cap="none">
                <a:solidFill>
                  <a:srgbClr val="1D0704"/>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sdye@prh.co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xhere.com/en/photo/141392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722312" y="6141358"/>
            <a:ext cx="7772400" cy="2538186"/>
          </a:xfrm>
          <a:prstGeom prst="rect">
            <a:avLst/>
          </a:prstGeom>
          <a:noFill/>
          <a:ln>
            <a:noFill/>
          </a:ln>
        </p:spPr>
        <p:txBody>
          <a:bodyPr spcFirstLastPara="1" wrap="square" lIns="91425" tIns="45700" rIns="91425" bIns="45700" anchor="t" anchorCtr="0">
            <a:normAutofit/>
          </a:bodyPr>
          <a:lstStyle/>
          <a:p>
            <a:pPr lvl="0" algn="ctr"/>
            <a:r>
              <a:rPr lang="en-US" sz="6000" dirty="0">
                <a:latin typeface="+mn-lt"/>
              </a:rPr>
              <a:t>What Happens </a:t>
            </a:r>
            <a:r>
              <a:rPr lang="en-US" sz="6000" i="1" dirty="0">
                <a:latin typeface="+mn-lt"/>
              </a:rPr>
              <a:t>After</a:t>
            </a:r>
            <a:r>
              <a:rPr lang="en-US" sz="6000" dirty="0">
                <a:latin typeface="+mn-lt"/>
              </a:rPr>
              <a:t> </a:t>
            </a:r>
            <a:br>
              <a:rPr lang="en-US" sz="6000" dirty="0">
                <a:latin typeface="+mn-lt"/>
              </a:rPr>
            </a:br>
            <a:r>
              <a:rPr lang="en-US" sz="6000" dirty="0">
                <a:latin typeface="+mn-lt"/>
              </a:rPr>
              <a:t>A Challenge</a:t>
            </a:r>
            <a:endParaRPr sz="6000" dirty="0">
              <a:latin typeface="+mn-lt"/>
            </a:endParaRPr>
          </a:p>
        </p:txBody>
      </p:sp>
      <p:sp>
        <p:nvSpPr>
          <p:cNvPr id="178" name="Google Shape;178;p8"/>
          <p:cNvSpPr txBox="1">
            <a:spLocks noGrp="1"/>
          </p:cNvSpPr>
          <p:nvPr>
            <p:ph type="body" idx="1"/>
          </p:nvPr>
        </p:nvSpPr>
        <p:spPr>
          <a:xfrm>
            <a:off x="722312" y="1045029"/>
            <a:ext cx="8269287" cy="3361871"/>
          </a:xfrm>
          <a:prstGeom prst="rect">
            <a:avLst/>
          </a:prstGeom>
          <a:noFill/>
          <a:ln>
            <a:noFill/>
          </a:ln>
        </p:spPr>
        <p:txBody>
          <a:bodyPr spcFirstLastPara="1" wrap="square" lIns="91425" tIns="45700" rIns="91425" bIns="45700" anchor="b" anchorCtr="0">
            <a:noAutofit/>
          </a:bodyPr>
          <a:lstStyle/>
          <a:p>
            <a:pPr marL="0" lvl="0" indent="0">
              <a:spcBef>
                <a:spcPts val="0"/>
              </a:spcBef>
            </a:pPr>
            <a:r>
              <a:rPr lang="en-US" sz="6600" dirty="0"/>
              <a:t>Building Community Support for </a:t>
            </a:r>
            <a:r>
              <a:rPr lang="en-US" sz="7200" dirty="0"/>
              <a:t>Intellectual</a:t>
            </a:r>
            <a:r>
              <a:rPr lang="en-US" sz="6600" dirty="0"/>
              <a:t> Freedom</a:t>
            </a:r>
            <a:endParaRPr sz="6600" dirty="0"/>
          </a:p>
        </p:txBody>
      </p:sp>
      <p:pic>
        <p:nvPicPr>
          <p:cNvPr id="3" name="Picture Placeholder 2" descr="Colorful overlapping people icons">
            <a:extLst>
              <a:ext uri="{FF2B5EF4-FFF2-40B4-BE49-F238E27FC236}">
                <a16:creationId xmlns:a16="http://schemas.microsoft.com/office/drawing/2014/main" id="{2A70BA3E-FACB-3AE5-D50A-80EACA8FD972}"/>
              </a:ext>
            </a:extLst>
          </p:cNvPr>
          <p:cNvPicPr>
            <a:picLocks noGrp="1" noChangeAspect="1"/>
          </p:cNvPicPr>
          <p:nvPr>
            <p:ph type="pic" idx="2"/>
          </p:nvPr>
        </p:nvPicPr>
        <p:blipFill>
          <a:blip r:embed="rId3"/>
          <a:srcRect l="24074" r="24074"/>
          <a:stretch>
            <a:fillRect/>
          </a:stretch>
        </p:blipFill>
        <p:spPr>
          <a:xfrm>
            <a:off x="10287000" y="0"/>
            <a:ext cx="8001000" cy="1028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anim calcmode="lin" valueType="num">
                                      <p:cBhvr>
                                        <p:cTn id="8" dur="1000" fill="hold"/>
                                        <p:tgtEl>
                                          <p:spTgt spid="177"/>
                                        </p:tgtEl>
                                        <p:attrNameLst>
                                          <p:attrName>ppt_x</p:attrName>
                                        </p:attrNameLst>
                                      </p:cBhvr>
                                      <p:tavLst>
                                        <p:tav tm="0">
                                          <p:val>
                                            <p:strVal val="#ppt_x"/>
                                          </p:val>
                                        </p:tav>
                                        <p:tav tm="100000">
                                          <p:val>
                                            <p:strVal val="#ppt_x"/>
                                          </p:val>
                                        </p:tav>
                                      </p:tavLst>
                                    </p:anim>
                                    <p:anim calcmode="lin" valueType="num">
                                      <p:cBhvr>
                                        <p:cTn id="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body" idx="1"/>
          </p:nvPr>
        </p:nvSpPr>
        <p:spPr>
          <a:xfrm>
            <a:off x="892628" y="2203956"/>
            <a:ext cx="9824848" cy="745671"/>
          </a:xfrm>
          <a:prstGeom prst="rect">
            <a:avLst/>
          </a:prstGeom>
          <a:noFill/>
          <a:ln>
            <a:noFill/>
          </a:ln>
        </p:spPr>
        <p:txBody>
          <a:bodyPr spcFirstLastPara="1" wrap="square" lIns="91425" tIns="45700" rIns="91425" bIns="45700" anchor="t" anchorCtr="0">
            <a:noAutofit/>
          </a:bodyPr>
          <a:lstStyle/>
          <a:p>
            <a:pPr marL="660400" indent="-457200">
              <a:spcBef>
                <a:spcPts val="0"/>
              </a:spcBef>
              <a:buFont typeface="Wingdings" panose="05000000000000000000" pitchFamily="2" charset="2"/>
              <a:buChar char="ü"/>
            </a:pPr>
            <a:r>
              <a:rPr lang="en-US" sz="3600" dirty="0"/>
              <a:t>Make Intellectual Freedom Visible</a:t>
            </a:r>
            <a:endParaRPr sz="3600" dirty="0"/>
          </a:p>
        </p:txBody>
      </p:sp>
      <p:sp>
        <p:nvSpPr>
          <p:cNvPr id="159" name="Google Shape;159;p5"/>
          <p:cNvSpPr txBox="1">
            <a:spLocks noGrp="1"/>
          </p:cNvSpPr>
          <p:nvPr>
            <p:ph type="title"/>
          </p:nvPr>
        </p:nvSpPr>
        <p:spPr>
          <a:xfrm>
            <a:off x="634620" y="295109"/>
            <a:ext cx="16347093" cy="1143000"/>
          </a:xfrm>
          <a:prstGeom prst="rect">
            <a:avLst/>
          </a:prstGeom>
          <a:noFill/>
          <a:ln>
            <a:noFill/>
          </a:ln>
        </p:spPr>
        <p:txBody>
          <a:bodyPr spcFirstLastPara="1" wrap="square" lIns="91425" tIns="45700" rIns="91425" bIns="45700" anchor="ctr" anchorCtr="0">
            <a:normAutofit/>
          </a:bodyPr>
          <a:lstStyle/>
          <a:p>
            <a:pPr lvl="0"/>
            <a:r>
              <a:rPr lang="en-US" dirty="0"/>
              <a:t>Shift the Narrative - Internal Response to External Reinforcement</a:t>
            </a:r>
            <a:endParaRPr b="1" dirty="0"/>
          </a:p>
        </p:txBody>
      </p:sp>
      <p:sp>
        <p:nvSpPr>
          <p:cNvPr id="4" name="TextBox 3">
            <a:extLst>
              <a:ext uri="{FF2B5EF4-FFF2-40B4-BE49-F238E27FC236}">
                <a16:creationId xmlns:a16="http://schemas.microsoft.com/office/drawing/2014/main" id="{9E2729CD-6E7C-1131-5B79-DC19A8A8A861}"/>
              </a:ext>
            </a:extLst>
          </p:cNvPr>
          <p:cNvSpPr txBox="1"/>
          <p:nvPr/>
        </p:nvSpPr>
        <p:spPr>
          <a:xfrm>
            <a:off x="1580051" y="2824498"/>
            <a:ext cx="14456229" cy="1569660"/>
          </a:xfrm>
          <a:prstGeom prst="rect">
            <a:avLst/>
          </a:prstGeom>
          <a:noFill/>
        </p:spPr>
        <p:txBody>
          <a:bodyPr wrap="square">
            <a:spAutoFit/>
          </a:bodyPr>
          <a:lstStyle/>
          <a:p>
            <a:pPr marL="457200" indent="-457200">
              <a:buFont typeface="Arial" panose="020B0604020202020204" pitchFamily="34" charset="0"/>
              <a:buChar char="•"/>
            </a:pPr>
            <a:r>
              <a:rPr lang="en-US" sz="3200" dirty="0"/>
              <a:t>Integrate Intellectual Freedom into Programming and create displays that emphasize choice and access (e.g., “Many Voices, Many Stories,” “Read Freely”); Host a program on How Libraries choose materials.</a:t>
            </a:r>
          </a:p>
        </p:txBody>
      </p:sp>
      <p:sp>
        <p:nvSpPr>
          <p:cNvPr id="5" name="Google Shape;158;p5">
            <a:extLst>
              <a:ext uri="{FF2B5EF4-FFF2-40B4-BE49-F238E27FC236}">
                <a16:creationId xmlns:a16="http://schemas.microsoft.com/office/drawing/2014/main" id="{67FC9315-D3F9-A314-6B73-64D0527D0E14}"/>
              </a:ext>
            </a:extLst>
          </p:cNvPr>
          <p:cNvSpPr txBox="1">
            <a:spLocks/>
          </p:cNvSpPr>
          <p:nvPr/>
        </p:nvSpPr>
        <p:spPr>
          <a:xfrm>
            <a:off x="920333" y="4516962"/>
            <a:ext cx="11936682" cy="7456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buFont typeface="Wingdings" panose="05000000000000000000" pitchFamily="2" charset="2"/>
              <a:buChar char="ü"/>
            </a:pPr>
            <a:r>
              <a:rPr lang="en-US" sz="3600" dirty="0"/>
              <a:t>Use Everyday Interactions to Reinforce the Mission</a:t>
            </a:r>
          </a:p>
        </p:txBody>
      </p:sp>
      <p:sp>
        <p:nvSpPr>
          <p:cNvPr id="7" name="Google Shape;158;p5">
            <a:extLst>
              <a:ext uri="{FF2B5EF4-FFF2-40B4-BE49-F238E27FC236}">
                <a16:creationId xmlns:a16="http://schemas.microsoft.com/office/drawing/2014/main" id="{010921FF-6A38-BEAD-8C19-67CF44ADF525}"/>
              </a:ext>
            </a:extLst>
          </p:cNvPr>
          <p:cNvSpPr txBox="1">
            <a:spLocks/>
          </p:cNvSpPr>
          <p:nvPr/>
        </p:nvSpPr>
        <p:spPr>
          <a:xfrm>
            <a:off x="920333" y="7019308"/>
            <a:ext cx="13876317" cy="105714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buFont typeface="Wingdings" panose="05000000000000000000" pitchFamily="2" charset="2"/>
              <a:buChar char="ü"/>
            </a:pPr>
            <a:r>
              <a:rPr lang="en-US" sz="3600" dirty="0"/>
              <a:t>Partner with Friends Groups </a:t>
            </a:r>
          </a:p>
        </p:txBody>
      </p:sp>
      <p:sp>
        <p:nvSpPr>
          <p:cNvPr id="9" name="Google Shape;158;p5">
            <a:extLst>
              <a:ext uri="{FF2B5EF4-FFF2-40B4-BE49-F238E27FC236}">
                <a16:creationId xmlns:a16="http://schemas.microsoft.com/office/drawing/2014/main" id="{BED82437-3C53-FA5E-804D-7E3DAF04DC8E}"/>
              </a:ext>
            </a:extLst>
          </p:cNvPr>
          <p:cNvSpPr txBox="1">
            <a:spLocks/>
          </p:cNvSpPr>
          <p:nvPr/>
        </p:nvSpPr>
        <p:spPr>
          <a:xfrm>
            <a:off x="920333" y="5351209"/>
            <a:ext cx="11410209" cy="7456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buFont typeface="Wingdings" panose="05000000000000000000" pitchFamily="2" charset="2"/>
              <a:buChar char="ü"/>
            </a:pPr>
            <a:r>
              <a:rPr lang="en-US" sz="3600" dirty="0"/>
              <a:t>Build Relationships Before There’s a Problem</a:t>
            </a:r>
          </a:p>
        </p:txBody>
      </p:sp>
      <p:sp>
        <p:nvSpPr>
          <p:cNvPr id="11" name="Google Shape;158;p5">
            <a:extLst>
              <a:ext uri="{FF2B5EF4-FFF2-40B4-BE49-F238E27FC236}">
                <a16:creationId xmlns:a16="http://schemas.microsoft.com/office/drawing/2014/main" id="{62EE4524-4279-8801-426C-301E7E2723DD}"/>
              </a:ext>
            </a:extLst>
          </p:cNvPr>
          <p:cNvSpPr txBox="1">
            <a:spLocks/>
          </p:cNvSpPr>
          <p:nvPr/>
        </p:nvSpPr>
        <p:spPr>
          <a:xfrm>
            <a:off x="920333" y="6153166"/>
            <a:ext cx="9797143" cy="103446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buFont typeface="Wingdings" panose="05000000000000000000" pitchFamily="2" charset="2"/>
              <a:buChar char="ü"/>
            </a:pPr>
            <a:r>
              <a:rPr lang="en-US" sz="3600" dirty="0"/>
              <a:t>Prepare Simple, Shareable Language</a:t>
            </a:r>
          </a:p>
        </p:txBody>
      </p:sp>
      <p:sp>
        <p:nvSpPr>
          <p:cNvPr id="14" name="TextBox 13">
            <a:extLst>
              <a:ext uri="{FF2B5EF4-FFF2-40B4-BE49-F238E27FC236}">
                <a16:creationId xmlns:a16="http://schemas.microsoft.com/office/drawing/2014/main" id="{09E0D37D-CCE5-7B06-12A4-EEB5C26303B0}"/>
              </a:ext>
            </a:extLst>
          </p:cNvPr>
          <p:cNvSpPr txBox="1"/>
          <p:nvPr/>
        </p:nvSpPr>
        <p:spPr>
          <a:xfrm>
            <a:off x="1128156" y="7853555"/>
            <a:ext cx="10224022" cy="646331"/>
          </a:xfrm>
          <a:prstGeom prst="rect">
            <a:avLst/>
          </a:prstGeom>
          <a:noFill/>
        </p:spPr>
        <p:txBody>
          <a:bodyPr wrap="square">
            <a:spAutoFit/>
          </a:bodyPr>
          <a:lstStyle/>
          <a:p>
            <a:pPr marL="457200" indent="-457200">
              <a:buFont typeface="Wingdings" panose="05000000000000000000" pitchFamily="2" charset="2"/>
              <a:buChar char="ü"/>
            </a:pPr>
            <a:r>
              <a:rPr lang="en-US" sz="3600" dirty="0"/>
              <a:t>Keep Trustees and Board Members Informed</a:t>
            </a:r>
            <a:r>
              <a:rPr lang="en-US" sz="1600" dirty="0"/>
              <a:t>. </a:t>
            </a:r>
          </a:p>
        </p:txBody>
      </p:sp>
      <p:sp>
        <p:nvSpPr>
          <p:cNvPr id="16" name="TextBox 15">
            <a:extLst>
              <a:ext uri="{FF2B5EF4-FFF2-40B4-BE49-F238E27FC236}">
                <a16:creationId xmlns:a16="http://schemas.microsoft.com/office/drawing/2014/main" id="{8D80F355-7730-B8E5-B6E4-5297E9F0C431}"/>
              </a:ext>
            </a:extLst>
          </p:cNvPr>
          <p:cNvSpPr txBox="1"/>
          <p:nvPr/>
        </p:nvSpPr>
        <p:spPr>
          <a:xfrm>
            <a:off x="1128156" y="8742373"/>
            <a:ext cx="10224022" cy="646331"/>
          </a:xfrm>
          <a:prstGeom prst="rect">
            <a:avLst/>
          </a:prstGeom>
          <a:noFill/>
        </p:spPr>
        <p:txBody>
          <a:bodyPr wrap="square">
            <a:spAutoFit/>
          </a:bodyPr>
          <a:lstStyle/>
          <a:p>
            <a:pPr marL="457200" indent="-457200">
              <a:buFont typeface="Wingdings" panose="05000000000000000000" pitchFamily="2" charset="2"/>
              <a:buChar char="ü"/>
            </a:pPr>
            <a:r>
              <a:rPr lang="en-US" sz="3600" dirty="0"/>
              <a:t>Highlight the Library’s Value to the Community</a:t>
            </a:r>
            <a:r>
              <a:rPr lang="en-US" sz="1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ppt_x"/>
                                          </p:val>
                                        </p:tav>
                                        <p:tav tm="100000">
                                          <p:val>
                                            <p:strVal val="#ppt_x"/>
                                          </p:val>
                                        </p:tav>
                                      </p:tavLst>
                                    </p:anim>
                                    <p:anim calcmode="lin" valueType="num">
                                      <p:cBhvr additive="base">
                                        <p:cTn id="13"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p:bldP spid="4" grpId="0"/>
      <p:bldP spid="5" grpId="0"/>
      <p:bldP spid="7" grpId="0"/>
      <p:bldP spid="9" grpId="0"/>
      <p:bldP spid="11"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F3DB-5A97-BEB0-224C-C8C23BD606CA}"/>
              </a:ext>
            </a:extLst>
          </p:cNvPr>
          <p:cNvSpPr>
            <a:spLocks noGrp="1"/>
          </p:cNvSpPr>
          <p:nvPr>
            <p:ph type="title"/>
          </p:nvPr>
        </p:nvSpPr>
        <p:spPr>
          <a:xfrm>
            <a:off x="750022" y="1420091"/>
            <a:ext cx="9308378" cy="8866909"/>
          </a:xfrm>
        </p:spPr>
        <p:txBody>
          <a:bodyPr>
            <a:normAutofit/>
          </a:bodyPr>
          <a:lstStyle/>
          <a:p>
            <a:r>
              <a:rPr lang="en-US" sz="6000" dirty="0">
                <a:latin typeface="Dreaming Outloud Pro" panose="03050502040302030504" pitchFamily="66" charset="0"/>
                <a:cs typeface="Dreaming Outloud Pro" panose="03050502040302030504" pitchFamily="66" charset="0"/>
              </a:rPr>
              <a:t>While policies and procedures guide our responses, long-term success in upholding Intellectual Freedom depends on the strength of our community relationships. </a:t>
            </a:r>
          </a:p>
        </p:txBody>
      </p:sp>
      <p:pic>
        <p:nvPicPr>
          <p:cNvPr id="5" name="Picture Placeholder 4">
            <a:extLst>
              <a:ext uri="{FF2B5EF4-FFF2-40B4-BE49-F238E27FC236}">
                <a16:creationId xmlns:a16="http://schemas.microsoft.com/office/drawing/2014/main" id="{DA5F2F39-3C50-7091-BFEF-273589618997}"/>
              </a:ext>
            </a:extLst>
          </p:cNvPr>
          <p:cNvPicPr>
            <a:picLocks noGrp="1" noChangeAspect="1"/>
          </p:cNvPicPr>
          <p:nvPr>
            <p:ph type="pic" idx="2"/>
          </p:nvPr>
        </p:nvPicPr>
        <p:blipFill>
          <a:blip r:embed="rId3"/>
          <a:srcRect l="28125" r="28125"/>
          <a:stretch>
            <a:fillRect/>
          </a:stretch>
        </p:blipFill>
        <p:spPr>
          <a:prstGeom prst="rect">
            <a:avLst/>
          </a:prstGeom>
        </p:spPr>
      </p:pic>
    </p:spTree>
    <p:extLst>
      <p:ext uri="{BB962C8B-B14F-4D97-AF65-F5344CB8AC3E}">
        <p14:creationId xmlns:p14="http://schemas.microsoft.com/office/powerpoint/2010/main" val="389256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8800"/>
              <a:buFont typeface="Georgia"/>
              <a:buNone/>
            </a:pPr>
            <a:r>
              <a:rPr lang="en-US"/>
              <a:t>Thank you!</a:t>
            </a:r>
            <a:endParaRPr/>
          </a:p>
        </p:txBody>
      </p:sp>
      <p:sp>
        <p:nvSpPr>
          <p:cNvPr id="254" name="Google Shape;254;p19"/>
          <p:cNvSpPr txBox="1">
            <a:spLocks noGrp="1"/>
          </p:cNvSpPr>
          <p:nvPr>
            <p:ph type="body" idx="1"/>
          </p:nvPr>
        </p:nvSpPr>
        <p:spPr>
          <a:xfrm>
            <a:off x="5240337" y="4843990"/>
            <a:ext cx="7807325" cy="399521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sz="4800" b="1" dirty="0">
                <a:solidFill>
                  <a:schemeClr val="dk1"/>
                </a:solidFill>
              </a:rPr>
              <a:t>Skip Dye</a:t>
            </a:r>
          </a:p>
          <a:p>
            <a:pPr marL="0" lvl="0" indent="0" algn="ctr" rtl="0">
              <a:spcBef>
                <a:spcPts val="0"/>
              </a:spcBef>
              <a:spcAft>
                <a:spcPts val="0"/>
              </a:spcAft>
              <a:buClr>
                <a:schemeClr val="dk1"/>
              </a:buClr>
              <a:buSzPts val="3200"/>
              <a:buNone/>
            </a:pPr>
            <a:r>
              <a:rPr lang="en-US" sz="4800" b="1" dirty="0">
                <a:solidFill>
                  <a:schemeClr val="dk1"/>
                </a:solidFill>
                <a:hlinkClick r:id="rId3"/>
              </a:rPr>
              <a:t>sdye@prh.com</a:t>
            </a:r>
            <a:endParaRPr lang="en-US" sz="4800" b="1" dirty="0">
              <a:solidFill>
                <a:schemeClr val="dk1"/>
              </a:solidFill>
            </a:endParaRPr>
          </a:p>
          <a:p>
            <a:pPr marL="0" lvl="0" indent="0" algn="ctr" rtl="0">
              <a:spcBef>
                <a:spcPts val="0"/>
              </a:spcBef>
              <a:spcAft>
                <a:spcPts val="0"/>
              </a:spcAft>
              <a:buClr>
                <a:schemeClr val="dk1"/>
              </a:buClr>
              <a:buSzPts val="3200"/>
              <a:buNone/>
            </a:pPr>
            <a:endParaRPr lang="en-US" sz="4800" b="1" dirty="0">
              <a:solidFill>
                <a:schemeClr val="dk1"/>
              </a:solidFill>
            </a:endParaRPr>
          </a:p>
          <a:p>
            <a:pPr marL="0" lvl="0" indent="0" algn="ctr" rtl="0">
              <a:spcBef>
                <a:spcPts val="0"/>
              </a:spcBef>
              <a:spcAft>
                <a:spcPts val="0"/>
              </a:spcAft>
              <a:buClr>
                <a:schemeClr val="dk1"/>
              </a:buClr>
              <a:buSzPts val="3200"/>
              <a:buNone/>
            </a:pPr>
            <a:r>
              <a:rPr lang="en-US" sz="4800" b="1" dirty="0">
                <a:solidFill>
                  <a:schemeClr val="dk1"/>
                </a:solidFill>
              </a:rPr>
              <a:t>Rosie Stewart</a:t>
            </a:r>
          </a:p>
          <a:p>
            <a:pPr marL="0" lvl="0" indent="0" algn="ctr" rtl="0">
              <a:spcBef>
                <a:spcPts val="0"/>
              </a:spcBef>
              <a:spcAft>
                <a:spcPts val="0"/>
              </a:spcAft>
              <a:buClr>
                <a:schemeClr val="dk1"/>
              </a:buClr>
              <a:buSzPts val="3200"/>
              <a:buNone/>
            </a:pPr>
            <a:r>
              <a:rPr lang="en-US" sz="4800" b="1" dirty="0">
                <a:solidFill>
                  <a:schemeClr val="dk1"/>
                </a:solidFill>
              </a:rPr>
              <a:t>rstewart@prh.com</a:t>
            </a:r>
            <a:endParaRPr sz="4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10"/>
          <p:cNvSpPr txBox="1">
            <a:spLocks noGrp="1"/>
          </p:cNvSpPr>
          <p:nvPr>
            <p:ph type="body" idx="1"/>
          </p:nvPr>
        </p:nvSpPr>
        <p:spPr>
          <a:xfrm>
            <a:off x="1371600" y="4393406"/>
            <a:ext cx="7772400" cy="1500187"/>
          </a:xfrm>
        </p:spPr>
        <p:txBody>
          <a:bodyPr spcFirstLastPara="1" wrap="square" lIns="91425" tIns="45700" rIns="91425" bIns="45700" anchor="b" anchorCtr="0">
            <a:normAutofit lnSpcReduction="10000"/>
          </a:bodyPr>
          <a:lstStyle/>
          <a:p>
            <a:pPr marL="0" lvl="0" indent="0" rtl="0">
              <a:spcBef>
                <a:spcPts val="0"/>
              </a:spcBef>
              <a:spcAft>
                <a:spcPts val="600"/>
              </a:spcAft>
              <a:buClr>
                <a:schemeClr val="dk1"/>
              </a:buClr>
              <a:buSzPts val="2400"/>
              <a:buNone/>
            </a:pPr>
            <a:r>
              <a:rPr lang="en-US" sz="8800" b="1" dirty="0"/>
              <a:t>Questions?</a:t>
            </a:r>
          </a:p>
        </p:txBody>
      </p:sp>
      <p:pic>
        <p:nvPicPr>
          <p:cNvPr id="3" name="Picture Placeholder 2" descr="Question mark on green pastel background">
            <a:extLst>
              <a:ext uri="{FF2B5EF4-FFF2-40B4-BE49-F238E27FC236}">
                <a16:creationId xmlns:a16="http://schemas.microsoft.com/office/drawing/2014/main" id="{E68BA071-B208-23C9-9760-400600A30E51}"/>
              </a:ext>
            </a:extLst>
          </p:cNvPr>
          <p:cNvPicPr>
            <a:picLocks noGrp="1" noChangeAspect="1"/>
          </p:cNvPicPr>
          <p:nvPr>
            <p:ph type="pic" idx="2"/>
          </p:nvPr>
        </p:nvPicPr>
        <p:blipFill>
          <a:blip r:embed="rId3"/>
          <a:srcRect l="40739" r="927"/>
          <a:stretch>
            <a:fillRect/>
          </a:stretch>
        </p:blipFill>
        <p:spPr>
          <a:xfrm>
            <a:off x="10287000" y="10"/>
            <a:ext cx="8001000" cy="10286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9"/>
        <p:cNvGrpSpPr/>
        <p:nvPr/>
      </p:nvGrpSpPr>
      <p:grpSpPr>
        <a:xfrm>
          <a:off x="0" y="0"/>
          <a:ext cx="0" cy="0"/>
          <a:chOff x="0" y="0"/>
          <a:chExt cx="0" cy="0"/>
        </a:xfrm>
      </p:grpSpPr>
      <p:sp>
        <p:nvSpPr>
          <p:cNvPr id="260" name="Google Shape;260;p18"/>
          <p:cNvSpPr txBox="1">
            <a:spLocks noGrp="1"/>
          </p:cNvSpPr>
          <p:nvPr>
            <p:ph type="title"/>
          </p:nvPr>
        </p:nvSpPr>
        <p:spPr>
          <a:xfrm>
            <a:off x="1085056" y="1257300"/>
            <a:ext cx="16117887" cy="2019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5"/>
              </a:buClr>
              <a:buSzPts val="4000"/>
              <a:buFont typeface="Georgia"/>
              <a:buNone/>
            </a:pPr>
            <a:r>
              <a:rPr lang="en-US">
                <a:solidFill>
                  <a:schemeClr val="accent5"/>
                </a:solidFill>
              </a:rPr>
              <a:t>Please take a moment to </a:t>
            </a:r>
            <a:br>
              <a:rPr lang="en-US">
                <a:solidFill>
                  <a:schemeClr val="accent5"/>
                </a:solidFill>
              </a:rPr>
            </a:br>
            <a:r>
              <a:rPr lang="en-US">
                <a:solidFill>
                  <a:schemeClr val="accent5"/>
                </a:solidFill>
              </a:rPr>
              <a:t>complete the program survey.</a:t>
            </a:r>
            <a:endParaRPr>
              <a:solidFill>
                <a:schemeClr val="accent5"/>
              </a:solidFill>
            </a:endParaRPr>
          </a:p>
        </p:txBody>
      </p:sp>
      <p:pic>
        <p:nvPicPr>
          <p:cNvPr id="261" name="Google Shape;261;p18" descr="A qr code on a white background&#10;&#10;AI-generated content may be incorrect."/>
          <p:cNvPicPr preferRelativeResize="0"/>
          <p:nvPr/>
        </p:nvPicPr>
        <p:blipFill rotWithShape="1">
          <a:blip r:embed="rId3">
            <a:alphaModFix/>
          </a:blip>
          <a:srcRect t="11344" b="12175"/>
          <a:stretch/>
        </p:blipFill>
        <p:spPr>
          <a:xfrm>
            <a:off x="6572249" y="3028950"/>
            <a:ext cx="5143500" cy="5245077"/>
          </a:xfrm>
          <a:prstGeom prst="rect">
            <a:avLst/>
          </a:prstGeom>
          <a:noFill/>
          <a:ln>
            <a:noFill/>
          </a:ln>
        </p:spPr>
      </p:pic>
      <p:sp>
        <p:nvSpPr>
          <p:cNvPr id="262" name="Google Shape;262;p18"/>
          <p:cNvSpPr txBox="1"/>
          <p:nvPr/>
        </p:nvSpPr>
        <p:spPr>
          <a:xfrm>
            <a:off x="4571999" y="8039100"/>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accent5"/>
                </a:solidFill>
                <a:latin typeface="Arial"/>
                <a:ea typeface="Arial"/>
                <a:cs typeface="Arial"/>
                <a:sym typeface="Arial"/>
              </a:rPr>
              <a:t>SCAN ME!</a:t>
            </a:r>
            <a:endParaRPr sz="4000" b="1"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
        <p:cNvGrpSpPr/>
        <p:nvPr/>
      </p:nvGrpSpPr>
      <p:grpSpPr>
        <a:xfrm>
          <a:off x="0" y="0"/>
          <a:ext cx="0" cy="0"/>
          <a:chOff x="0" y="0"/>
          <a:chExt cx="0" cy="0"/>
        </a:xfrm>
      </p:grpSpPr>
      <p:sp>
        <p:nvSpPr>
          <p:cNvPr id="135" name="Google Shape;135;p3"/>
          <p:cNvSpPr txBox="1">
            <a:spLocks noGrp="1"/>
          </p:cNvSpPr>
          <p:nvPr>
            <p:ph type="body" idx="1"/>
          </p:nvPr>
        </p:nvSpPr>
        <p:spPr>
          <a:xfrm>
            <a:off x="2170471" y="2377440"/>
            <a:ext cx="6973529" cy="6705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b="1">
                <a:solidFill>
                  <a:schemeClr val="dk1"/>
                </a:solidFill>
              </a:rPr>
              <a:t>50/50 RAFFLE</a:t>
            </a:r>
            <a:endParaRPr/>
          </a:p>
          <a:p>
            <a:pPr marL="0" lvl="0" indent="0" algn="l" rtl="0">
              <a:spcBef>
                <a:spcPts val="720"/>
              </a:spcBef>
              <a:spcAft>
                <a:spcPts val="0"/>
              </a:spcAft>
              <a:buClr>
                <a:schemeClr val="dk1"/>
              </a:buClr>
              <a:buSzPts val="3600"/>
              <a:buNone/>
            </a:pPr>
            <a:r>
              <a:rPr lang="en-US" sz="3600">
                <a:solidFill>
                  <a:schemeClr val="dk1"/>
                </a:solidFill>
              </a:rPr>
              <a:t>Tickets are </a:t>
            </a:r>
            <a:r>
              <a:rPr lang="en-US" sz="3600" b="1">
                <a:solidFill>
                  <a:schemeClr val="dk1"/>
                </a:solidFill>
              </a:rPr>
              <a:t>$1 </a:t>
            </a:r>
            <a:r>
              <a:rPr lang="en-US" sz="3600">
                <a:solidFill>
                  <a:schemeClr val="dk1"/>
                </a:solidFill>
              </a:rPr>
              <a:t>each and can be purchased from </a:t>
            </a:r>
            <a:r>
              <a:rPr lang="en-US" sz="3600" b="1">
                <a:solidFill>
                  <a:schemeClr val="dk1"/>
                </a:solidFill>
              </a:rPr>
              <a:t>Conni Strittmatter </a:t>
            </a:r>
            <a:r>
              <a:rPr lang="en-US" sz="3600">
                <a:solidFill>
                  <a:schemeClr val="dk1"/>
                </a:solidFill>
              </a:rPr>
              <a:t>or </a:t>
            </a:r>
            <a:r>
              <a:rPr lang="en-US" sz="3600" b="1">
                <a:solidFill>
                  <a:schemeClr val="dk1"/>
                </a:solidFill>
              </a:rPr>
              <a:t>David Dahl</a:t>
            </a:r>
            <a:r>
              <a:rPr lang="en-US" sz="3600">
                <a:solidFill>
                  <a:schemeClr val="dk1"/>
                </a:solidFill>
              </a:rPr>
              <a:t>! The winner takes home half the pot. </a:t>
            </a:r>
            <a:endParaRPr/>
          </a:p>
          <a:p>
            <a:pPr marL="0" lvl="0" indent="0" algn="l" rtl="0">
              <a:spcBef>
                <a:spcPts val="720"/>
              </a:spcBef>
              <a:spcAft>
                <a:spcPts val="0"/>
              </a:spcAft>
              <a:buClr>
                <a:schemeClr val="lt1"/>
              </a:buClr>
              <a:buSzPts val="3600"/>
              <a:buNone/>
            </a:pPr>
            <a:endParaRPr sz="3600">
              <a:solidFill>
                <a:schemeClr val="dk1"/>
              </a:solidFill>
            </a:endParaRPr>
          </a:p>
          <a:p>
            <a:pPr marL="0" lvl="0" indent="0" algn="l" rtl="0">
              <a:spcBef>
                <a:spcPts val="720"/>
              </a:spcBef>
              <a:spcAft>
                <a:spcPts val="0"/>
              </a:spcAft>
              <a:buClr>
                <a:schemeClr val="dk1"/>
              </a:buClr>
              <a:buSzPts val="3600"/>
              <a:buNone/>
            </a:pPr>
            <a:r>
              <a:rPr lang="en-US" sz="3600" b="1">
                <a:solidFill>
                  <a:schemeClr val="dk1"/>
                </a:solidFill>
              </a:rPr>
              <a:t>SILENT AUCTION</a:t>
            </a:r>
            <a:endParaRPr/>
          </a:p>
          <a:p>
            <a:pPr marL="0" lvl="0" indent="0" algn="l" rtl="0">
              <a:spcBef>
                <a:spcPts val="720"/>
              </a:spcBef>
              <a:spcAft>
                <a:spcPts val="0"/>
              </a:spcAft>
              <a:buClr>
                <a:schemeClr val="dk1"/>
              </a:buClr>
              <a:buSzPts val="3600"/>
              <a:buNone/>
            </a:pPr>
            <a:r>
              <a:rPr lang="en-US" sz="3600">
                <a:solidFill>
                  <a:schemeClr val="dk1"/>
                </a:solidFill>
              </a:rPr>
              <a:t>Visit the Silent Auction in the exhibitor hall to place your bids </a:t>
            </a:r>
            <a:r>
              <a:rPr lang="en-US" sz="3600" b="1">
                <a:solidFill>
                  <a:schemeClr val="dk1"/>
                </a:solidFill>
              </a:rPr>
              <a:t>before 10 a.m. on Friday, May 8</a:t>
            </a:r>
            <a:r>
              <a:rPr lang="en-US" sz="3600" b="1" baseline="30000">
                <a:solidFill>
                  <a:schemeClr val="dk1"/>
                </a:solidFill>
              </a:rPr>
              <a:t>th</a:t>
            </a:r>
            <a:r>
              <a:rPr lang="en-US" sz="3600">
                <a:solidFill>
                  <a:schemeClr val="dk1"/>
                </a:solidFill>
              </a:rPr>
              <a:t>. </a:t>
            </a:r>
            <a:endParaRPr/>
          </a:p>
        </p:txBody>
      </p:sp>
      <p:sp>
        <p:nvSpPr>
          <p:cNvPr id="136" name="Google Shape;136;p3"/>
          <p:cNvSpPr txBox="1">
            <a:spLocks noGrp="1"/>
          </p:cNvSpPr>
          <p:nvPr>
            <p:ph type="title"/>
          </p:nvPr>
        </p:nvSpPr>
        <p:spPr>
          <a:xfrm>
            <a:off x="722312" y="647700"/>
            <a:ext cx="16117887"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8000"/>
              <a:buFont typeface="Georgia"/>
              <a:buNone/>
            </a:pPr>
            <a:r>
              <a:rPr lang="en-US" sz="8000">
                <a:solidFill>
                  <a:schemeClr val="dk1"/>
                </a:solidFill>
                <a:latin typeface="Georgia"/>
                <a:ea typeface="Georgia"/>
                <a:cs typeface="Georgia"/>
                <a:sym typeface="Georgia"/>
              </a:rPr>
              <a:t>Don’t Miss!</a:t>
            </a:r>
            <a:endParaRPr sz="8000">
              <a:solidFill>
                <a:schemeClr val="dk1"/>
              </a:solidFill>
              <a:latin typeface="Georgia"/>
              <a:ea typeface="Georgia"/>
              <a:cs typeface="Georgia"/>
              <a:sym typeface="Georgia"/>
            </a:endParaRPr>
          </a:p>
        </p:txBody>
      </p:sp>
      <p:pic>
        <p:nvPicPr>
          <p:cNvPr id="137" name="Google Shape;137;p3" descr="Ticket with solid fill"/>
          <p:cNvPicPr preferRelativeResize="0"/>
          <p:nvPr/>
        </p:nvPicPr>
        <p:blipFill rotWithShape="1">
          <a:blip r:embed="rId3">
            <a:alphaModFix/>
          </a:blip>
          <a:srcRect/>
          <a:stretch/>
        </p:blipFill>
        <p:spPr>
          <a:xfrm>
            <a:off x="893419" y="2377440"/>
            <a:ext cx="968384" cy="968384"/>
          </a:xfrm>
          <a:prstGeom prst="rect">
            <a:avLst/>
          </a:prstGeom>
          <a:noFill/>
          <a:ln>
            <a:noFill/>
          </a:ln>
        </p:spPr>
      </p:pic>
      <p:pic>
        <p:nvPicPr>
          <p:cNvPr id="138" name="Google Shape;138;p3" descr="Gavel with solid fill"/>
          <p:cNvPicPr preferRelativeResize="0"/>
          <p:nvPr/>
        </p:nvPicPr>
        <p:blipFill rotWithShape="1">
          <a:blip r:embed="rId4">
            <a:alphaModFix/>
          </a:blip>
          <a:srcRect/>
          <a:stretch/>
        </p:blipFill>
        <p:spPr>
          <a:xfrm>
            <a:off x="896144" y="5952729"/>
            <a:ext cx="1008677" cy="1008677"/>
          </a:xfrm>
          <a:prstGeom prst="rect">
            <a:avLst/>
          </a:prstGeom>
          <a:noFill/>
          <a:ln>
            <a:noFill/>
          </a:ln>
        </p:spPr>
      </p:pic>
      <p:pic>
        <p:nvPicPr>
          <p:cNvPr id="139" name="Google Shape;139;p3" descr="Megaphone with solid fill"/>
          <p:cNvPicPr preferRelativeResize="0"/>
          <p:nvPr/>
        </p:nvPicPr>
        <p:blipFill rotWithShape="1">
          <a:blip r:embed="rId5">
            <a:alphaModFix/>
          </a:blip>
          <a:srcRect/>
          <a:stretch/>
        </p:blipFill>
        <p:spPr>
          <a:xfrm>
            <a:off x="9834102" y="2324100"/>
            <a:ext cx="1058197" cy="1058197"/>
          </a:xfrm>
          <a:prstGeom prst="rect">
            <a:avLst/>
          </a:prstGeom>
          <a:noFill/>
          <a:ln>
            <a:noFill/>
          </a:ln>
        </p:spPr>
      </p:pic>
      <p:sp>
        <p:nvSpPr>
          <p:cNvPr id="140" name="Google Shape;140;p3"/>
          <p:cNvSpPr txBox="1"/>
          <p:nvPr/>
        </p:nvSpPr>
        <p:spPr>
          <a:xfrm>
            <a:off x="10972800" y="2324100"/>
            <a:ext cx="6347081" cy="69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PUB QUIZ </a:t>
            </a:r>
            <a:endParaRPr/>
          </a:p>
          <a:p>
            <a:pPr marL="0" marR="0" lvl="0" indent="0" algn="l" rtl="0">
              <a:spcBef>
                <a:spcPts val="72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Thursday, May 7 </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8:00 – 10:00 p.m.</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Choptank Ballroom</a:t>
            </a:r>
            <a:br>
              <a:rPr lang="en-US" sz="3600" b="0" i="0" u="none" strike="noStrike" cap="none">
                <a:solidFill>
                  <a:schemeClr val="dk1"/>
                </a:solidFill>
                <a:latin typeface="Arial"/>
                <a:ea typeface="Arial"/>
                <a:cs typeface="Arial"/>
                <a:sym typeface="Arial"/>
              </a:rPr>
            </a:br>
            <a:endParaRPr sz="3600" b="1" i="0" u="none" strike="noStrike" cap="none">
              <a:solidFill>
                <a:schemeClr val="dk1"/>
              </a:solidFill>
              <a:latin typeface="Arial"/>
              <a:ea typeface="Arial"/>
              <a:cs typeface="Arial"/>
              <a:sym typeface="Arial"/>
            </a:endParaRPr>
          </a:p>
          <a:p>
            <a:pPr marL="0" marR="0" lvl="0" indent="0" algn="l" rtl="0">
              <a:spcBef>
                <a:spcPts val="720"/>
              </a:spcBef>
              <a:spcAft>
                <a:spcPts val="0"/>
              </a:spcAft>
              <a:buClr>
                <a:schemeClr val="lt1"/>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l" rtl="0">
              <a:spcBef>
                <a:spcPts val="72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KARAOKE</a:t>
            </a:r>
            <a:endParaRPr/>
          </a:p>
          <a:p>
            <a:pPr marL="0" marR="0" lvl="0" indent="0" algn="l" rtl="0">
              <a:spcBef>
                <a:spcPts val="72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Thursday, May 7</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6:00 – 10:00 p.m.</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Windjammer</a:t>
            </a:r>
            <a:endParaRPr/>
          </a:p>
        </p:txBody>
      </p:sp>
      <p:pic>
        <p:nvPicPr>
          <p:cNvPr id="141" name="Google Shape;141;p3" descr="Microphone with solid fill"/>
          <p:cNvPicPr preferRelativeResize="0"/>
          <p:nvPr/>
        </p:nvPicPr>
        <p:blipFill rotWithShape="1">
          <a:blip r:embed="rId6">
            <a:alphaModFix/>
          </a:blip>
          <a:srcRect/>
          <a:stretch/>
        </p:blipFill>
        <p:spPr>
          <a:xfrm>
            <a:off x="9977899" y="5952729"/>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xfrm>
            <a:off x="1950049" y="4396902"/>
            <a:ext cx="13670604" cy="4474724"/>
          </a:xfrm>
          <a:prstGeom prst="rect">
            <a:avLst/>
          </a:prstGeom>
          <a:noFill/>
          <a:ln>
            <a:noFill/>
          </a:ln>
        </p:spPr>
        <p:txBody>
          <a:bodyPr spcFirstLastPara="1" wrap="square" lIns="91425" tIns="45700" rIns="91425" bIns="45700" anchor="ctr" anchorCtr="0">
            <a:noAutofit/>
          </a:bodyPr>
          <a:lstStyle/>
          <a:p>
            <a:pPr lvl="0"/>
            <a:r>
              <a:rPr lang="en-US" dirty="0"/>
              <a:t>Practical Intellectual Freedom Strategies for Front Line Workers:</a:t>
            </a:r>
            <a:br>
              <a:rPr lang="en-US" dirty="0"/>
            </a:br>
            <a:r>
              <a:rPr lang="en-US" sz="4400" i="1" dirty="0"/>
              <a:t>Strategies, Advocacy, and Action </a:t>
            </a:r>
            <a:br>
              <a:rPr lang="en-US" sz="4400" i="1" dirty="0"/>
            </a:br>
            <a:r>
              <a:rPr lang="en-US" sz="4400" i="1" dirty="0"/>
              <a:t>for Library Staff</a:t>
            </a:r>
            <a:br>
              <a:rPr lang="en-US" sz="4400" i="1" dirty="0"/>
            </a:br>
            <a:endParaRPr i="1" dirty="0"/>
          </a:p>
        </p:txBody>
      </p:sp>
      <p:sp>
        <p:nvSpPr>
          <p:cNvPr id="147" name="Google Shape;147;p2"/>
          <p:cNvSpPr txBox="1">
            <a:spLocks noGrp="1"/>
          </p:cNvSpPr>
          <p:nvPr>
            <p:ph type="body" idx="1"/>
          </p:nvPr>
        </p:nvSpPr>
        <p:spPr>
          <a:xfrm>
            <a:off x="4881688" y="8076389"/>
            <a:ext cx="7807325" cy="1981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dirty="0">
                <a:solidFill>
                  <a:schemeClr val="dk1"/>
                </a:solidFill>
              </a:rPr>
              <a:t>PRESENTERS:</a:t>
            </a:r>
          </a:p>
          <a:p>
            <a:pPr marL="0" lvl="0" indent="0" algn="ctr" rtl="0">
              <a:spcBef>
                <a:spcPts val="0"/>
              </a:spcBef>
              <a:spcAft>
                <a:spcPts val="0"/>
              </a:spcAft>
              <a:buClr>
                <a:schemeClr val="dk1"/>
              </a:buClr>
              <a:buSzPts val="3200"/>
              <a:buNone/>
            </a:pPr>
            <a:r>
              <a:rPr lang="en-US" b="1" dirty="0">
                <a:solidFill>
                  <a:schemeClr val="dk1"/>
                </a:solidFill>
              </a:rPr>
              <a:t>Skip Dye &amp; Rosie Stewart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body" idx="1"/>
          </p:nvPr>
        </p:nvSpPr>
        <p:spPr>
          <a:xfrm>
            <a:off x="1939636" y="7221091"/>
            <a:ext cx="6539346" cy="2801567"/>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rgbClr val="2B1803"/>
              </a:buClr>
              <a:buSzPts val="3200"/>
              <a:buNone/>
            </a:pPr>
            <a:r>
              <a:rPr lang="en-US" dirty="0"/>
              <a:t>Skip Dye</a:t>
            </a:r>
          </a:p>
          <a:p>
            <a:pPr marL="342900" lvl="0" indent="-139700" algn="l" rtl="0">
              <a:spcBef>
                <a:spcPts val="0"/>
              </a:spcBef>
              <a:spcAft>
                <a:spcPts val="0"/>
              </a:spcAft>
              <a:buClr>
                <a:srgbClr val="2B1803"/>
              </a:buClr>
              <a:buSzPts val="3200"/>
              <a:buNone/>
            </a:pPr>
            <a:r>
              <a:rPr lang="en-US" dirty="0"/>
              <a:t>SVP, Library Sales &amp; Digital Strategy; </a:t>
            </a:r>
          </a:p>
          <a:p>
            <a:pPr marL="342900" lvl="0" indent="-139700" algn="l" rtl="0">
              <a:spcBef>
                <a:spcPts val="0"/>
              </a:spcBef>
              <a:spcAft>
                <a:spcPts val="0"/>
              </a:spcAft>
              <a:buClr>
                <a:srgbClr val="2B1803"/>
              </a:buClr>
              <a:buSzPts val="3200"/>
              <a:buNone/>
            </a:pPr>
            <a:r>
              <a:rPr lang="en-US" dirty="0"/>
              <a:t>Chair, PRH Intellectual Freedom Taskforce </a:t>
            </a:r>
            <a:endParaRPr dirty="0"/>
          </a:p>
        </p:txBody>
      </p:sp>
      <p:sp>
        <p:nvSpPr>
          <p:cNvPr id="153" name="Google Shape;153;p4"/>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en-US" dirty="0"/>
              <a:t>Presenters</a:t>
            </a:r>
            <a:endParaRPr dirty="0"/>
          </a:p>
        </p:txBody>
      </p:sp>
      <p:sp>
        <p:nvSpPr>
          <p:cNvPr id="2" name="Google Shape;152;p4">
            <a:extLst>
              <a:ext uri="{FF2B5EF4-FFF2-40B4-BE49-F238E27FC236}">
                <a16:creationId xmlns:a16="http://schemas.microsoft.com/office/drawing/2014/main" id="{D235A0B5-E9DD-2DB4-DC15-F0F53F356233}"/>
              </a:ext>
            </a:extLst>
          </p:cNvPr>
          <p:cNvSpPr txBox="1">
            <a:spLocks/>
          </p:cNvSpPr>
          <p:nvPr/>
        </p:nvSpPr>
        <p:spPr>
          <a:xfrm>
            <a:off x="9809020" y="7190324"/>
            <a:ext cx="5652653" cy="280156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342900" indent="-139700">
              <a:spcBef>
                <a:spcPts val="0"/>
              </a:spcBef>
              <a:buFont typeface="Arial"/>
              <a:buNone/>
            </a:pPr>
            <a:r>
              <a:rPr lang="en-US" dirty="0"/>
              <a:t>Rosie Stewart</a:t>
            </a:r>
          </a:p>
          <a:p>
            <a:pPr marL="342900" indent="-139700">
              <a:spcBef>
                <a:spcPts val="0"/>
              </a:spcBef>
              <a:buFont typeface="Arial"/>
              <a:buNone/>
            </a:pPr>
            <a:r>
              <a:rPr lang="en-US" dirty="0"/>
              <a:t>Senior Public Policy </a:t>
            </a:r>
          </a:p>
          <a:p>
            <a:pPr marL="342900" indent="-139700">
              <a:spcBef>
                <a:spcPts val="0"/>
              </a:spcBef>
              <a:buFont typeface="Arial"/>
              <a:buNone/>
            </a:pPr>
            <a:r>
              <a:rPr lang="en-US" dirty="0"/>
              <a:t>Manager</a:t>
            </a:r>
          </a:p>
        </p:txBody>
      </p:sp>
      <p:pic>
        <p:nvPicPr>
          <p:cNvPr id="4" name="Picture 3">
            <a:extLst>
              <a:ext uri="{FF2B5EF4-FFF2-40B4-BE49-F238E27FC236}">
                <a16:creationId xmlns:a16="http://schemas.microsoft.com/office/drawing/2014/main" id="{CA8C428A-9CBD-2F21-AA81-276C569BF673}"/>
              </a:ext>
            </a:extLst>
          </p:cNvPr>
          <p:cNvPicPr>
            <a:picLocks noChangeAspect="1"/>
          </p:cNvPicPr>
          <p:nvPr/>
        </p:nvPicPr>
        <p:blipFill>
          <a:blip r:embed="rId3"/>
          <a:stretch>
            <a:fillRect/>
          </a:stretch>
        </p:blipFill>
        <p:spPr>
          <a:xfrm>
            <a:off x="3143199" y="1864430"/>
            <a:ext cx="3212444" cy="5325894"/>
          </a:xfrm>
          <a:prstGeom prst="rect">
            <a:avLst/>
          </a:prstGeom>
        </p:spPr>
      </p:pic>
      <p:pic>
        <p:nvPicPr>
          <p:cNvPr id="7" name="Picture 6">
            <a:extLst>
              <a:ext uri="{FF2B5EF4-FFF2-40B4-BE49-F238E27FC236}">
                <a16:creationId xmlns:a16="http://schemas.microsoft.com/office/drawing/2014/main" id="{B579F31B-61D6-2F75-0D2A-61FF08A90BE0}"/>
              </a:ext>
            </a:extLst>
          </p:cNvPr>
          <p:cNvPicPr>
            <a:picLocks noChangeAspect="1"/>
          </p:cNvPicPr>
          <p:nvPr/>
        </p:nvPicPr>
        <p:blipFill>
          <a:blip r:embed="rId4"/>
          <a:stretch>
            <a:fillRect/>
          </a:stretch>
        </p:blipFill>
        <p:spPr>
          <a:xfrm>
            <a:off x="10254424" y="1988458"/>
            <a:ext cx="3556183" cy="49960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9"/>
        <p:cNvGrpSpPr/>
        <p:nvPr/>
      </p:nvGrpSpPr>
      <p:grpSpPr>
        <a:xfrm>
          <a:off x="0" y="0"/>
          <a:ext cx="0" cy="0"/>
          <a:chOff x="0" y="0"/>
          <a:chExt cx="0" cy="0"/>
        </a:xfrm>
      </p:grpSpPr>
      <p:sp useBgFill="1">
        <p:nvSpPr>
          <p:cNvPr id="194" name="Rectangle 19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F28F4DDD-AA3B-5F58-2632-17B60E6A71AE}"/>
              </a:ext>
            </a:extLst>
          </p:cNvPr>
          <p:cNvPicPr>
            <a:picLocks noGrp="1" noChangeAspect="1"/>
          </p:cNvPicPr>
          <p:nvPr>
            <p:ph type="pic" idx="2"/>
          </p:nvPr>
        </p:nvPicPr>
        <p:blipFill>
          <a:blip r:embed="rId3"/>
          <a:srcRect r="15628"/>
          <a:stretch>
            <a:fillRect/>
          </a:stretch>
        </p:blipFill>
        <p:spPr>
          <a:xfrm>
            <a:off x="5285232" y="10"/>
            <a:ext cx="13002768" cy="10286990"/>
          </a:xfrm>
          <a:prstGeom prst="rect">
            <a:avLst/>
          </a:prstGeom>
        </p:spPr>
      </p:pic>
      <p:sp>
        <p:nvSpPr>
          <p:cNvPr id="196" name="Rectangle 19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4008809" cy="10287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Google Shape;170;p7"/>
          <p:cNvSpPr txBox="1">
            <a:spLocks noGrp="1"/>
          </p:cNvSpPr>
          <p:nvPr>
            <p:ph type="title"/>
          </p:nvPr>
        </p:nvSpPr>
        <p:spPr>
          <a:xfrm>
            <a:off x="716971" y="1683544"/>
            <a:ext cx="6035040" cy="4806201"/>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3400" kern="1200" dirty="0">
                <a:solidFill>
                  <a:schemeClr val="bg1"/>
                </a:solidFill>
                <a:latin typeface="+mj-lt"/>
                <a:ea typeface="+mj-ea"/>
                <a:cs typeface="+mj-cs"/>
              </a:rPr>
              <a:t>Rising book challenges and censorship pressures</a:t>
            </a:r>
            <a:br>
              <a:rPr lang="en-US" sz="3400" kern="1200" dirty="0">
                <a:solidFill>
                  <a:schemeClr val="bg1"/>
                </a:solidFill>
                <a:latin typeface="+mj-lt"/>
                <a:ea typeface="+mj-ea"/>
                <a:cs typeface="+mj-cs"/>
              </a:rPr>
            </a:b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Front-line staff face complex interactions</a:t>
            </a:r>
            <a:br>
              <a:rPr lang="en-US" sz="3400" kern="1200" dirty="0">
                <a:solidFill>
                  <a:schemeClr val="bg1"/>
                </a:solidFill>
                <a:latin typeface="+mj-lt"/>
                <a:ea typeface="+mj-ea"/>
                <a:cs typeface="+mj-cs"/>
              </a:rPr>
            </a:b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Need for confidence and clarity in responses</a:t>
            </a:r>
            <a:br>
              <a:rPr lang="en-US" sz="3400" kern="1200" dirty="0">
                <a:solidFill>
                  <a:schemeClr val="bg1"/>
                </a:solidFill>
                <a:latin typeface="+mj-lt"/>
                <a:ea typeface="+mj-ea"/>
                <a:cs typeface="+mj-cs"/>
              </a:rPr>
            </a:br>
            <a:endParaRPr lang="en-US" sz="3400" kern="1200" dirty="0">
              <a:solidFill>
                <a:schemeClr val="bg1"/>
              </a:solidFill>
              <a:latin typeface="+mj-lt"/>
              <a:ea typeface="+mj-ea"/>
              <a:cs typeface="+mj-cs"/>
            </a:endParaRPr>
          </a:p>
        </p:txBody>
      </p:sp>
      <p:sp>
        <p:nvSpPr>
          <p:cNvPr id="171" name="Google Shape;171;p7"/>
          <p:cNvSpPr txBox="1">
            <a:spLocks noGrp="1"/>
          </p:cNvSpPr>
          <p:nvPr>
            <p:ph type="body" idx="1"/>
          </p:nvPr>
        </p:nvSpPr>
        <p:spPr>
          <a:xfrm>
            <a:off x="716971" y="6039273"/>
            <a:ext cx="7041572" cy="2134006"/>
          </a:xfrm>
          <a:prstGeom prst="rect">
            <a:avLst/>
          </a:prstGeom>
        </p:spPr>
        <p:txBody>
          <a:bodyPr spcFirstLastPara="1" vert="horz" lIns="91440" tIns="45720" rIns="91440" bIns="45720" rtlCol="0" anchorCtr="0">
            <a:normAutofit/>
          </a:bodyPr>
          <a:lstStyle/>
          <a:p>
            <a:pPr marL="0" lvl="0" indent="0">
              <a:lnSpc>
                <a:spcPct val="90000"/>
              </a:lnSpc>
              <a:spcBef>
                <a:spcPts val="1000"/>
              </a:spcBef>
            </a:pPr>
            <a:r>
              <a:rPr lang="en-US" sz="6000" kern="1200" dirty="0">
                <a:solidFill>
                  <a:schemeClr val="bg1"/>
                </a:solidFill>
                <a:latin typeface="+mn-lt"/>
                <a:ea typeface="+mn-ea"/>
                <a:cs typeface="+mn-cs"/>
              </a:rPr>
              <a:t>Why This Matters</a:t>
            </a:r>
          </a:p>
        </p:txBody>
      </p:sp>
      <p:sp>
        <p:nvSpPr>
          <p:cNvPr id="198" name="Rectangle 19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0" name="Rectangle 19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5966460" cy="27432"/>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70"/>
                                        </p:tgtEl>
                                        <p:attrNameLst>
                                          <p:attrName>style.visibility</p:attrName>
                                        </p:attrNameLst>
                                      </p:cBhvr>
                                      <p:to>
                                        <p:strVal val="visible"/>
                                      </p:to>
                                    </p:set>
                                    <p:animEffect transition="in" filter="fade">
                                      <p:cBhvr>
                                        <p:cTn id="7" dur="4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634620" y="295109"/>
            <a:ext cx="12465559" cy="1143000"/>
          </a:xfrm>
          <a:prstGeom prst="rect">
            <a:avLst/>
          </a:prstGeom>
          <a:noFill/>
          <a:ln>
            <a:noFill/>
          </a:ln>
        </p:spPr>
        <p:txBody>
          <a:bodyPr spcFirstLastPara="1" wrap="square" lIns="91425" tIns="45700" rIns="91425" bIns="45700" anchor="ctr" anchorCtr="0">
            <a:normAutofit/>
          </a:bodyPr>
          <a:lstStyle/>
          <a:p>
            <a:pPr lvl="0"/>
            <a:r>
              <a:rPr lang="en-US" dirty="0"/>
              <a:t>Understanding the Local Context (MD &amp; DE)</a:t>
            </a:r>
            <a:endParaRPr b="1" dirty="0"/>
          </a:p>
        </p:txBody>
      </p:sp>
      <p:sp>
        <p:nvSpPr>
          <p:cNvPr id="199" name="Google Shape;199;p11"/>
          <p:cNvSpPr txBox="1">
            <a:spLocks noGrp="1"/>
          </p:cNvSpPr>
          <p:nvPr>
            <p:ph type="body" idx="1"/>
          </p:nvPr>
        </p:nvSpPr>
        <p:spPr>
          <a:xfrm>
            <a:off x="473927" y="2171700"/>
            <a:ext cx="7957836" cy="5943600"/>
          </a:xfrm>
          <a:prstGeom prst="rect">
            <a:avLst/>
          </a:prstGeom>
          <a:noFill/>
          <a:ln>
            <a:noFill/>
          </a:ln>
        </p:spPr>
        <p:txBody>
          <a:bodyPr spcFirstLastPara="1" wrap="square" lIns="91425" tIns="45700" rIns="91425" bIns="45700" anchor="t" anchorCtr="0">
            <a:normAutofit/>
          </a:bodyPr>
          <a:lstStyle/>
          <a:p>
            <a:pPr marL="50800" indent="0">
              <a:buNone/>
            </a:pPr>
            <a:r>
              <a:rPr lang="en-US" sz="3600" b="1" dirty="0"/>
              <a:t>Maryland</a:t>
            </a:r>
          </a:p>
          <a:p>
            <a:r>
              <a:rPr lang="en-US" sz="3200" dirty="0"/>
              <a:t>Freedom to Read Act, SB 738/HB 785</a:t>
            </a:r>
          </a:p>
          <a:p>
            <a:r>
              <a:rPr lang="en-US" sz="3200" dirty="0"/>
              <a:t>Local boards of education and county library officials must adopt state standards</a:t>
            </a:r>
          </a:p>
          <a:p>
            <a:r>
              <a:rPr lang="en-US" sz="3200" dirty="0"/>
              <a:t>The bill defends the professional judgment of educators in vetting and selecting books and. </a:t>
            </a:r>
          </a:p>
          <a:p>
            <a:r>
              <a:rPr lang="en-US" sz="3200" dirty="0"/>
              <a:t>Staff are supported by state-level policy frameworks</a:t>
            </a:r>
          </a:p>
          <a:p>
            <a:pPr marL="342900" lvl="0" indent="-165100" algn="l" rtl="0">
              <a:spcBef>
                <a:spcPts val="0"/>
              </a:spcBef>
              <a:spcAft>
                <a:spcPts val="0"/>
              </a:spcAft>
              <a:buClr>
                <a:srgbClr val="2B1803"/>
              </a:buClr>
              <a:buSzPts val="2800"/>
              <a:buNone/>
            </a:pPr>
            <a:endParaRPr sz="3200" dirty="0"/>
          </a:p>
        </p:txBody>
      </p:sp>
      <p:sp>
        <p:nvSpPr>
          <p:cNvPr id="200" name="Google Shape;200;p11"/>
          <p:cNvSpPr txBox="1">
            <a:spLocks noGrp="1"/>
          </p:cNvSpPr>
          <p:nvPr>
            <p:ph type="body" idx="2"/>
          </p:nvPr>
        </p:nvSpPr>
        <p:spPr>
          <a:xfrm>
            <a:off x="9121261" y="2171700"/>
            <a:ext cx="7957836" cy="5943600"/>
          </a:xfrm>
          <a:prstGeom prst="rect">
            <a:avLst/>
          </a:prstGeom>
          <a:noFill/>
          <a:ln>
            <a:noFill/>
          </a:ln>
        </p:spPr>
        <p:txBody>
          <a:bodyPr spcFirstLastPara="1" wrap="square" lIns="91425" tIns="45700" rIns="91425" bIns="45700" anchor="t" anchorCtr="0">
            <a:normAutofit fontScale="92500"/>
          </a:bodyPr>
          <a:lstStyle/>
          <a:p>
            <a:pPr marL="342900" lvl="0" indent="-165100" algn="l" rtl="0">
              <a:spcBef>
                <a:spcPts val="0"/>
              </a:spcBef>
              <a:spcAft>
                <a:spcPts val="0"/>
              </a:spcAft>
              <a:buClr>
                <a:srgbClr val="2B1803"/>
              </a:buClr>
              <a:buSzPts val="2800"/>
              <a:buNone/>
            </a:pPr>
            <a:r>
              <a:rPr lang="en-US" sz="3200" b="1" dirty="0"/>
              <a:t>Delaware</a:t>
            </a:r>
          </a:p>
          <a:p>
            <a:pPr marL="635000" indent="-457200">
              <a:spcBef>
                <a:spcPts val="0"/>
              </a:spcBef>
            </a:pPr>
            <a:r>
              <a:rPr lang="en-US" dirty="0"/>
              <a:t>Libraries for All Act (HB 299) in 2024 added public libraries to the state's </a:t>
            </a:r>
            <a:r>
              <a:rPr lang="en-US" b="1" dirty="0"/>
              <a:t>Equal Accommodations Law</a:t>
            </a:r>
            <a:r>
              <a:rPr lang="en-US" dirty="0"/>
              <a:t>. In 2025, Bill 119 was structured as a series of amendments to existing state code, and it was signed alongside a second bill, Senate Bill 80.</a:t>
            </a:r>
          </a:p>
          <a:p>
            <a:pPr marL="635000" indent="-457200">
              <a:spcBef>
                <a:spcPts val="0"/>
              </a:spcBef>
            </a:pPr>
            <a:r>
              <a:rPr lang="en-US" dirty="0"/>
              <a:t>HB 119</a:t>
            </a:r>
          </a:p>
          <a:p>
            <a:pPr marL="1092200" lvl="1" indent="-457200">
              <a:spcBef>
                <a:spcPts val="0"/>
              </a:spcBef>
            </a:pPr>
            <a:r>
              <a:rPr lang="en-US" dirty="0"/>
              <a:t>Protect Public/School Libraries</a:t>
            </a:r>
          </a:p>
          <a:p>
            <a:pPr marL="1092200" lvl="1" indent="-457200">
              <a:spcBef>
                <a:spcPts val="0"/>
              </a:spcBef>
            </a:pPr>
            <a:r>
              <a:rPr lang="en-US" dirty="0"/>
              <a:t>Uniform standards for collection development and review polices</a:t>
            </a:r>
          </a:p>
          <a:p>
            <a:pPr marL="1092200" lvl="1" indent="-457200">
              <a:spcBef>
                <a:spcPts val="0"/>
              </a:spcBef>
            </a:pPr>
            <a:r>
              <a:rPr lang="en-US" dirty="0"/>
              <a:t>Shield libraries from retaliation</a:t>
            </a:r>
          </a:p>
          <a:p>
            <a:pPr marL="635000" indent="-457200">
              <a:spcBef>
                <a:spcPts val="0"/>
              </a:spcBef>
            </a:pPr>
            <a:r>
              <a:rPr lang="en-US" dirty="0"/>
              <a:t>SB 80</a:t>
            </a:r>
          </a:p>
          <a:p>
            <a:pPr marL="1092200" lvl="1" indent="-457200">
              <a:spcBef>
                <a:spcPts val="0"/>
              </a:spcBef>
            </a:pPr>
            <a:r>
              <a:rPr lang="en-US" dirty="0"/>
              <a:t>Anti-SLAPP laws to as sword protections</a:t>
            </a:r>
          </a:p>
          <a:p>
            <a:pPr marL="1092200" lvl="1" indent="-457200">
              <a:spcBef>
                <a:spcPts val="0"/>
              </a:spcBef>
            </a:pPr>
            <a:r>
              <a:rPr lang="en-US" dirty="0"/>
              <a:t>Shields readers, librarians, and educators.</a:t>
            </a:r>
          </a:p>
          <a:p>
            <a:pPr marL="635000" indent="-457200">
              <a:spcBef>
                <a:spcPts val="0"/>
              </a:spcBef>
            </a:pPr>
            <a:endParaRPr dirty="0"/>
          </a:p>
        </p:txBody>
      </p:sp>
      <p:sp>
        <p:nvSpPr>
          <p:cNvPr id="3" name="TextBox 2">
            <a:extLst>
              <a:ext uri="{FF2B5EF4-FFF2-40B4-BE49-F238E27FC236}">
                <a16:creationId xmlns:a16="http://schemas.microsoft.com/office/drawing/2014/main" id="{A223154D-9047-D272-9594-019FC21C9BA7}"/>
              </a:ext>
            </a:extLst>
          </p:cNvPr>
          <p:cNvSpPr txBox="1"/>
          <p:nvPr/>
        </p:nvSpPr>
        <p:spPr>
          <a:xfrm>
            <a:off x="1967204" y="8437502"/>
            <a:ext cx="13286791" cy="769441"/>
          </a:xfrm>
          <a:prstGeom prst="rect">
            <a:avLst/>
          </a:prstGeom>
          <a:noFill/>
        </p:spPr>
        <p:txBody>
          <a:bodyPr wrap="square">
            <a:spAutoFit/>
          </a:bodyPr>
          <a:lstStyle/>
          <a:p>
            <a:r>
              <a:rPr lang="en-US" sz="4400" dirty="0"/>
              <a:t>Know your library’s policies and state protections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000"/>
                                        <p:tgtEl>
                                          <p:spTgt spid="199">
                                            <p:txEl>
                                              <p:pRg st="0" end="0"/>
                                            </p:txEl>
                                          </p:spTgt>
                                        </p:tgtEl>
                                      </p:cBhvr>
                                    </p:animEffect>
                                    <p:anim calcmode="lin" valueType="num">
                                      <p:cBhvr>
                                        <p:cTn id="8" dur="1000" fill="hold"/>
                                        <p:tgtEl>
                                          <p:spTgt spid="1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9">
                                            <p:txEl>
                                              <p:pRg st="1" end="1"/>
                                            </p:txEl>
                                          </p:spTgt>
                                        </p:tgtEl>
                                        <p:attrNameLst>
                                          <p:attrName>style.visibility</p:attrName>
                                        </p:attrNameLst>
                                      </p:cBhvr>
                                      <p:to>
                                        <p:strVal val="visible"/>
                                      </p:to>
                                    </p:set>
                                    <p:animEffect transition="in" filter="fade">
                                      <p:cBhvr>
                                        <p:cTn id="14" dur="1000"/>
                                        <p:tgtEl>
                                          <p:spTgt spid="199">
                                            <p:txEl>
                                              <p:pRg st="1" end="1"/>
                                            </p:txEl>
                                          </p:spTgt>
                                        </p:tgtEl>
                                      </p:cBhvr>
                                    </p:animEffect>
                                    <p:anim calcmode="lin" valueType="num">
                                      <p:cBhvr>
                                        <p:cTn id="15" dur="1000" fill="hold"/>
                                        <p:tgtEl>
                                          <p:spTgt spid="1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9">
                                            <p:txEl>
                                              <p:pRg st="2" end="2"/>
                                            </p:txEl>
                                          </p:spTgt>
                                        </p:tgtEl>
                                        <p:attrNameLst>
                                          <p:attrName>style.visibility</p:attrName>
                                        </p:attrNameLst>
                                      </p:cBhvr>
                                      <p:to>
                                        <p:strVal val="visible"/>
                                      </p:to>
                                    </p:set>
                                    <p:animEffect transition="in" filter="fade">
                                      <p:cBhvr>
                                        <p:cTn id="19" dur="750"/>
                                        <p:tgtEl>
                                          <p:spTgt spid="199">
                                            <p:txEl>
                                              <p:pRg st="2" end="2"/>
                                            </p:txEl>
                                          </p:spTgt>
                                        </p:tgtEl>
                                      </p:cBhvr>
                                    </p:animEffect>
                                    <p:anim calcmode="lin" valueType="num">
                                      <p:cBhvr>
                                        <p:cTn id="20" dur="750" fill="hold"/>
                                        <p:tgtEl>
                                          <p:spTgt spid="199">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19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9">
                                            <p:txEl>
                                              <p:pRg st="3" end="3"/>
                                            </p:txEl>
                                          </p:spTgt>
                                        </p:tgtEl>
                                        <p:attrNameLst>
                                          <p:attrName>style.visibility</p:attrName>
                                        </p:attrNameLst>
                                      </p:cBhvr>
                                      <p:to>
                                        <p:strVal val="visible"/>
                                      </p:to>
                                    </p:set>
                                    <p:animEffect transition="in" filter="fade">
                                      <p:cBhvr>
                                        <p:cTn id="24" dur="750"/>
                                        <p:tgtEl>
                                          <p:spTgt spid="199">
                                            <p:txEl>
                                              <p:pRg st="3" end="3"/>
                                            </p:txEl>
                                          </p:spTgt>
                                        </p:tgtEl>
                                      </p:cBhvr>
                                    </p:animEffect>
                                    <p:anim calcmode="lin" valueType="num">
                                      <p:cBhvr>
                                        <p:cTn id="25" dur="750" fill="hold"/>
                                        <p:tgtEl>
                                          <p:spTgt spid="199">
                                            <p:txEl>
                                              <p:pRg st="3" end="3"/>
                                            </p:txEl>
                                          </p:spTgt>
                                        </p:tgtEl>
                                        <p:attrNameLst>
                                          <p:attrName>ppt_x</p:attrName>
                                        </p:attrNameLst>
                                      </p:cBhvr>
                                      <p:tavLst>
                                        <p:tav tm="0">
                                          <p:val>
                                            <p:strVal val="#ppt_x"/>
                                          </p:val>
                                        </p:tav>
                                        <p:tav tm="100000">
                                          <p:val>
                                            <p:strVal val="#ppt_x"/>
                                          </p:val>
                                        </p:tav>
                                      </p:tavLst>
                                    </p:anim>
                                    <p:anim calcmode="lin" valueType="num">
                                      <p:cBhvr>
                                        <p:cTn id="26" dur="750" fill="hold"/>
                                        <p:tgtEl>
                                          <p:spTgt spid="19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9">
                                            <p:txEl>
                                              <p:pRg st="4" end="4"/>
                                            </p:txEl>
                                          </p:spTgt>
                                        </p:tgtEl>
                                        <p:attrNameLst>
                                          <p:attrName>style.visibility</p:attrName>
                                        </p:attrNameLst>
                                      </p:cBhvr>
                                      <p:to>
                                        <p:strVal val="visible"/>
                                      </p:to>
                                    </p:set>
                                    <p:animEffect transition="in" filter="fade">
                                      <p:cBhvr>
                                        <p:cTn id="29" dur="750"/>
                                        <p:tgtEl>
                                          <p:spTgt spid="199">
                                            <p:txEl>
                                              <p:pRg st="4" end="4"/>
                                            </p:txEl>
                                          </p:spTgt>
                                        </p:tgtEl>
                                      </p:cBhvr>
                                    </p:animEffect>
                                    <p:anim calcmode="lin" valueType="num">
                                      <p:cBhvr>
                                        <p:cTn id="30" dur="750" fill="hold"/>
                                        <p:tgtEl>
                                          <p:spTgt spid="199">
                                            <p:txEl>
                                              <p:pRg st="4" end="4"/>
                                            </p:txEl>
                                          </p:spTgt>
                                        </p:tgtEl>
                                        <p:attrNameLst>
                                          <p:attrName>ppt_x</p:attrName>
                                        </p:attrNameLst>
                                      </p:cBhvr>
                                      <p:tavLst>
                                        <p:tav tm="0">
                                          <p:val>
                                            <p:strVal val="#ppt_x"/>
                                          </p:val>
                                        </p:tav>
                                        <p:tav tm="100000">
                                          <p:val>
                                            <p:strVal val="#ppt_x"/>
                                          </p:val>
                                        </p:tav>
                                      </p:tavLst>
                                    </p:anim>
                                    <p:anim calcmode="lin" valueType="num">
                                      <p:cBhvr>
                                        <p:cTn id="31" dur="750" fill="hold"/>
                                        <p:tgtEl>
                                          <p:spTgt spid="1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0">
                                            <p:txEl>
                                              <p:pRg st="0" end="0"/>
                                            </p:txEl>
                                          </p:spTgt>
                                        </p:tgtEl>
                                        <p:attrNameLst>
                                          <p:attrName>style.visibility</p:attrName>
                                        </p:attrNameLst>
                                      </p:cBhvr>
                                      <p:to>
                                        <p:strVal val="visible"/>
                                      </p:to>
                                    </p:set>
                                    <p:animEffect transition="in" filter="fade">
                                      <p:cBhvr>
                                        <p:cTn id="36" dur="1000"/>
                                        <p:tgtEl>
                                          <p:spTgt spid="200">
                                            <p:txEl>
                                              <p:pRg st="0" end="0"/>
                                            </p:txEl>
                                          </p:spTgt>
                                        </p:tgtEl>
                                      </p:cBhvr>
                                    </p:animEffect>
                                    <p:anim calcmode="lin" valueType="num">
                                      <p:cBhvr>
                                        <p:cTn id="37" dur="10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0">
                                            <p:txEl>
                                              <p:pRg st="1" end="1"/>
                                            </p:txEl>
                                          </p:spTgt>
                                        </p:tgtEl>
                                        <p:attrNameLst>
                                          <p:attrName>style.visibility</p:attrName>
                                        </p:attrNameLst>
                                      </p:cBhvr>
                                      <p:to>
                                        <p:strVal val="visible"/>
                                      </p:to>
                                    </p:set>
                                    <p:animEffect transition="in" filter="fade">
                                      <p:cBhvr>
                                        <p:cTn id="43" dur="1000"/>
                                        <p:tgtEl>
                                          <p:spTgt spid="200">
                                            <p:txEl>
                                              <p:pRg st="1" end="1"/>
                                            </p:txEl>
                                          </p:spTgt>
                                        </p:tgtEl>
                                      </p:cBhvr>
                                    </p:animEffect>
                                    <p:anim calcmode="lin" valueType="num">
                                      <p:cBhvr>
                                        <p:cTn id="44" dur="1000" fill="hold"/>
                                        <p:tgtEl>
                                          <p:spTgt spid="200">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200">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0">
                                            <p:txEl>
                                              <p:pRg st="2" end="2"/>
                                            </p:txEl>
                                          </p:spTgt>
                                        </p:tgtEl>
                                        <p:attrNameLst>
                                          <p:attrName>style.visibility</p:attrName>
                                        </p:attrNameLst>
                                      </p:cBhvr>
                                      <p:to>
                                        <p:strVal val="visible"/>
                                      </p:to>
                                    </p:set>
                                    <p:animEffect transition="in" filter="fade">
                                      <p:cBhvr>
                                        <p:cTn id="48" dur="1000"/>
                                        <p:tgtEl>
                                          <p:spTgt spid="200">
                                            <p:txEl>
                                              <p:pRg st="2" end="2"/>
                                            </p:txEl>
                                          </p:spTgt>
                                        </p:tgtEl>
                                      </p:cBhvr>
                                    </p:animEffect>
                                    <p:anim calcmode="lin" valueType="num">
                                      <p:cBhvr>
                                        <p:cTn id="49" dur="1000" fill="hold"/>
                                        <p:tgtEl>
                                          <p:spTgt spid="200">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00">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0">
                                            <p:txEl>
                                              <p:pRg st="3" end="3"/>
                                            </p:txEl>
                                          </p:spTgt>
                                        </p:tgtEl>
                                        <p:attrNameLst>
                                          <p:attrName>style.visibility</p:attrName>
                                        </p:attrNameLst>
                                      </p:cBhvr>
                                      <p:to>
                                        <p:strVal val="visible"/>
                                      </p:to>
                                    </p:set>
                                    <p:animEffect transition="in" filter="fade">
                                      <p:cBhvr>
                                        <p:cTn id="53" dur="1000"/>
                                        <p:tgtEl>
                                          <p:spTgt spid="200">
                                            <p:txEl>
                                              <p:pRg st="3" end="3"/>
                                            </p:txEl>
                                          </p:spTgt>
                                        </p:tgtEl>
                                      </p:cBhvr>
                                    </p:animEffect>
                                    <p:anim calcmode="lin" valueType="num">
                                      <p:cBhvr>
                                        <p:cTn id="54" dur="1000" fill="hold"/>
                                        <p:tgtEl>
                                          <p:spTgt spid="200">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200">
                                            <p:txEl>
                                              <p:pRg st="3" end="3"/>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0">
                                            <p:txEl>
                                              <p:pRg st="4" end="4"/>
                                            </p:txEl>
                                          </p:spTgt>
                                        </p:tgtEl>
                                        <p:attrNameLst>
                                          <p:attrName>style.visibility</p:attrName>
                                        </p:attrNameLst>
                                      </p:cBhvr>
                                      <p:to>
                                        <p:strVal val="visible"/>
                                      </p:to>
                                    </p:set>
                                    <p:animEffect transition="in" filter="fade">
                                      <p:cBhvr>
                                        <p:cTn id="58" dur="1000"/>
                                        <p:tgtEl>
                                          <p:spTgt spid="200">
                                            <p:txEl>
                                              <p:pRg st="4" end="4"/>
                                            </p:txEl>
                                          </p:spTgt>
                                        </p:tgtEl>
                                      </p:cBhvr>
                                    </p:animEffect>
                                    <p:anim calcmode="lin" valueType="num">
                                      <p:cBhvr>
                                        <p:cTn id="59" dur="1000" fill="hold"/>
                                        <p:tgtEl>
                                          <p:spTgt spid="200">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200">
                                            <p:txEl>
                                              <p:pRg st="4" end="4"/>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0">
                                            <p:txEl>
                                              <p:pRg st="5" end="5"/>
                                            </p:txEl>
                                          </p:spTgt>
                                        </p:tgtEl>
                                        <p:attrNameLst>
                                          <p:attrName>style.visibility</p:attrName>
                                        </p:attrNameLst>
                                      </p:cBhvr>
                                      <p:to>
                                        <p:strVal val="visible"/>
                                      </p:to>
                                    </p:set>
                                    <p:animEffect transition="in" filter="fade">
                                      <p:cBhvr>
                                        <p:cTn id="63" dur="1000"/>
                                        <p:tgtEl>
                                          <p:spTgt spid="200">
                                            <p:txEl>
                                              <p:pRg st="5" end="5"/>
                                            </p:txEl>
                                          </p:spTgt>
                                        </p:tgtEl>
                                      </p:cBhvr>
                                    </p:animEffect>
                                    <p:anim calcmode="lin" valueType="num">
                                      <p:cBhvr>
                                        <p:cTn id="64" dur="1000" fill="hold"/>
                                        <p:tgtEl>
                                          <p:spTgt spid="200">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00">
                                            <p:txEl>
                                              <p:pRg st="5" end="5"/>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0">
                                            <p:txEl>
                                              <p:pRg st="6" end="6"/>
                                            </p:txEl>
                                          </p:spTgt>
                                        </p:tgtEl>
                                        <p:attrNameLst>
                                          <p:attrName>style.visibility</p:attrName>
                                        </p:attrNameLst>
                                      </p:cBhvr>
                                      <p:to>
                                        <p:strVal val="visible"/>
                                      </p:to>
                                    </p:set>
                                    <p:animEffect transition="in" filter="fade">
                                      <p:cBhvr>
                                        <p:cTn id="68" dur="1000"/>
                                        <p:tgtEl>
                                          <p:spTgt spid="200">
                                            <p:txEl>
                                              <p:pRg st="6" end="6"/>
                                            </p:txEl>
                                          </p:spTgt>
                                        </p:tgtEl>
                                      </p:cBhvr>
                                    </p:animEffect>
                                    <p:anim calcmode="lin" valueType="num">
                                      <p:cBhvr>
                                        <p:cTn id="69" dur="1000" fill="hold"/>
                                        <p:tgtEl>
                                          <p:spTgt spid="200">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200">
                                            <p:txEl>
                                              <p:pRg st="6" end="6"/>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0">
                                            <p:txEl>
                                              <p:pRg st="7" end="7"/>
                                            </p:txEl>
                                          </p:spTgt>
                                        </p:tgtEl>
                                        <p:attrNameLst>
                                          <p:attrName>style.visibility</p:attrName>
                                        </p:attrNameLst>
                                      </p:cBhvr>
                                      <p:to>
                                        <p:strVal val="visible"/>
                                      </p:to>
                                    </p:set>
                                    <p:animEffect transition="in" filter="fade">
                                      <p:cBhvr>
                                        <p:cTn id="73" dur="1000"/>
                                        <p:tgtEl>
                                          <p:spTgt spid="200">
                                            <p:txEl>
                                              <p:pRg st="7" end="7"/>
                                            </p:txEl>
                                          </p:spTgt>
                                        </p:tgtEl>
                                      </p:cBhvr>
                                    </p:animEffect>
                                    <p:anim calcmode="lin" valueType="num">
                                      <p:cBhvr>
                                        <p:cTn id="74" dur="1000" fill="hold"/>
                                        <p:tgtEl>
                                          <p:spTgt spid="200">
                                            <p:txEl>
                                              <p:pRg st="7" end="7"/>
                                            </p:txEl>
                                          </p:spTgt>
                                        </p:tgtEl>
                                        <p:attrNameLst>
                                          <p:attrName>ppt_x</p:attrName>
                                        </p:attrNameLst>
                                      </p:cBhvr>
                                      <p:tavLst>
                                        <p:tav tm="0">
                                          <p:val>
                                            <p:strVal val="#ppt_x"/>
                                          </p:val>
                                        </p:tav>
                                        <p:tav tm="100000">
                                          <p:val>
                                            <p:strVal val="#ppt_x"/>
                                          </p:val>
                                        </p:tav>
                                      </p:tavLst>
                                    </p:anim>
                                    <p:anim calcmode="lin" valueType="num">
                                      <p:cBhvr>
                                        <p:cTn id="75" dur="1000" fill="hold"/>
                                        <p:tgtEl>
                                          <p:spTgt spid="200">
                                            <p:txEl>
                                              <p:pRg st="7" end="7"/>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00">
                                            <p:txEl>
                                              <p:pRg st="8" end="8"/>
                                            </p:txEl>
                                          </p:spTgt>
                                        </p:tgtEl>
                                        <p:attrNameLst>
                                          <p:attrName>style.visibility</p:attrName>
                                        </p:attrNameLst>
                                      </p:cBhvr>
                                      <p:to>
                                        <p:strVal val="visible"/>
                                      </p:to>
                                    </p:set>
                                    <p:animEffect transition="in" filter="fade">
                                      <p:cBhvr>
                                        <p:cTn id="78" dur="1000"/>
                                        <p:tgtEl>
                                          <p:spTgt spid="200">
                                            <p:txEl>
                                              <p:pRg st="8" end="8"/>
                                            </p:txEl>
                                          </p:spTgt>
                                        </p:tgtEl>
                                      </p:cBhvr>
                                    </p:animEffect>
                                    <p:anim calcmode="lin" valueType="num">
                                      <p:cBhvr>
                                        <p:cTn id="79" dur="1000" fill="hold"/>
                                        <p:tgtEl>
                                          <p:spTgt spid="200">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20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1000" fill="hold"/>
                                        <p:tgtEl>
                                          <p:spTgt spid="3"/>
                                        </p:tgtEl>
                                        <p:attrNameLst>
                                          <p:attrName>ppt_w</p:attrName>
                                        </p:attrNameLst>
                                      </p:cBhvr>
                                      <p:tavLst>
                                        <p:tav tm="0">
                                          <p:val>
                                            <p:fltVal val="0"/>
                                          </p:val>
                                        </p:tav>
                                        <p:tav tm="100000">
                                          <p:val>
                                            <p:strVal val="#ppt_w"/>
                                          </p:val>
                                        </p:tav>
                                      </p:tavLst>
                                    </p:anim>
                                    <p:anim calcmode="lin" valueType="num">
                                      <p:cBhvr>
                                        <p:cTn id="86" dur="1000" fill="hold"/>
                                        <p:tgtEl>
                                          <p:spTgt spid="3"/>
                                        </p:tgtEl>
                                        <p:attrNameLst>
                                          <p:attrName>ppt_h</p:attrName>
                                        </p:attrNameLst>
                                      </p:cBhvr>
                                      <p:tavLst>
                                        <p:tav tm="0">
                                          <p:val>
                                            <p:fltVal val="0"/>
                                          </p:val>
                                        </p:tav>
                                        <p:tav tm="100000">
                                          <p:val>
                                            <p:strVal val="#ppt_h"/>
                                          </p:val>
                                        </p:tav>
                                      </p:tavLst>
                                    </p:anim>
                                    <p:anim calcmode="lin" valueType="num">
                                      <p:cBhvr>
                                        <p:cTn id="87" dur="1000" fill="hold"/>
                                        <p:tgtEl>
                                          <p:spTgt spid="3"/>
                                        </p:tgtEl>
                                        <p:attrNameLst>
                                          <p:attrName>style.rotation</p:attrName>
                                        </p:attrNameLst>
                                      </p:cBhvr>
                                      <p:tavLst>
                                        <p:tav tm="0">
                                          <p:val>
                                            <p:fltVal val="90"/>
                                          </p:val>
                                        </p:tav>
                                        <p:tav tm="100000">
                                          <p:val>
                                            <p:fltVal val="0"/>
                                          </p:val>
                                        </p:tav>
                                      </p:tavLst>
                                    </p:anim>
                                    <p:animEffect transition="in" filter="fade">
                                      <p:cBhvr>
                                        <p:cTn id="8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uiExpand="1" build="p"/>
      <p:bldP spid="200" grpId="0" uiExpand="1"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10" name="Google Shape;239;p16">
            <a:extLst>
              <a:ext uri="{FF2B5EF4-FFF2-40B4-BE49-F238E27FC236}">
                <a16:creationId xmlns:a16="http://schemas.microsoft.com/office/drawing/2014/main" id="{265781B8-56E1-D5D8-66F9-3CB689638749}"/>
              </a:ext>
            </a:extLst>
          </p:cNvPr>
          <p:cNvSpPr txBox="1">
            <a:spLocks/>
          </p:cNvSpPr>
          <p:nvPr/>
        </p:nvSpPr>
        <p:spPr>
          <a:xfrm>
            <a:off x="11487786" y="2553495"/>
            <a:ext cx="5830396" cy="656279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1pPr>
            <a:lvl2pPr marL="914400" marR="0" lvl="1"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2pPr>
            <a:lvl3pPr marL="1371600" marR="0" lvl="2" indent="-342900" algn="l" rtl="0">
              <a:lnSpc>
                <a:spcPct val="100000"/>
              </a:lnSpc>
              <a:spcBef>
                <a:spcPts val="360"/>
              </a:spcBef>
              <a:spcAft>
                <a:spcPts val="0"/>
              </a:spcAft>
              <a:buClr>
                <a:srgbClr val="2B1803"/>
              </a:buClr>
              <a:buSzPts val="1800"/>
              <a:buFont typeface="Arial"/>
              <a:buChar char="•"/>
              <a:defRPr sz="1800" b="0" i="0" u="none" strike="noStrike" cap="none">
                <a:solidFill>
                  <a:srgbClr val="2B1803"/>
                </a:solidFill>
                <a:latin typeface="Arial"/>
                <a:ea typeface="Arial"/>
                <a:cs typeface="Arial"/>
                <a:sym typeface="Arial"/>
              </a:defRPr>
            </a:lvl3pPr>
            <a:lvl4pPr marL="1828800" marR="0" lvl="3" indent="-330200" algn="l" rtl="0">
              <a:lnSpc>
                <a:spcPct val="100000"/>
              </a:lnSpc>
              <a:spcBef>
                <a:spcPts val="320"/>
              </a:spcBef>
              <a:spcAft>
                <a:spcPts val="0"/>
              </a:spcAft>
              <a:buClr>
                <a:srgbClr val="2B1803"/>
              </a:buClr>
              <a:buSzPts val="1600"/>
              <a:buFont typeface="Arial"/>
              <a:buChar char="–"/>
              <a:defRPr sz="1600" b="0" i="0" u="none" strike="noStrike" cap="none">
                <a:solidFill>
                  <a:srgbClr val="2B1803"/>
                </a:solidFill>
                <a:latin typeface="Arial"/>
                <a:ea typeface="Arial"/>
                <a:cs typeface="Arial"/>
                <a:sym typeface="Arial"/>
              </a:defRPr>
            </a:lvl4pPr>
            <a:lvl5pPr marL="2286000" marR="0" lvl="4" indent="-330200" algn="l" rtl="0">
              <a:lnSpc>
                <a:spcPct val="100000"/>
              </a:lnSpc>
              <a:spcBef>
                <a:spcPts val="320"/>
              </a:spcBef>
              <a:spcAft>
                <a:spcPts val="0"/>
              </a:spcAft>
              <a:buClr>
                <a:srgbClr val="2B1803"/>
              </a:buClr>
              <a:buSzPts val="1600"/>
              <a:buFont typeface="Arial"/>
              <a:buChar char="»"/>
              <a:defRPr sz="1600" b="0" i="0" u="none" strike="noStrike" cap="none">
                <a:solidFill>
                  <a:srgbClr val="2B1803"/>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r>
              <a:rPr lang="en-US" sz="2800" b="1" dirty="0"/>
              <a:t>Maryland</a:t>
            </a:r>
            <a:r>
              <a:rPr lang="en-US" sz="2800" dirty="0"/>
              <a:t> passed its protections in one comprehensive Act.</a:t>
            </a:r>
          </a:p>
          <a:p>
            <a:r>
              <a:rPr lang="en-US" sz="2800" b="1" dirty="0"/>
              <a:t>Delaware</a:t>
            </a:r>
            <a:r>
              <a:rPr lang="en-US" sz="2800" dirty="0"/>
              <a:t> combined the FTR Act (HB 119) with the Uniform Public Expression Protection Act (SB 80). This second bill is designed to protect citizens from "SLAPP" lawsuits offering a broader shield for First Amendment activities beyond just library</a:t>
            </a:r>
          </a:p>
          <a:p>
            <a:pPr marL="342900" indent="-190500">
              <a:spcBef>
                <a:spcPts val="0"/>
              </a:spcBef>
              <a:buFont typeface="Arial"/>
              <a:buNone/>
            </a:pPr>
            <a:endParaRPr lang="en-US" dirty="0"/>
          </a:p>
        </p:txBody>
      </p:sp>
      <p:sp>
        <p:nvSpPr>
          <p:cNvPr id="239" name="Google Shape;239;p16"/>
          <p:cNvSpPr txBox="1">
            <a:spLocks noGrp="1"/>
          </p:cNvSpPr>
          <p:nvPr>
            <p:ph type="body" idx="2"/>
          </p:nvPr>
        </p:nvSpPr>
        <p:spPr>
          <a:xfrm>
            <a:off x="321671" y="2584275"/>
            <a:ext cx="5315746" cy="7159936"/>
          </a:xfrm>
          <a:prstGeom prst="rect">
            <a:avLst/>
          </a:prstGeom>
          <a:noFill/>
          <a:ln>
            <a:noFill/>
          </a:ln>
        </p:spPr>
        <p:txBody>
          <a:bodyPr spcFirstLastPara="1" wrap="square" lIns="91425" tIns="45700" rIns="91425" bIns="45700" anchor="t" anchorCtr="0">
            <a:normAutofit/>
          </a:bodyPr>
          <a:lstStyle/>
          <a:p>
            <a:r>
              <a:rPr lang="en-US" sz="2800" b="1" dirty="0"/>
              <a:t>Maryland's Financial Teeth</a:t>
            </a:r>
            <a:r>
              <a:rPr lang="en-US" sz="2800" dirty="0"/>
              <a:t>: Maryland's law is distinct for its financial mandate. The State Comptroller can withhold state funding.</a:t>
            </a:r>
          </a:p>
          <a:p>
            <a:r>
              <a:rPr lang="en-US" sz="2800" b="1" dirty="0"/>
              <a:t>Delaware's Targeted Access</a:t>
            </a:r>
            <a:r>
              <a:rPr lang="en-US" sz="2800" dirty="0"/>
              <a:t>: Delaware (HB 119) specifically restricts who can file a challenge in schools. Limited to those directly served by the school (parents/students).</a:t>
            </a:r>
            <a:endParaRPr sz="2800" dirty="0"/>
          </a:p>
        </p:txBody>
      </p:sp>
      <p:sp>
        <p:nvSpPr>
          <p:cNvPr id="2" name="Title 1">
            <a:extLst>
              <a:ext uri="{FF2B5EF4-FFF2-40B4-BE49-F238E27FC236}">
                <a16:creationId xmlns:a16="http://schemas.microsoft.com/office/drawing/2014/main" id="{CE1D52FA-CE85-6C3E-E128-E8EFBE3D3BD6}"/>
              </a:ext>
            </a:extLst>
          </p:cNvPr>
          <p:cNvSpPr>
            <a:spLocks noGrp="1" noChangeArrowheads="1"/>
          </p:cNvSpPr>
          <p:nvPr>
            <p:ph type="title"/>
          </p:nvPr>
        </p:nvSpPr>
        <p:spPr bwMode="auto">
          <a:xfrm>
            <a:off x="321671" y="533762"/>
            <a:ext cx="78790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bg2"/>
                </a:solidFill>
                <a:effectLst/>
                <a:latin typeface="+mj-lt"/>
              </a:rPr>
              <a:t>Detailed Comparison</a:t>
            </a:r>
            <a:endParaRPr kumimoji="0" lang="en-US" altLang="en-US" sz="6000" b="0" i="0" u="none" strike="noStrike" cap="none" normalizeH="0" baseline="0" dirty="0">
              <a:ln>
                <a:noFill/>
              </a:ln>
              <a:solidFill>
                <a:schemeClr val="bg2"/>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0" b="0" i="0" u="none" strike="noStrike" cap="none" normalizeH="0" baseline="0" dirty="0">
                <a:ln>
                  <a:noFill/>
                </a:ln>
                <a:solidFill>
                  <a:schemeClr val="tx1"/>
                </a:solidFill>
                <a:effectLst/>
                <a:latin typeface="+mj-lt"/>
              </a:rPr>
            </a:br>
            <a:endParaRPr kumimoji="0" lang="en-US" altLang="en-US" sz="6000" b="0" i="0" u="none" strike="noStrike" cap="none" normalizeH="0" baseline="0" dirty="0">
              <a:ln>
                <a:noFill/>
              </a:ln>
              <a:solidFill>
                <a:schemeClr val="tx1"/>
              </a:solidFill>
              <a:effectLst/>
              <a:latin typeface="+mj-lt"/>
            </a:endParaRPr>
          </a:p>
        </p:txBody>
      </p:sp>
      <p:sp>
        <p:nvSpPr>
          <p:cNvPr id="3" name="Text Placeholder 2">
            <a:extLst>
              <a:ext uri="{FF2B5EF4-FFF2-40B4-BE49-F238E27FC236}">
                <a16:creationId xmlns:a16="http://schemas.microsoft.com/office/drawing/2014/main" id="{3CF40690-0260-284F-D22F-869836ACCB2D}"/>
              </a:ext>
            </a:extLst>
          </p:cNvPr>
          <p:cNvSpPr>
            <a:spLocks noGrp="1" noChangeArrowheads="1"/>
          </p:cNvSpPr>
          <p:nvPr>
            <p:ph type="body" idx="1"/>
          </p:nvPr>
        </p:nvSpPr>
        <p:spPr bwMode="auto">
          <a:xfrm>
            <a:off x="229865" y="1964923"/>
            <a:ext cx="569386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mj-lt"/>
              </a:rPr>
              <a:t>Enforcement vs. Standing</a:t>
            </a:r>
            <a:endParaRPr kumimoji="0" lang="en-US" altLang="en-US" sz="3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600" b="0" i="0" u="none" strike="noStrike" cap="none" normalizeH="0" baseline="0" dirty="0">
                <a:ln>
                  <a:noFill/>
                </a:ln>
                <a:solidFill>
                  <a:schemeClr val="tx1"/>
                </a:solidFill>
                <a:effectLst/>
                <a:latin typeface="+mj-lt"/>
              </a:rPr>
            </a:br>
            <a:endParaRPr kumimoji="0" lang="en-US" altLang="en-US" sz="3600" b="0" i="0" u="none" strike="noStrike" cap="none" normalizeH="0" baseline="0" dirty="0">
              <a:ln>
                <a:noFill/>
              </a:ln>
              <a:solidFill>
                <a:schemeClr val="tx1"/>
              </a:solidFill>
              <a:effectLst/>
              <a:latin typeface="+mj-lt"/>
            </a:endParaRPr>
          </a:p>
        </p:txBody>
      </p:sp>
      <p:sp>
        <p:nvSpPr>
          <p:cNvPr id="4" name="Text Placeholder 2">
            <a:extLst>
              <a:ext uri="{FF2B5EF4-FFF2-40B4-BE49-F238E27FC236}">
                <a16:creationId xmlns:a16="http://schemas.microsoft.com/office/drawing/2014/main" id="{A0AA2901-928D-F15D-6096-8C4C59CB0B95}"/>
              </a:ext>
            </a:extLst>
          </p:cNvPr>
          <p:cNvSpPr txBox="1">
            <a:spLocks noChangeArrowheads="1"/>
          </p:cNvSpPr>
          <p:nvPr/>
        </p:nvSpPr>
        <p:spPr bwMode="auto">
          <a:xfrm>
            <a:off x="6433516" y="1999498"/>
            <a:ext cx="44627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none" lIns="0" tIns="0" rIns="0" bIns="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rgbClr val="2B1803"/>
              </a:buClr>
              <a:buSzPts val="2400"/>
              <a:buFont typeface="Arial"/>
              <a:buNone/>
              <a:defRPr sz="2400" b="1" i="0" u="none" strike="noStrike" cap="none">
                <a:solidFill>
                  <a:srgbClr val="2B1803"/>
                </a:solidFill>
                <a:latin typeface="Arial"/>
                <a:ea typeface="Arial"/>
                <a:cs typeface="Arial"/>
                <a:sym typeface="Arial"/>
              </a:defRPr>
            </a:lvl1pPr>
            <a:lvl2pPr marL="914400" marR="0" lvl="1" indent="-228600" algn="l" rtl="0">
              <a:lnSpc>
                <a:spcPct val="100000"/>
              </a:lnSpc>
              <a:spcBef>
                <a:spcPts val="400"/>
              </a:spcBef>
              <a:spcAft>
                <a:spcPts val="0"/>
              </a:spcAft>
              <a:buClr>
                <a:srgbClr val="2B1803"/>
              </a:buClr>
              <a:buSzPts val="2000"/>
              <a:buFont typeface="Arial"/>
              <a:buNone/>
              <a:defRPr sz="2000" b="1" i="0" u="none" strike="noStrike" cap="none">
                <a:solidFill>
                  <a:srgbClr val="2B1803"/>
                </a:solidFill>
                <a:latin typeface="Arial"/>
                <a:ea typeface="Arial"/>
                <a:cs typeface="Arial"/>
                <a:sym typeface="Arial"/>
              </a:defRPr>
            </a:lvl2pPr>
            <a:lvl3pPr marL="1371600" marR="0" lvl="2" indent="-228600" algn="l" rtl="0">
              <a:lnSpc>
                <a:spcPct val="100000"/>
              </a:lnSpc>
              <a:spcBef>
                <a:spcPts val="360"/>
              </a:spcBef>
              <a:spcAft>
                <a:spcPts val="0"/>
              </a:spcAft>
              <a:buClr>
                <a:srgbClr val="2B1803"/>
              </a:buClr>
              <a:buSzPts val="1800"/>
              <a:buFont typeface="Arial"/>
              <a:buNone/>
              <a:defRPr sz="1800" b="1" i="0" u="none" strike="noStrike" cap="none">
                <a:solidFill>
                  <a:srgbClr val="2B1803"/>
                </a:solidFill>
                <a:latin typeface="Arial"/>
                <a:ea typeface="Arial"/>
                <a:cs typeface="Arial"/>
                <a:sym typeface="Arial"/>
              </a:defRPr>
            </a:lvl3pPr>
            <a:lvl4pPr marL="1828800" marR="0" lvl="3" indent="-228600" algn="l" rtl="0">
              <a:lnSpc>
                <a:spcPct val="100000"/>
              </a:lnSpc>
              <a:spcBef>
                <a:spcPts val="320"/>
              </a:spcBef>
              <a:spcAft>
                <a:spcPts val="0"/>
              </a:spcAft>
              <a:buClr>
                <a:srgbClr val="2B1803"/>
              </a:buClr>
              <a:buSzPts val="1600"/>
              <a:buFont typeface="Arial"/>
              <a:buNone/>
              <a:defRPr sz="1600" b="1" i="0" u="none" strike="noStrike" cap="none">
                <a:solidFill>
                  <a:srgbClr val="2B1803"/>
                </a:solidFill>
                <a:latin typeface="Arial"/>
                <a:ea typeface="Arial"/>
                <a:cs typeface="Arial"/>
                <a:sym typeface="Arial"/>
              </a:defRPr>
            </a:lvl4pPr>
            <a:lvl5pPr marL="2286000" marR="0" lvl="4" indent="-228600" algn="l" rtl="0">
              <a:lnSpc>
                <a:spcPct val="100000"/>
              </a:lnSpc>
              <a:spcBef>
                <a:spcPts val="320"/>
              </a:spcBef>
              <a:spcAft>
                <a:spcPts val="0"/>
              </a:spcAft>
              <a:buClr>
                <a:srgbClr val="2B1803"/>
              </a:buClr>
              <a:buSzPts val="1600"/>
              <a:buFont typeface="Arial"/>
              <a:buNone/>
              <a:defRPr sz="1600" b="1" i="0" u="none" strike="noStrike" cap="none">
                <a:solidFill>
                  <a:srgbClr val="2B1803"/>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pPr marL="0" indent="0" eaLnBrk="0" fontAlgn="base" hangingPunct="0">
              <a:spcBef>
                <a:spcPct val="0"/>
              </a:spcBef>
              <a:spcAft>
                <a:spcPct val="0"/>
              </a:spcAft>
              <a:buClrTx/>
              <a:buSzTx/>
            </a:pPr>
            <a:r>
              <a:rPr lang="en-US" sz="3600" dirty="0">
                <a:solidFill>
                  <a:schemeClr val="tx1"/>
                </a:solidFill>
              </a:rPr>
              <a:t>Structural Oversight</a:t>
            </a:r>
            <a:br>
              <a:rPr lang="en-US" altLang="en-US" sz="3600" b="0" dirty="0">
                <a:solidFill>
                  <a:schemeClr val="tx1"/>
                </a:solidFill>
                <a:latin typeface="Arial" panose="020B0604020202020204" pitchFamily="34" charset="0"/>
              </a:rPr>
            </a:br>
            <a:endParaRPr lang="en-US" altLang="en-US" sz="3600" b="0" dirty="0">
              <a:solidFill>
                <a:schemeClr val="tx1"/>
              </a:solidFill>
              <a:latin typeface="Arial" panose="020B0604020202020204" pitchFamily="34" charset="0"/>
            </a:endParaRPr>
          </a:p>
        </p:txBody>
      </p:sp>
      <p:sp>
        <p:nvSpPr>
          <p:cNvPr id="7" name="Google Shape;239;p16">
            <a:extLst>
              <a:ext uri="{FF2B5EF4-FFF2-40B4-BE49-F238E27FC236}">
                <a16:creationId xmlns:a16="http://schemas.microsoft.com/office/drawing/2014/main" id="{28444289-66C7-56D2-D7B9-A2F9CB8C4CEE}"/>
              </a:ext>
            </a:extLst>
          </p:cNvPr>
          <p:cNvSpPr txBox="1">
            <a:spLocks/>
          </p:cNvSpPr>
          <p:nvPr/>
        </p:nvSpPr>
        <p:spPr>
          <a:xfrm>
            <a:off x="5967450" y="2593302"/>
            <a:ext cx="5315746" cy="715993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1pPr>
            <a:lvl2pPr marL="914400" marR="0" lvl="1"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2pPr>
            <a:lvl3pPr marL="1371600" marR="0" lvl="2" indent="-342900" algn="l" rtl="0">
              <a:lnSpc>
                <a:spcPct val="100000"/>
              </a:lnSpc>
              <a:spcBef>
                <a:spcPts val="360"/>
              </a:spcBef>
              <a:spcAft>
                <a:spcPts val="0"/>
              </a:spcAft>
              <a:buClr>
                <a:srgbClr val="2B1803"/>
              </a:buClr>
              <a:buSzPts val="1800"/>
              <a:buFont typeface="Arial"/>
              <a:buChar char="•"/>
              <a:defRPr sz="1800" b="0" i="0" u="none" strike="noStrike" cap="none">
                <a:solidFill>
                  <a:srgbClr val="2B1803"/>
                </a:solidFill>
                <a:latin typeface="Arial"/>
                <a:ea typeface="Arial"/>
                <a:cs typeface="Arial"/>
                <a:sym typeface="Arial"/>
              </a:defRPr>
            </a:lvl3pPr>
            <a:lvl4pPr marL="1828800" marR="0" lvl="3" indent="-330200" algn="l" rtl="0">
              <a:lnSpc>
                <a:spcPct val="100000"/>
              </a:lnSpc>
              <a:spcBef>
                <a:spcPts val="320"/>
              </a:spcBef>
              <a:spcAft>
                <a:spcPts val="0"/>
              </a:spcAft>
              <a:buClr>
                <a:srgbClr val="2B1803"/>
              </a:buClr>
              <a:buSzPts val="1600"/>
              <a:buFont typeface="Arial"/>
              <a:buChar char="–"/>
              <a:defRPr sz="1600" b="0" i="0" u="none" strike="noStrike" cap="none">
                <a:solidFill>
                  <a:srgbClr val="2B1803"/>
                </a:solidFill>
                <a:latin typeface="Arial"/>
                <a:ea typeface="Arial"/>
                <a:cs typeface="Arial"/>
                <a:sym typeface="Arial"/>
              </a:defRPr>
            </a:lvl4pPr>
            <a:lvl5pPr marL="2286000" marR="0" lvl="4" indent="-330200" algn="l" rtl="0">
              <a:lnSpc>
                <a:spcPct val="100000"/>
              </a:lnSpc>
              <a:spcBef>
                <a:spcPts val="320"/>
              </a:spcBef>
              <a:spcAft>
                <a:spcPts val="0"/>
              </a:spcAft>
              <a:buClr>
                <a:srgbClr val="2B1803"/>
              </a:buClr>
              <a:buSzPts val="1600"/>
              <a:buFont typeface="Arial"/>
              <a:buChar char="»"/>
              <a:defRPr sz="1600" b="0" i="0" u="none" strike="noStrike" cap="none">
                <a:solidFill>
                  <a:srgbClr val="2B1803"/>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r>
              <a:rPr lang="en-US" sz="2800" b="1" dirty="0"/>
              <a:t>Maryland</a:t>
            </a:r>
            <a:r>
              <a:rPr lang="en-US" sz="2800" dirty="0"/>
              <a:t>: Relies on existing educational frameworks. Maryland State Board of Education’s reversal in Harford County to restore the book, </a:t>
            </a:r>
            <a:r>
              <a:rPr lang="en-US" sz="2800" i="1" dirty="0"/>
              <a:t>Flamer</a:t>
            </a:r>
            <a:r>
              <a:rPr lang="en-US" sz="2800" dirty="0"/>
              <a:t>.</a:t>
            </a:r>
          </a:p>
          <a:p>
            <a:r>
              <a:rPr lang="en-US" sz="2800" b="1" dirty="0"/>
              <a:t>Delaware</a:t>
            </a:r>
            <a:r>
              <a:rPr lang="en-US" sz="2800" dirty="0"/>
              <a:t>: Established a specific School Library Review Committee. Committee: State Officials like the Secretary of Education and the State Librarian plus local decision-makers. Must align with the new state standards.</a:t>
            </a:r>
          </a:p>
          <a:p>
            <a:pPr marL="342900" indent="-190500">
              <a:spcBef>
                <a:spcPts val="0"/>
              </a:spcBef>
              <a:buFont typeface="Arial"/>
              <a:buNone/>
            </a:pPr>
            <a:endParaRPr lang="en-US" dirty="0"/>
          </a:p>
        </p:txBody>
      </p:sp>
      <p:sp>
        <p:nvSpPr>
          <p:cNvPr id="8" name="Text Placeholder 2">
            <a:extLst>
              <a:ext uri="{FF2B5EF4-FFF2-40B4-BE49-F238E27FC236}">
                <a16:creationId xmlns:a16="http://schemas.microsoft.com/office/drawing/2014/main" id="{2D82CE56-4634-E70C-4FD2-24C5F92FE48B}"/>
              </a:ext>
            </a:extLst>
          </p:cNvPr>
          <p:cNvSpPr txBox="1">
            <a:spLocks noChangeArrowheads="1"/>
          </p:cNvSpPr>
          <p:nvPr/>
        </p:nvSpPr>
        <p:spPr bwMode="auto">
          <a:xfrm>
            <a:off x="11720818" y="1999498"/>
            <a:ext cx="461664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none" lIns="0" tIns="0" rIns="0" bIns="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rgbClr val="2B1803"/>
              </a:buClr>
              <a:buSzPts val="2400"/>
              <a:buFont typeface="Arial"/>
              <a:buNone/>
              <a:defRPr sz="2400" b="1" i="0" u="none" strike="noStrike" cap="none">
                <a:solidFill>
                  <a:srgbClr val="2B1803"/>
                </a:solidFill>
                <a:latin typeface="Arial"/>
                <a:ea typeface="Arial"/>
                <a:cs typeface="Arial"/>
                <a:sym typeface="Arial"/>
              </a:defRPr>
            </a:lvl1pPr>
            <a:lvl2pPr marL="914400" marR="0" lvl="1" indent="-228600" algn="l" rtl="0">
              <a:lnSpc>
                <a:spcPct val="100000"/>
              </a:lnSpc>
              <a:spcBef>
                <a:spcPts val="400"/>
              </a:spcBef>
              <a:spcAft>
                <a:spcPts val="0"/>
              </a:spcAft>
              <a:buClr>
                <a:srgbClr val="2B1803"/>
              </a:buClr>
              <a:buSzPts val="2000"/>
              <a:buFont typeface="Arial"/>
              <a:buNone/>
              <a:defRPr sz="2000" b="1" i="0" u="none" strike="noStrike" cap="none">
                <a:solidFill>
                  <a:srgbClr val="2B1803"/>
                </a:solidFill>
                <a:latin typeface="Arial"/>
                <a:ea typeface="Arial"/>
                <a:cs typeface="Arial"/>
                <a:sym typeface="Arial"/>
              </a:defRPr>
            </a:lvl2pPr>
            <a:lvl3pPr marL="1371600" marR="0" lvl="2" indent="-228600" algn="l" rtl="0">
              <a:lnSpc>
                <a:spcPct val="100000"/>
              </a:lnSpc>
              <a:spcBef>
                <a:spcPts val="360"/>
              </a:spcBef>
              <a:spcAft>
                <a:spcPts val="0"/>
              </a:spcAft>
              <a:buClr>
                <a:srgbClr val="2B1803"/>
              </a:buClr>
              <a:buSzPts val="1800"/>
              <a:buFont typeface="Arial"/>
              <a:buNone/>
              <a:defRPr sz="1800" b="1" i="0" u="none" strike="noStrike" cap="none">
                <a:solidFill>
                  <a:srgbClr val="2B1803"/>
                </a:solidFill>
                <a:latin typeface="Arial"/>
                <a:ea typeface="Arial"/>
                <a:cs typeface="Arial"/>
                <a:sym typeface="Arial"/>
              </a:defRPr>
            </a:lvl3pPr>
            <a:lvl4pPr marL="1828800" marR="0" lvl="3" indent="-228600" algn="l" rtl="0">
              <a:lnSpc>
                <a:spcPct val="100000"/>
              </a:lnSpc>
              <a:spcBef>
                <a:spcPts val="320"/>
              </a:spcBef>
              <a:spcAft>
                <a:spcPts val="0"/>
              </a:spcAft>
              <a:buClr>
                <a:srgbClr val="2B1803"/>
              </a:buClr>
              <a:buSzPts val="1600"/>
              <a:buFont typeface="Arial"/>
              <a:buNone/>
              <a:defRPr sz="1600" b="1" i="0" u="none" strike="noStrike" cap="none">
                <a:solidFill>
                  <a:srgbClr val="2B1803"/>
                </a:solidFill>
                <a:latin typeface="Arial"/>
                <a:ea typeface="Arial"/>
                <a:cs typeface="Arial"/>
                <a:sym typeface="Arial"/>
              </a:defRPr>
            </a:lvl4pPr>
            <a:lvl5pPr marL="2286000" marR="0" lvl="4" indent="-228600" algn="l" rtl="0">
              <a:lnSpc>
                <a:spcPct val="100000"/>
              </a:lnSpc>
              <a:spcBef>
                <a:spcPts val="320"/>
              </a:spcBef>
              <a:spcAft>
                <a:spcPts val="0"/>
              </a:spcAft>
              <a:buClr>
                <a:srgbClr val="2B1803"/>
              </a:buClr>
              <a:buSzPts val="1600"/>
              <a:buFont typeface="Arial"/>
              <a:buNone/>
              <a:defRPr sz="1600" b="1" i="0" u="none" strike="noStrike" cap="none">
                <a:solidFill>
                  <a:srgbClr val="2B1803"/>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pPr marL="0" indent="0" eaLnBrk="0" fontAlgn="base" hangingPunct="0">
              <a:spcBef>
                <a:spcPct val="0"/>
              </a:spcBef>
              <a:spcAft>
                <a:spcPct val="0"/>
              </a:spcAft>
              <a:buClrTx/>
              <a:buSzTx/>
            </a:pPr>
            <a:r>
              <a:rPr lang="en-US" altLang="en-US" sz="3600" dirty="0">
                <a:solidFill>
                  <a:schemeClr val="tx1"/>
                </a:solidFill>
                <a:latin typeface="Arial" panose="020B0604020202020204" pitchFamily="34" charset="0"/>
              </a:rPr>
              <a:t>“Package Approach”</a:t>
            </a:r>
            <a:br>
              <a:rPr lang="en-US" altLang="en-US" sz="3600" dirty="0">
                <a:solidFill>
                  <a:schemeClr val="tx1"/>
                </a:solidFill>
                <a:latin typeface="Arial" panose="020B0604020202020204" pitchFamily="34" charset="0"/>
              </a:rPr>
            </a:br>
            <a:endParaRPr lang="en-US" altLang="en-US" sz="3600" dirty="0">
              <a:solidFill>
                <a:schemeClr val="tx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983570" y="2167553"/>
            <a:ext cx="7772400" cy="2647043"/>
          </a:xfrm>
          <a:prstGeom prst="rect">
            <a:avLst/>
          </a:prstGeom>
          <a:noFill/>
          <a:ln>
            <a:noFill/>
          </a:ln>
        </p:spPr>
        <p:txBody>
          <a:bodyPr spcFirstLastPara="1" wrap="square" lIns="91425" tIns="45700" rIns="91425" bIns="45700" anchor="t" anchorCtr="0">
            <a:normAutofit/>
          </a:bodyPr>
          <a:lstStyle/>
          <a:p>
            <a:pPr lvl="0"/>
            <a:r>
              <a:rPr lang="en-US" sz="5400" dirty="0"/>
              <a:t>Practice Makes </a:t>
            </a:r>
            <a:r>
              <a:rPr lang="en-US" sz="5400" strike="dblStrike" dirty="0"/>
              <a:t>Perfect</a:t>
            </a:r>
            <a:r>
              <a:rPr lang="en-US" sz="5400" dirty="0"/>
              <a:t> </a:t>
            </a:r>
            <a:br>
              <a:rPr lang="en-US" sz="5400" dirty="0"/>
            </a:br>
            <a:r>
              <a:rPr lang="en-US" sz="5400" i="1" dirty="0"/>
              <a:t>Being Prepared</a:t>
            </a:r>
            <a:r>
              <a:rPr lang="en-US" sz="5400" i="1" strike="dblStrike" dirty="0"/>
              <a:t> </a:t>
            </a:r>
            <a:endParaRPr sz="5400" i="1" strike="dblStrike" dirty="0"/>
          </a:p>
        </p:txBody>
      </p:sp>
      <p:pic>
        <p:nvPicPr>
          <p:cNvPr id="3" name="Picture Placeholder 2">
            <a:extLst>
              <a:ext uri="{FF2B5EF4-FFF2-40B4-BE49-F238E27FC236}">
                <a16:creationId xmlns:a16="http://schemas.microsoft.com/office/drawing/2014/main" id="{40935580-E23A-F71E-7ACA-36B10DB3EECC}"/>
              </a:ext>
            </a:extLst>
          </p:cNvPr>
          <p:cNvPicPr>
            <a:picLocks noGrp="1" noChangeAspect="1"/>
          </p:cNvPicPr>
          <p:nvPr>
            <p:ph type="pic" idx="2"/>
          </p:nvPr>
        </p:nvPicPr>
        <p:blipFill>
          <a:blip r:embed="rId3">
            <a:extLst>
              <a:ext uri="{837473B0-CC2E-450A-ABE3-18F120FF3D39}">
                <a1611:picAttrSrcUrl xmlns:a1611="http://schemas.microsoft.com/office/drawing/2016/11/main" r:id="rId4"/>
              </a:ext>
            </a:extLst>
          </a:blip>
          <a:srcRect l="24071" r="24071"/>
          <a:stretch>
            <a:fillRect/>
          </a:stretch>
        </p:blipFill>
        <p:spPr>
          <a:xfrm>
            <a:off x="10287000" y="0"/>
            <a:ext cx="8001000" cy="10287000"/>
          </a:xfrm>
          <a:prstGeom prst="rect">
            <a:avLst/>
          </a:prstGeom>
          <a:noFill/>
          <a:ln>
            <a:noFill/>
          </a:ln>
        </p:spPr>
      </p:pic>
      <p:sp>
        <p:nvSpPr>
          <p:cNvPr id="4" name="Google Shape;184;p9">
            <a:extLst>
              <a:ext uri="{FF2B5EF4-FFF2-40B4-BE49-F238E27FC236}">
                <a16:creationId xmlns:a16="http://schemas.microsoft.com/office/drawing/2014/main" id="{DED289BD-601A-82DB-1E97-06E49F649AC9}"/>
              </a:ext>
            </a:extLst>
          </p:cNvPr>
          <p:cNvSpPr txBox="1">
            <a:spLocks/>
          </p:cNvSpPr>
          <p:nvPr/>
        </p:nvSpPr>
        <p:spPr>
          <a:xfrm>
            <a:off x="983570" y="6216618"/>
            <a:ext cx="7772400" cy="136207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000"/>
              <a:buFont typeface="Georgia"/>
              <a:buNone/>
              <a:defRPr sz="4000" b="1"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De-escalation Fundamentals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fill="hold"/>
                                        <p:tgtEl>
                                          <p:spTgt spid="184"/>
                                        </p:tgtEl>
                                        <p:attrNameLst>
                                          <p:attrName>ppt_x</p:attrName>
                                        </p:attrNameLst>
                                      </p:cBhvr>
                                      <p:tavLst>
                                        <p:tav tm="0">
                                          <p:val>
                                            <p:strVal val="#ppt_x"/>
                                          </p:val>
                                        </p:tav>
                                        <p:tav tm="100000">
                                          <p:val>
                                            <p:strVal val="#ppt_x"/>
                                          </p:val>
                                        </p:tav>
                                      </p:tavLst>
                                    </p:anim>
                                    <p:anim calcmode="lin" valueType="num">
                                      <p:cBhvr additive="base">
                                        <p:cTn id="8"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E130760-47A5-F725-8B19-8D35FF5ED779}"/>
            </a:ext>
          </a:extLst>
        </p:cNvPr>
        <p:cNvGrpSpPr/>
        <p:nvPr/>
      </p:nvGrpSpPr>
      <p:grpSpPr>
        <a:xfrm>
          <a:off x="0" y="0"/>
          <a:ext cx="0" cy="0"/>
          <a:chOff x="0" y="0"/>
          <a:chExt cx="0" cy="0"/>
        </a:xfrm>
      </p:grpSpPr>
      <p:sp>
        <p:nvSpPr>
          <p:cNvPr id="158" name="Google Shape;158;p5">
            <a:extLst>
              <a:ext uri="{FF2B5EF4-FFF2-40B4-BE49-F238E27FC236}">
                <a16:creationId xmlns:a16="http://schemas.microsoft.com/office/drawing/2014/main" id="{9FF754A1-6663-21FC-1275-BEE0AE2DB1ED}"/>
              </a:ext>
            </a:extLst>
          </p:cNvPr>
          <p:cNvSpPr txBox="1">
            <a:spLocks noGrp="1"/>
          </p:cNvSpPr>
          <p:nvPr>
            <p:ph type="body" idx="1"/>
          </p:nvPr>
        </p:nvSpPr>
        <p:spPr>
          <a:xfrm>
            <a:off x="2186474" y="2139429"/>
            <a:ext cx="8935616" cy="524847"/>
          </a:xfrm>
          <a:prstGeom prst="rect">
            <a:avLst/>
          </a:prstGeom>
          <a:noFill/>
          <a:ln>
            <a:noFill/>
          </a:ln>
        </p:spPr>
        <p:txBody>
          <a:bodyPr spcFirstLastPara="1" wrap="square" lIns="91425" tIns="45700" rIns="91425" bIns="45700" anchor="t" anchorCtr="0">
            <a:noAutofit/>
          </a:bodyPr>
          <a:lstStyle/>
          <a:p>
            <a:pPr marL="660400" indent="-457200">
              <a:spcBef>
                <a:spcPts val="0"/>
              </a:spcBef>
            </a:pPr>
            <a:r>
              <a:rPr lang="en-US" sz="3600" dirty="0"/>
              <a:t>You’re Not the Decision-maker</a:t>
            </a:r>
          </a:p>
        </p:txBody>
      </p:sp>
      <p:sp>
        <p:nvSpPr>
          <p:cNvPr id="159" name="Google Shape;159;p5">
            <a:extLst>
              <a:ext uri="{FF2B5EF4-FFF2-40B4-BE49-F238E27FC236}">
                <a16:creationId xmlns:a16="http://schemas.microsoft.com/office/drawing/2014/main" id="{879B1EC2-2A35-13A0-F731-019DD05DC9B2}"/>
              </a:ext>
            </a:extLst>
          </p:cNvPr>
          <p:cNvSpPr txBox="1">
            <a:spLocks noGrp="1"/>
          </p:cNvSpPr>
          <p:nvPr>
            <p:ph type="title"/>
          </p:nvPr>
        </p:nvSpPr>
        <p:spPr>
          <a:xfrm>
            <a:off x="634621" y="295109"/>
            <a:ext cx="12857444" cy="1143000"/>
          </a:xfrm>
          <a:prstGeom prst="rect">
            <a:avLst/>
          </a:prstGeom>
          <a:noFill/>
          <a:ln>
            <a:noFill/>
          </a:ln>
        </p:spPr>
        <p:txBody>
          <a:bodyPr spcFirstLastPara="1" wrap="square" lIns="91425" tIns="45700" rIns="91425" bIns="45700" anchor="ctr" anchorCtr="0">
            <a:normAutofit/>
          </a:bodyPr>
          <a:lstStyle/>
          <a:p>
            <a:pPr lvl="0"/>
            <a:r>
              <a:rPr lang="en-US" dirty="0"/>
              <a:t>Here’s what to keep in mind in real time</a:t>
            </a:r>
            <a:endParaRPr b="1" dirty="0"/>
          </a:p>
        </p:txBody>
      </p:sp>
      <p:sp>
        <p:nvSpPr>
          <p:cNvPr id="2" name="Google Shape;158;p5">
            <a:extLst>
              <a:ext uri="{FF2B5EF4-FFF2-40B4-BE49-F238E27FC236}">
                <a16:creationId xmlns:a16="http://schemas.microsoft.com/office/drawing/2014/main" id="{222087A4-63C1-6BA1-9506-8E76B9DBBD69}"/>
              </a:ext>
            </a:extLst>
          </p:cNvPr>
          <p:cNvSpPr txBox="1">
            <a:spLocks/>
          </p:cNvSpPr>
          <p:nvPr/>
        </p:nvSpPr>
        <p:spPr>
          <a:xfrm>
            <a:off x="2186474" y="2821730"/>
            <a:ext cx="10036628" cy="5248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Stay Calm – Regulate Your Tone</a:t>
            </a:r>
          </a:p>
          <a:p>
            <a:pPr marL="660400" indent="-457200">
              <a:spcBef>
                <a:spcPts val="0"/>
              </a:spcBef>
            </a:pPr>
            <a:endParaRPr lang="en-US" sz="3600" dirty="0"/>
          </a:p>
        </p:txBody>
      </p:sp>
      <p:sp>
        <p:nvSpPr>
          <p:cNvPr id="3" name="Google Shape;158;p5">
            <a:extLst>
              <a:ext uri="{FF2B5EF4-FFF2-40B4-BE49-F238E27FC236}">
                <a16:creationId xmlns:a16="http://schemas.microsoft.com/office/drawing/2014/main" id="{3FA0B2D8-E5EC-AE47-E24A-7B0948968470}"/>
              </a:ext>
            </a:extLst>
          </p:cNvPr>
          <p:cNvSpPr txBox="1">
            <a:spLocks/>
          </p:cNvSpPr>
          <p:nvPr/>
        </p:nvSpPr>
        <p:spPr>
          <a:xfrm>
            <a:off x="2186474" y="3534177"/>
            <a:ext cx="8487746" cy="5248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Acknowledge without Agreeing</a:t>
            </a:r>
          </a:p>
        </p:txBody>
      </p:sp>
      <p:sp>
        <p:nvSpPr>
          <p:cNvPr id="4" name="Google Shape;158;p5">
            <a:extLst>
              <a:ext uri="{FF2B5EF4-FFF2-40B4-BE49-F238E27FC236}">
                <a16:creationId xmlns:a16="http://schemas.microsoft.com/office/drawing/2014/main" id="{78F79CF8-ADE9-9661-5986-0ADECDA1987C}"/>
              </a:ext>
            </a:extLst>
          </p:cNvPr>
          <p:cNvSpPr txBox="1">
            <a:spLocks/>
          </p:cNvSpPr>
          <p:nvPr/>
        </p:nvSpPr>
        <p:spPr>
          <a:xfrm>
            <a:off x="2186474" y="4264510"/>
            <a:ext cx="6155094" cy="5248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Stick to Policy/Process</a:t>
            </a:r>
          </a:p>
        </p:txBody>
      </p:sp>
      <p:sp>
        <p:nvSpPr>
          <p:cNvPr id="5" name="Google Shape;158;p5">
            <a:extLst>
              <a:ext uri="{FF2B5EF4-FFF2-40B4-BE49-F238E27FC236}">
                <a16:creationId xmlns:a16="http://schemas.microsoft.com/office/drawing/2014/main" id="{1BFBD2F5-ACC9-7E78-1310-FE2C001104AA}"/>
              </a:ext>
            </a:extLst>
          </p:cNvPr>
          <p:cNvSpPr txBox="1">
            <a:spLocks/>
          </p:cNvSpPr>
          <p:nvPr/>
        </p:nvSpPr>
        <p:spPr>
          <a:xfrm>
            <a:off x="2186474" y="5035421"/>
            <a:ext cx="8207828" cy="5248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Use Clear, Repeatable Language</a:t>
            </a:r>
          </a:p>
        </p:txBody>
      </p:sp>
      <p:sp>
        <p:nvSpPr>
          <p:cNvPr id="6" name="Google Shape;158;p5">
            <a:extLst>
              <a:ext uri="{FF2B5EF4-FFF2-40B4-BE49-F238E27FC236}">
                <a16:creationId xmlns:a16="http://schemas.microsoft.com/office/drawing/2014/main" id="{EB10DDC1-028A-5BC7-CFAD-3BA7B18C0778}"/>
              </a:ext>
            </a:extLst>
          </p:cNvPr>
          <p:cNvSpPr txBox="1">
            <a:spLocks/>
          </p:cNvSpPr>
          <p:nvPr/>
        </p:nvSpPr>
        <p:spPr>
          <a:xfrm>
            <a:off x="2186474" y="5822692"/>
            <a:ext cx="6155094" cy="5248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This is Not a Debate</a:t>
            </a:r>
          </a:p>
        </p:txBody>
      </p:sp>
      <p:sp>
        <p:nvSpPr>
          <p:cNvPr id="7" name="Google Shape;158;p5">
            <a:extLst>
              <a:ext uri="{FF2B5EF4-FFF2-40B4-BE49-F238E27FC236}">
                <a16:creationId xmlns:a16="http://schemas.microsoft.com/office/drawing/2014/main" id="{FFF6AE0A-5349-D7A7-69D4-78942DFE1DAD}"/>
              </a:ext>
            </a:extLst>
          </p:cNvPr>
          <p:cNvSpPr txBox="1">
            <a:spLocks/>
          </p:cNvSpPr>
          <p:nvPr/>
        </p:nvSpPr>
        <p:spPr>
          <a:xfrm>
            <a:off x="2186474" y="8139346"/>
            <a:ext cx="8744199" cy="5248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Document, Document, Document</a:t>
            </a:r>
          </a:p>
        </p:txBody>
      </p:sp>
      <p:sp>
        <p:nvSpPr>
          <p:cNvPr id="8" name="Google Shape;158;p5">
            <a:extLst>
              <a:ext uri="{FF2B5EF4-FFF2-40B4-BE49-F238E27FC236}">
                <a16:creationId xmlns:a16="http://schemas.microsoft.com/office/drawing/2014/main" id="{9D0DBE2E-BAED-3058-6ACE-3B13CE6A03D4}"/>
              </a:ext>
            </a:extLst>
          </p:cNvPr>
          <p:cNvSpPr txBox="1">
            <a:spLocks/>
          </p:cNvSpPr>
          <p:nvPr/>
        </p:nvSpPr>
        <p:spPr>
          <a:xfrm>
            <a:off x="2186474" y="7360300"/>
            <a:ext cx="6155094" cy="5248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Maintain Boundaries</a:t>
            </a:r>
          </a:p>
        </p:txBody>
      </p:sp>
      <p:sp>
        <p:nvSpPr>
          <p:cNvPr id="9" name="Google Shape;158;p5">
            <a:extLst>
              <a:ext uri="{FF2B5EF4-FFF2-40B4-BE49-F238E27FC236}">
                <a16:creationId xmlns:a16="http://schemas.microsoft.com/office/drawing/2014/main" id="{B9D62A68-E2B9-E19E-E5A2-6037D89E63B7}"/>
              </a:ext>
            </a:extLst>
          </p:cNvPr>
          <p:cNvSpPr txBox="1">
            <a:spLocks/>
          </p:cNvSpPr>
          <p:nvPr/>
        </p:nvSpPr>
        <p:spPr>
          <a:xfrm>
            <a:off x="2186474" y="8861545"/>
            <a:ext cx="6155094" cy="5248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Support Each Other</a:t>
            </a:r>
          </a:p>
        </p:txBody>
      </p:sp>
      <p:sp>
        <p:nvSpPr>
          <p:cNvPr id="10" name="Google Shape;158;p5">
            <a:extLst>
              <a:ext uri="{FF2B5EF4-FFF2-40B4-BE49-F238E27FC236}">
                <a16:creationId xmlns:a16="http://schemas.microsoft.com/office/drawing/2014/main" id="{B566A519-D652-05DA-7A2B-B8646FC8FB46}"/>
              </a:ext>
            </a:extLst>
          </p:cNvPr>
          <p:cNvSpPr txBox="1">
            <a:spLocks/>
          </p:cNvSpPr>
          <p:nvPr/>
        </p:nvSpPr>
        <p:spPr>
          <a:xfrm>
            <a:off x="2186474" y="6656078"/>
            <a:ext cx="6770914" cy="7790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60400" indent="-457200">
              <a:spcBef>
                <a:spcPts val="0"/>
              </a:spcBef>
            </a:pPr>
            <a:r>
              <a:rPr lang="en-US" sz="3600" dirty="0"/>
              <a:t>Offer The Next Steps </a:t>
            </a:r>
          </a:p>
        </p:txBody>
      </p:sp>
      <p:sp>
        <p:nvSpPr>
          <p:cNvPr id="14" name="TextBox 13">
            <a:extLst>
              <a:ext uri="{FF2B5EF4-FFF2-40B4-BE49-F238E27FC236}">
                <a16:creationId xmlns:a16="http://schemas.microsoft.com/office/drawing/2014/main" id="{1E72960E-6804-78C8-DFAA-09F66549D247}"/>
              </a:ext>
            </a:extLst>
          </p:cNvPr>
          <p:cNvSpPr txBox="1"/>
          <p:nvPr/>
        </p:nvSpPr>
        <p:spPr>
          <a:xfrm>
            <a:off x="11533155" y="2821730"/>
            <a:ext cx="5103845" cy="4801314"/>
          </a:xfrm>
          <a:prstGeom prst="rect">
            <a:avLst/>
          </a:prstGeom>
          <a:noFill/>
        </p:spPr>
        <p:txBody>
          <a:bodyPr wrap="square">
            <a:spAutoFit/>
          </a:bodyPr>
          <a:lstStyle/>
          <a:p>
            <a:pPr algn="ctr"/>
            <a:r>
              <a:rPr lang="en-US" sz="6000" dirty="0">
                <a:latin typeface="Dreaming Outloud Pro" panose="03050502040302030504" pitchFamily="66" charset="0"/>
                <a:cs typeface="Dreaming Outloud Pro" panose="03050502040302030504" pitchFamily="66" charset="0"/>
              </a:rPr>
              <a:t>Be steady. </a:t>
            </a:r>
          </a:p>
          <a:p>
            <a:pPr algn="ctr"/>
            <a:r>
              <a:rPr lang="en-US" sz="6000" dirty="0">
                <a:latin typeface="Dreaming Outloud Pro" panose="03050502040302030504" pitchFamily="66" charset="0"/>
                <a:cs typeface="Dreaming Outloud Pro" panose="03050502040302030504" pitchFamily="66" charset="0"/>
              </a:rPr>
              <a:t>Be consistent. </a:t>
            </a:r>
          </a:p>
          <a:p>
            <a:pPr algn="ctr"/>
            <a:r>
              <a:rPr lang="en-US" sz="6000" dirty="0">
                <a:latin typeface="Dreaming Outloud Pro" panose="03050502040302030504" pitchFamily="66" charset="0"/>
                <a:cs typeface="Dreaming Outloud Pro" panose="03050502040302030504" pitchFamily="66" charset="0"/>
              </a:rPr>
              <a:t>And, let policy do the heavy lifting. </a:t>
            </a:r>
          </a:p>
        </p:txBody>
      </p:sp>
    </p:spTree>
    <p:extLst>
      <p:ext uri="{BB962C8B-B14F-4D97-AF65-F5344CB8AC3E}">
        <p14:creationId xmlns:p14="http://schemas.microsoft.com/office/powerpoint/2010/main" val="9403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anim calcmode="lin" valueType="num">
                                      <p:cBhvr>
                                        <p:cTn id="8" dur="10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 calcmode="lin" valueType="num">
                                      <p:cBhvr>
                                        <p:cTn id="7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7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7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80" dur="1000"/>
                                        <p:tgtEl>
                                          <p:spTgt spid="14">
                                            <p:txEl>
                                              <p:pRg st="0" end="0"/>
                                            </p:txEl>
                                          </p:spTgt>
                                        </p:tgtEl>
                                      </p:cBhvr>
                                    </p:animEffect>
                                  </p:childTnLst>
                                </p:cTn>
                              </p:par>
                              <p:par>
                                <p:cTn id="81" presetID="31" presetClass="entr" presetSubtype="0" fill="hold" nodeType="withEffect">
                                  <p:stCondLst>
                                    <p:cond delay="0"/>
                                  </p:stCondLst>
                                  <p:childTnLst>
                                    <p:set>
                                      <p:cBhvr>
                                        <p:cTn id="82" dur="1" fill="hold">
                                          <p:stCondLst>
                                            <p:cond delay="0"/>
                                          </p:stCondLst>
                                        </p:cTn>
                                        <p:tgtEl>
                                          <p:spTgt spid="14">
                                            <p:txEl>
                                              <p:pRg st="1" end="1"/>
                                            </p:txEl>
                                          </p:spTgt>
                                        </p:tgtEl>
                                        <p:attrNameLst>
                                          <p:attrName>style.visibility</p:attrName>
                                        </p:attrNameLst>
                                      </p:cBhvr>
                                      <p:to>
                                        <p:strVal val="visible"/>
                                      </p:to>
                                    </p:set>
                                    <p:anim calcmode="lin" valueType="num">
                                      <p:cBhvr>
                                        <p:cTn id="83"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84"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85"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86" dur="1000"/>
                                        <p:tgtEl>
                                          <p:spTgt spid="14">
                                            <p:txEl>
                                              <p:pRg st="1" end="1"/>
                                            </p:txEl>
                                          </p:spTgt>
                                        </p:tgtEl>
                                      </p:cBhvr>
                                    </p:animEffect>
                                  </p:childTnLst>
                                </p:cTn>
                              </p:par>
                              <p:par>
                                <p:cTn id="87" presetID="31" presetClass="entr" presetSubtype="0" fill="hold" nodeType="withEffect">
                                  <p:stCondLst>
                                    <p:cond delay="0"/>
                                  </p:stCondLst>
                                  <p:childTnLst>
                                    <p:set>
                                      <p:cBhvr>
                                        <p:cTn id="88" dur="1" fill="hold">
                                          <p:stCondLst>
                                            <p:cond delay="0"/>
                                          </p:stCondLst>
                                        </p:cTn>
                                        <p:tgtEl>
                                          <p:spTgt spid="14">
                                            <p:txEl>
                                              <p:pRg st="2" end="2"/>
                                            </p:txEl>
                                          </p:spTgt>
                                        </p:tgtEl>
                                        <p:attrNameLst>
                                          <p:attrName>style.visibility</p:attrName>
                                        </p:attrNameLst>
                                      </p:cBhvr>
                                      <p:to>
                                        <p:strVal val="visible"/>
                                      </p:to>
                                    </p:set>
                                    <p:anim calcmode="lin" valueType="num">
                                      <p:cBhvr>
                                        <p:cTn id="89"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90"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91" dur="1000" fill="hold"/>
                                        <p:tgtEl>
                                          <p:spTgt spid="14">
                                            <p:txEl>
                                              <p:pRg st="2" end="2"/>
                                            </p:txEl>
                                          </p:spTgt>
                                        </p:tgtEl>
                                        <p:attrNameLst>
                                          <p:attrName>style.rotation</p:attrName>
                                        </p:attrNameLst>
                                      </p:cBhvr>
                                      <p:tavLst>
                                        <p:tav tm="0">
                                          <p:val>
                                            <p:fltVal val="90"/>
                                          </p:val>
                                        </p:tav>
                                        <p:tav tm="100000">
                                          <p:val>
                                            <p:fltVal val="0"/>
                                          </p:val>
                                        </p:tav>
                                      </p:tavLst>
                                    </p:anim>
                                    <p:animEffect transition="in" filter="fade">
                                      <p:cBhvr>
                                        <p:cTn id="92"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p:bldP spid="2" grpId="0"/>
      <p:bldP spid="3" grpId="0"/>
      <p:bldP spid="4" grpId="0"/>
      <p:bldP spid="5" grpId="0"/>
      <p:bldP spid="6" grpId="0"/>
      <p:bldP spid="7" grpId="0"/>
      <p:bldP spid="8" grpId="0"/>
      <p:bldP spid="10" grpId="0"/>
    </p:bldLst>
  </p:timing>
</p:sld>
</file>

<file path=ppt/theme/theme1.xml><?xml version="1.0" encoding="utf-8"?>
<a:theme xmlns:a="http://schemas.openxmlformats.org/drawingml/2006/main"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3498</Words>
  <Application>Microsoft Office PowerPoint</Application>
  <PresentationFormat>Custom</PresentationFormat>
  <Paragraphs>197</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Play</vt:lpstr>
      <vt:lpstr>Arial</vt:lpstr>
      <vt:lpstr>Calibri</vt:lpstr>
      <vt:lpstr>Dreaming Outloud Pro</vt:lpstr>
      <vt:lpstr>Georgia</vt:lpstr>
      <vt:lpstr>Wingdings</vt:lpstr>
      <vt:lpstr>Rubik</vt:lpstr>
      <vt:lpstr>Office Theme</vt:lpstr>
      <vt:lpstr>Office Theme</vt:lpstr>
      <vt:lpstr>PowerPoint Presentation</vt:lpstr>
      <vt:lpstr>Don’t Miss!</vt:lpstr>
      <vt:lpstr>Practical Intellectual Freedom Strategies for Front Line Workers: Strategies, Advocacy, and Action  for Library Staff </vt:lpstr>
      <vt:lpstr>Presenters</vt:lpstr>
      <vt:lpstr>Rising book challenges and censorship pressures  Front-line staff face complex interactions  Need for confidence and clarity in responses </vt:lpstr>
      <vt:lpstr>Understanding the Local Context (MD &amp; DE)</vt:lpstr>
      <vt:lpstr>Detailed Comparison  </vt:lpstr>
      <vt:lpstr>Practice Makes Perfect  Being Prepared </vt:lpstr>
      <vt:lpstr>Here’s what to keep in mind in real time</vt:lpstr>
      <vt:lpstr>What Happens After  A Challenge</vt:lpstr>
      <vt:lpstr>Shift the Narrative - Internal Response to External Reinforcement</vt:lpstr>
      <vt:lpstr>While policies and procedures guide our responses, long-term success in upholding Intellectual Freedom depends on the strength of our community relationships. </vt:lpstr>
      <vt:lpstr>Thank you!</vt:lpstr>
      <vt:lpstr>PowerPoint Presentation</vt:lpstr>
      <vt:lpstr>Please take a moment to  complete the program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Dye, Skip (He, Him, His)</cp:lastModifiedBy>
  <cp:revision>1</cp:revision>
  <dcterms:created xsi:type="dcterms:W3CDTF">2006-08-16T00:00:00Z</dcterms:created>
  <dcterms:modified xsi:type="dcterms:W3CDTF">2026-05-01T15:46:28Z</dcterms:modified>
</cp:coreProperties>
</file>