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6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Lst>
  <p:sldSz cy="10287000" cx="18288000"/>
  <p:notesSz cx="6858000" cy="9144000"/>
  <p:embeddedFontLst>
    <p:embeddedFont>
      <p:font typeface="Play"/>
      <p:regular r:id="rId23"/>
      <p:bold r:id="rId24"/>
    </p:embeddedFont>
    <p:embeddedFont>
      <p:font typeface="Rubik"/>
      <p:regular r:id="rId25"/>
      <p:bold r:id="rId26"/>
      <p:italic r:id="rId27"/>
      <p:boldItalic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GoogleSlidesCustomDataVersion2">
      <go:slidesCustomData xmlns:go="http://customooxmlschemas.google.com/" r:id="rId29" roundtripDataSignature="AMtx7miEyVifvbhMZuqwWiWu1NzanzyzE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font" Target="fonts/Play-bold.fntdata"/><Relationship Id="rId23" Type="http://schemas.openxmlformats.org/officeDocument/2006/relationships/font" Target="fonts/Play-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font" Target="fonts/Rubik-bold.fntdata"/><Relationship Id="rId25" Type="http://schemas.openxmlformats.org/officeDocument/2006/relationships/font" Target="fonts/Rubik-regular.fntdata"/><Relationship Id="rId28" Type="http://schemas.openxmlformats.org/officeDocument/2006/relationships/font" Target="fonts/Rubik-boldItalic.fntdata"/><Relationship Id="rId27" Type="http://schemas.openxmlformats.org/officeDocument/2006/relationships/font" Target="fonts/Rubik-italic.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customschemas.google.com/relationships/presentationmetadata" Target="metadata"/><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8" name="Google Shape;128;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3db7c56999f_0_2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9" name="Google Shape;199;g3db7c56999f_0_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8" name="Google Shape;208;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6" name="Google Shape;216;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3db7c56999f_0_6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4" name="Google Shape;224;g3db7c56999f_0_6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1" name="Google Shape;231;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1" name="Google Shape;241;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2" name="Google Shape;242;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9" name="Google Shape;249;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2" name="Google Shape;132;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3" name="Google Shape;133;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4" name="Google Shape;144;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0" name="Google Shape;150;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1" name="Google Shape;161;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7" name="Google Shape;167;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6" name="Google Shape;176;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4" name="Google Shape;184;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3db7c56999f_0_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2" name="Google Shape;192;g3db7c56999f_0_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 Slide" type="blank">
  <p:cSld name="BLANK">
    <p:bg>
      <p:bgPr>
        <a:solidFill>
          <a:schemeClr val="lt2"/>
        </a:solidFill>
      </p:bgPr>
    </p:bg>
    <p:spTree>
      <p:nvGrpSpPr>
        <p:cNvPr id="12" name="Shape 12"/>
        <p:cNvGrpSpPr/>
        <p:nvPr/>
      </p:nvGrpSpPr>
      <p:grpSpPr>
        <a:xfrm>
          <a:off x="0" y="0"/>
          <a:ext cx="0" cy="0"/>
          <a:chOff x="0" y="0"/>
          <a:chExt cx="0" cy="0"/>
        </a:xfrm>
      </p:grpSpPr>
      <p:pic>
        <p:nvPicPr>
          <p:cNvPr descr="A book and globe on a shelf&#10;&#10;AI-generated content may be incorrect." id="13" name="Google Shape;13;p22"/>
          <p:cNvPicPr preferRelativeResize="0"/>
          <p:nvPr/>
        </p:nvPicPr>
        <p:blipFill rotWithShape="1">
          <a:blip r:embed="rId2">
            <a:alphaModFix/>
          </a:blip>
          <a:srcRect b="0" l="0" r="0" t="0"/>
          <a:stretch/>
        </p:blipFill>
        <p:spPr>
          <a:xfrm>
            <a:off x="2847022" y="812373"/>
            <a:ext cx="12593956" cy="8662254"/>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olumn_Blue">
  <p:cSld name="2_Column_Blue">
    <p:spTree>
      <p:nvGrpSpPr>
        <p:cNvPr id="55" name="Shape 55"/>
        <p:cNvGrpSpPr/>
        <p:nvPr/>
      </p:nvGrpSpPr>
      <p:grpSpPr>
        <a:xfrm>
          <a:off x="0" y="0"/>
          <a:ext cx="0" cy="0"/>
          <a:chOff x="0" y="0"/>
          <a:chExt cx="0" cy="0"/>
        </a:xfrm>
      </p:grpSpPr>
      <p:sp>
        <p:nvSpPr>
          <p:cNvPr id="56" name="Google Shape;56;p34"/>
          <p:cNvSpPr/>
          <p:nvPr/>
        </p:nvSpPr>
        <p:spPr>
          <a:xfrm>
            <a:off x="0" y="0"/>
            <a:ext cx="18288000" cy="1733218"/>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57" name="Google Shape;57;p34"/>
          <p:cNvSpPr txBox="1"/>
          <p:nvPr>
            <p:ph type="title"/>
          </p:nvPr>
        </p:nvSpPr>
        <p:spPr>
          <a:xfrm>
            <a:off x="634621" y="295109"/>
            <a:ext cx="8229600" cy="1143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lt1"/>
              </a:buClr>
              <a:buSzPts val="4400"/>
              <a:buFont typeface="Arial"/>
              <a:buNone/>
              <a:defRPr>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34"/>
          <p:cNvSpPr txBox="1"/>
          <p:nvPr>
            <p:ph idx="1" type="body"/>
          </p:nvPr>
        </p:nvSpPr>
        <p:spPr>
          <a:xfrm>
            <a:off x="652764" y="2705100"/>
            <a:ext cx="7957836" cy="5943600"/>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rgbClr val="2B1803"/>
              </a:buClr>
              <a:buSzPts val="2800"/>
              <a:buChar char="•"/>
              <a:defRPr sz="2800">
                <a:solidFill>
                  <a:srgbClr val="2B1803"/>
                </a:solidFill>
                <a:latin typeface="Arial"/>
                <a:ea typeface="Arial"/>
                <a:cs typeface="Arial"/>
                <a:sym typeface="Arial"/>
              </a:defRPr>
            </a:lvl1pPr>
            <a:lvl2pPr indent="-381000" lvl="1" marL="914400" algn="l">
              <a:lnSpc>
                <a:spcPct val="100000"/>
              </a:lnSpc>
              <a:spcBef>
                <a:spcPts val="480"/>
              </a:spcBef>
              <a:spcAft>
                <a:spcPts val="0"/>
              </a:spcAft>
              <a:buClr>
                <a:srgbClr val="2B1803"/>
              </a:buClr>
              <a:buSzPts val="2400"/>
              <a:buChar char="–"/>
              <a:defRPr sz="2400">
                <a:solidFill>
                  <a:srgbClr val="2B1803"/>
                </a:solidFill>
                <a:latin typeface="Arial"/>
                <a:ea typeface="Arial"/>
                <a:cs typeface="Arial"/>
                <a:sym typeface="Arial"/>
              </a:defRPr>
            </a:lvl2pPr>
            <a:lvl3pPr indent="-355600" lvl="2" marL="1371600" algn="l">
              <a:lnSpc>
                <a:spcPct val="100000"/>
              </a:lnSpc>
              <a:spcBef>
                <a:spcPts val="400"/>
              </a:spcBef>
              <a:spcAft>
                <a:spcPts val="0"/>
              </a:spcAft>
              <a:buClr>
                <a:srgbClr val="2B1803"/>
              </a:buClr>
              <a:buSzPts val="2000"/>
              <a:buChar char="•"/>
              <a:defRPr sz="2000">
                <a:solidFill>
                  <a:srgbClr val="2B1803"/>
                </a:solidFill>
                <a:latin typeface="Arial"/>
                <a:ea typeface="Arial"/>
                <a:cs typeface="Arial"/>
                <a:sym typeface="Arial"/>
              </a:defRPr>
            </a:lvl3pPr>
            <a:lvl4pPr indent="-342900" lvl="3" marL="1828800" algn="l">
              <a:lnSpc>
                <a:spcPct val="100000"/>
              </a:lnSpc>
              <a:spcBef>
                <a:spcPts val="360"/>
              </a:spcBef>
              <a:spcAft>
                <a:spcPts val="0"/>
              </a:spcAft>
              <a:buClr>
                <a:srgbClr val="2B1803"/>
              </a:buClr>
              <a:buSzPts val="1800"/>
              <a:buChar char="–"/>
              <a:defRPr sz="1800">
                <a:solidFill>
                  <a:srgbClr val="2B1803"/>
                </a:solidFill>
                <a:latin typeface="Arial"/>
                <a:ea typeface="Arial"/>
                <a:cs typeface="Arial"/>
                <a:sym typeface="Arial"/>
              </a:defRPr>
            </a:lvl4pPr>
            <a:lvl5pPr indent="-342900" lvl="4" marL="2286000" algn="l">
              <a:lnSpc>
                <a:spcPct val="100000"/>
              </a:lnSpc>
              <a:spcBef>
                <a:spcPts val="360"/>
              </a:spcBef>
              <a:spcAft>
                <a:spcPts val="0"/>
              </a:spcAft>
              <a:buClr>
                <a:srgbClr val="2B1803"/>
              </a:buClr>
              <a:buSzPts val="1800"/>
              <a:buChar char="»"/>
              <a:defRPr sz="1800">
                <a:solidFill>
                  <a:srgbClr val="2B1803"/>
                </a:solidFill>
                <a:latin typeface="Arial"/>
                <a:ea typeface="Arial"/>
                <a:cs typeface="Arial"/>
                <a:sym typeface="Arial"/>
              </a:defRPr>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59" name="Google Shape;59;p34"/>
          <p:cNvSpPr txBox="1"/>
          <p:nvPr>
            <p:ph idx="2" type="body"/>
          </p:nvPr>
        </p:nvSpPr>
        <p:spPr>
          <a:xfrm>
            <a:off x="9144000" y="2705100"/>
            <a:ext cx="7957836" cy="5943600"/>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rgbClr val="2B1803"/>
              </a:buClr>
              <a:buSzPts val="2800"/>
              <a:buChar char="•"/>
              <a:defRPr sz="2800">
                <a:solidFill>
                  <a:srgbClr val="2B1803"/>
                </a:solidFill>
                <a:latin typeface="Arial"/>
                <a:ea typeface="Arial"/>
                <a:cs typeface="Arial"/>
                <a:sym typeface="Arial"/>
              </a:defRPr>
            </a:lvl1pPr>
            <a:lvl2pPr indent="-381000" lvl="1" marL="914400" algn="l">
              <a:lnSpc>
                <a:spcPct val="100000"/>
              </a:lnSpc>
              <a:spcBef>
                <a:spcPts val="480"/>
              </a:spcBef>
              <a:spcAft>
                <a:spcPts val="0"/>
              </a:spcAft>
              <a:buClr>
                <a:srgbClr val="2B1803"/>
              </a:buClr>
              <a:buSzPts val="2400"/>
              <a:buChar char="–"/>
              <a:defRPr sz="2400">
                <a:solidFill>
                  <a:srgbClr val="2B1803"/>
                </a:solidFill>
                <a:latin typeface="Arial"/>
                <a:ea typeface="Arial"/>
                <a:cs typeface="Arial"/>
                <a:sym typeface="Arial"/>
              </a:defRPr>
            </a:lvl2pPr>
            <a:lvl3pPr indent="-355600" lvl="2" marL="1371600" algn="l">
              <a:lnSpc>
                <a:spcPct val="100000"/>
              </a:lnSpc>
              <a:spcBef>
                <a:spcPts val="400"/>
              </a:spcBef>
              <a:spcAft>
                <a:spcPts val="0"/>
              </a:spcAft>
              <a:buClr>
                <a:srgbClr val="2B1803"/>
              </a:buClr>
              <a:buSzPts val="2000"/>
              <a:buChar char="•"/>
              <a:defRPr sz="2000">
                <a:solidFill>
                  <a:srgbClr val="2B1803"/>
                </a:solidFill>
                <a:latin typeface="Arial"/>
                <a:ea typeface="Arial"/>
                <a:cs typeface="Arial"/>
                <a:sym typeface="Arial"/>
              </a:defRPr>
            </a:lvl3pPr>
            <a:lvl4pPr indent="-342900" lvl="3" marL="1828800" algn="l">
              <a:lnSpc>
                <a:spcPct val="100000"/>
              </a:lnSpc>
              <a:spcBef>
                <a:spcPts val="360"/>
              </a:spcBef>
              <a:spcAft>
                <a:spcPts val="0"/>
              </a:spcAft>
              <a:buClr>
                <a:srgbClr val="2B1803"/>
              </a:buClr>
              <a:buSzPts val="1800"/>
              <a:buChar char="–"/>
              <a:defRPr sz="1800">
                <a:solidFill>
                  <a:srgbClr val="2B1803"/>
                </a:solidFill>
                <a:latin typeface="Arial"/>
                <a:ea typeface="Arial"/>
                <a:cs typeface="Arial"/>
                <a:sym typeface="Arial"/>
              </a:defRPr>
            </a:lvl4pPr>
            <a:lvl5pPr indent="-342900" lvl="4" marL="2286000" algn="l">
              <a:lnSpc>
                <a:spcPct val="100000"/>
              </a:lnSpc>
              <a:spcBef>
                <a:spcPts val="360"/>
              </a:spcBef>
              <a:spcAft>
                <a:spcPts val="0"/>
              </a:spcAft>
              <a:buClr>
                <a:srgbClr val="2B1803"/>
              </a:buClr>
              <a:buSzPts val="1800"/>
              <a:buChar char="»"/>
              <a:defRPr sz="1800">
                <a:solidFill>
                  <a:srgbClr val="2B1803"/>
                </a:solidFill>
                <a:latin typeface="Arial"/>
                <a:ea typeface="Arial"/>
                <a:cs typeface="Arial"/>
                <a:sym typeface="Arial"/>
              </a:defRPr>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pic>
        <p:nvPicPr>
          <p:cNvPr descr="A pink flowers in a vase&#10;&#10;AI-generated content may be incorrect." id="60" name="Google Shape;60;p34"/>
          <p:cNvPicPr preferRelativeResize="0"/>
          <p:nvPr/>
        </p:nvPicPr>
        <p:blipFill rotWithShape="1">
          <a:blip r:embed="rId2">
            <a:alphaModFix/>
          </a:blip>
          <a:srcRect b="0" l="0" r="0" t="0"/>
          <a:stretch/>
        </p:blipFill>
        <p:spPr>
          <a:xfrm>
            <a:off x="15811500" y="6972300"/>
            <a:ext cx="1447799" cy="3064684"/>
          </a:xfrm>
          <a:prstGeom prst="rect">
            <a:avLst/>
          </a:prstGeom>
          <a:noFill/>
          <a:ln>
            <a:noFill/>
          </a:ln>
        </p:spPr>
      </p:pic>
      <p:pic>
        <p:nvPicPr>
          <p:cNvPr descr="A yellow flowers in a vase&#10;&#10;AI-generated content may be incorrect." id="61" name="Google Shape;61;p34"/>
          <p:cNvPicPr preferRelativeResize="0"/>
          <p:nvPr/>
        </p:nvPicPr>
        <p:blipFill rotWithShape="1">
          <a:blip r:embed="rId3">
            <a:alphaModFix/>
          </a:blip>
          <a:srcRect b="0" l="0" r="0" t="0"/>
          <a:stretch/>
        </p:blipFill>
        <p:spPr>
          <a:xfrm>
            <a:off x="16535399" y="7693885"/>
            <a:ext cx="1054190" cy="2231497"/>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olumn_Green">
  <p:cSld name="2_Column_Green">
    <p:spTree>
      <p:nvGrpSpPr>
        <p:cNvPr id="62" name="Shape 62"/>
        <p:cNvGrpSpPr/>
        <p:nvPr/>
      </p:nvGrpSpPr>
      <p:grpSpPr>
        <a:xfrm>
          <a:off x="0" y="0"/>
          <a:ext cx="0" cy="0"/>
          <a:chOff x="0" y="0"/>
          <a:chExt cx="0" cy="0"/>
        </a:xfrm>
      </p:grpSpPr>
      <p:sp>
        <p:nvSpPr>
          <p:cNvPr id="63" name="Google Shape;63;p35"/>
          <p:cNvSpPr txBox="1"/>
          <p:nvPr>
            <p:ph type="title"/>
          </p:nvPr>
        </p:nvSpPr>
        <p:spPr>
          <a:xfrm>
            <a:off x="634621" y="295109"/>
            <a:ext cx="8229600" cy="1143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dk1"/>
              </a:buClr>
              <a:buSzPts val="4400"/>
              <a:buFont typeface="Arial"/>
              <a:buNone/>
              <a:defRPr>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35"/>
          <p:cNvSpPr txBox="1"/>
          <p:nvPr>
            <p:ph idx="1" type="body"/>
          </p:nvPr>
        </p:nvSpPr>
        <p:spPr>
          <a:xfrm>
            <a:off x="652764" y="2705100"/>
            <a:ext cx="7957836" cy="5943600"/>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rgbClr val="2B1803"/>
              </a:buClr>
              <a:buSzPts val="2800"/>
              <a:buChar char="•"/>
              <a:defRPr sz="2800">
                <a:solidFill>
                  <a:srgbClr val="2B1803"/>
                </a:solidFill>
                <a:latin typeface="Arial"/>
                <a:ea typeface="Arial"/>
                <a:cs typeface="Arial"/>
                <a:sym typeface="Arial"/>
              </a:defRPr>
            </a:lvl1pPr>
            <a:lvl2pPr indent="-381000" lvl="1" marL="914400" algn="l">
              <a:lnSpc>
                <a:spcPct val="100000"/>
              </a:lnSpc>
              <a:spcBef>
                <a:spcPts val="480"/>
              </a:spcBef>
              <a:spcAft>
                <a:spcPts val="0"/>
              </a:spcAft>
              <a:buClr>
                <a:srgbClr val="2B1803"/>
              </a:buClr>
              <a:buSzPts val="2400"/>
              <a:buChar char="–"/>
              <a:defRPr sz="2400">
                <a:solidFill>
                  <a:srgbClr val="2B1803"/>
                </a:solidFill>
                <a:latin typeface="Arial"/>
                <a:ea typeface="Arial"/>
                <a:cs typeface="Arial"/>
                <a:sym typeface="Arial"/>
              </a:defRPr>
            </a:lvl2pPr>
            <a:lvl3pPr indent="-355600" lvl="2" marL="1371600" algn="l">
              <a:lnSpc>
                <a:spcPct val="100000"/>
              </a:lnSpc>
              <a:spcBef>
                <a:spcPts val="400"/>
              </a:spcBef>
              <a:spcAft>
                <a:spcPts val="0"/>
              </a:spcAft>
              <a:buClr>
                <a:srgbClr val="2B1803"/>
              </a:buClr>
              <a:buSzPts val="2000"/>
              <a:buChar char="•"/>
              <a:defRPr sz="2000">
                <a:solidFill>
                  <a:srgbClr val="2B1803"/>
                </a:solidFill>
                <a:latin typeface="Arial"/>
                <a:ea typeface="Arial"/>
                <a:cs typeface="Arial"/>
                <a:sym typeface="Arial"/>
              </a:defRPr>
            </a:lvl3pPr>
            <a:lvl4pPr indent="-342900" lvl="3" marL="1828800" algn="l">
              <a:lnSpc>
                <a:spcPct val="100000"/>
              </a:lnSpc>
              <a:spcBef>
                <a:spcPts val="360"/>
              </a:spcBef>
              <a:spcAft>
                <a:spcPts val="0"/>
              </a:spcAft>
              <a:buClr>
                <a:srgbClr val="2B1803"/>
              </a:buClr>
              <a:buSzPts val="1800"/>
              <a:buChar char="–"/>
              <a:defRPr sz="1800">
                <a:solidFill>
                  <a:srgbClr val="2B1803"/>
                </a:solidFill>
                <a:latin typeface="Arial"/>
                <a:ea typeface="Arial"/>
                <a:cs typeface="Arial"/>
                <a:sym typeface="Arial"/>
              </a:defRPr>
            </a:lvl4pPr>
            <a:lvl5pPr indent="-342900" lvl="4" marL="2286000" algn="l">
              <a:lnSpc>
                <a:spcPct val="100000"/>
              </a:lnSpc>
              <a:spcBef>
                <a:spcPts val="360"/>
              </a:spcBef>
              <a:spcAft>
                <a:spcPts val="0"/>
              </a:spcAft>
              <a:buClr>
                <a:srgbClr val="2B1803"/>
              </a:buClr>
              <a:buSzPts val="1800"/>
              <a:buChar char="»"/>
              <a:defRPr sz="1800">
                <a:solidFill>
                  <a:srgbClr val="2B1803"/>
                </a:solidFill>
                <a:latin typeface="Arial"/>
                <a:ea typeface="Arial"/>
                <a:cs typeface="Arial"/>
                <a:sym typeface="Arial"/>
              </a:defRPr>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65" name="Google Shape;65;p35"/>
          <p:cNvSpPr txBox="1"/>
          <p:nvPr>
            <p:ph idx="2" type="body"/>
          </p:nvPr>
        </p:nvSpPr>
        <p:spPr>
          <a:xfrm>
            <a:off x="9144000" y="2705100"/>
            <a:ext cx="7957836" cy="5943600"/>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rgbClr val="2B1803"/>
              </a:buClr>
              <a:buSzPts val="2800"/>
              <a:buChar char="•"/>
              <a:defRPr sz="2800">
                <a:solidFill>
                  <a:srgbClr val="2B1803"/>
                </a:solidFill>
                <a:latin typeface="Arial"/>
                <a:ea typeface="Arial"/>
                <a:cs typeface="Arial"/>
                <a:sym typeface="Arial"/>
              </a:defRPr>
            </a:lvl1pPr>
            <a:lvl2pPr indent="-381000" lvl="1" marL="914400" algn="l">
              <a:lnSpc>
                <a:spcPct val="100000"/>
              </a:lnSpc>
              <a:spcBef>
                <a:spcPts val="480"/>
              </a:spcBef>
              <a:spcAft>
                <a:spcPts val="0"/>
              </a:spcAft>
              <a:buClr>
                <a:srgbClr val="2B1803"/>
              </a:buClr>
              <a:buSzPts val="2400"/>
              <a:buChar char="–"/>
              <a:defRPr sz="2400">
                <a:solidFill>
                  <a:srgbClr val="2B1803"/>
                </a:solidFill>
                <a:latin typeface="Arial"/>
                <a:ea typeface="Arial"/>
                <a:cs typeface="Arial"/>
                <a:sym typeface="Arial"/>
              </a:defRPr>
            </a:lvl2pPr>
            <a:lvl3pPr indent="-355600" lvl="2" marL="1371600" algn="l">
              <a:lnSpc>
                <a:spcPct val="100000"/>
              </a:lnSpc>
              <a:spcBef>
                <a:spcPts val="400"/>
              </a:spcBef>
              <a:spcAft>
                <a:spcPts val="0"/>
              </a:spcAft>
              <a:buClr>
                <a:srgbClr val="2B1803"/>
              </a:buClr>
              <a:buSzPts val="2000"/>
              <a:buChar char="•"/>
              <a:defRPr sz="2000">
                <a:solidFill>
                  <a:srgbClr val="2B1803"/>
                </a:solidFill>
                <a:latin typeface="Arial"/>
                <a:ea typeface="Arial"/>
                <a:cs typeface="Arial"/>
                <a:sym typeface="Arial"/>
              </a:defRPr>
            </a:lvl3pPr>
            <a:lvl4pPr indent="-342900" lvl="3" marL="1828800" algn="l">
              <a:lnSpc>
                <a:spcPct val="100000"/>
              </a:lnSpc>
              <a:spcBef>
                <a:spcPts val="360"/>
              </a:spcBef>
              <a:spcAft>
                <a:spcPts val="0"/>
              </a:spcAft>
              <a:buClr>
                <a:srgbClr val="2B1803"/>
              </a:buClr>
              <a:buSzPts val="1800"/>
              <a:buChar char="–"/>
              <a:defRPr sz="1800">
                <a:solidFill>
                  <a:srgbClr val="2B1803"/>
                </a:solidFill>
                <a:latin typeface="Arial"/>
                <a:ea typeface="Arial"/>
                <a:cs typeface="Arial"/>
                <a:sym typeface="Arial"/>
              </a:defRPr>
            </a:lvl4pPr>
            <a:lvl5pPr indent="-342900" lvl="4" marL="2286000" algn="l">
              <a:lnSpc>
                <a:spcPct val="100000"/>
              </a:lnSpc>
              <a:spcBef>
                <a:spcPts val="360"/>
              </a:spcBef>
              <a:spcAft>
                <a:spcPts val="0"/>
              </a:spcAft>
              <a:buClr>
                <a:srgbClr val="2B1803"/>
              </a:buClr>
              <a:buSzPts val="1800"/>
              <a:buChar char="»"/>
              <a:defRPr sz="1800">
                <a:solidFill>
                  <a:srgbClr val="2B1803"/>
                </a:solidFill>
                <a:latin typeface="Arial"/>
                <a:ea typeface="Arial"/>
                <a:cs typeface="Arial"/>
                <a:sym typeface="Arial"/>
              </a:defRPr>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pic>
        <p:nvPicPr>
          <p:cNvPr descr="A pink flowers in a vase&#10;&#10;AI-generated content may be incorrect." id="66" name="Google Shape;66;p35"/>
          <p:cNvPicPr preferRelativeResize="0"/>
          <p:nvPr/>
        </p:nvPicPr>
        <p:blipFill rotWithShape="1">
          <a:blip r:embed="rId2">
            <a:alphaModFix/>
          </a:blip>
          <a:srcRect b="0" l="0" r="0" t="0"/>
          <a:stretch/>
        </p:blipFill>
        <p:spPr>
          <a:xfrm>
            <a:off x="15811500" y="6972300"/>
            <a:ext cx="1447799" cy="3064684"/>
          </a:xfrm>
          <a:prstGeom prst="rect">
            <a:avLst/>
          </a:prstGeom>
          <a:noFill/>
          <a:ln>
            <a:noFill/>
          </a:ln>
        </p:spPr>
      </p:pic>
      <p:pic>
        <p:nvPicPr>
          <p:cNvPr descr="A yellow flowers in a vase&#10;&#10;AI-generated content may be incorrect." id="67" name="Google Shape;67;p35"/>
          <p:cNvPicPr preferRelativeResize="0"/>
          <p:nvPr/>
        </p:nvPicPr>
        <p:blipFill rotWithShape="1">
          <a:blip r:embed="rId3">
            <a:alphaModFix/>
          </a:blip>
          <a:srcRect b="0" l="0" r="0" t="0"/>
          <a:stretch/>
        </p:blipFill>
        <p:spPr>
          <a:xfrm>
            <a:off x="16535399" y="7693885"/>
            <a:ext cx="1054190" cy="2231497"/>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olumn-Header_Pink">
  <p:cSld name="2_Column-Header_Pink">
    <p:spTree>
      <p:nvGrpSpPr>
        <p:cNvPr id="68" name="Shape 68"/>
        <p:cNvGrpSpPr/>
        <p:nvPr/>
      </p:nvGrpSpPr>
      <p:grpSpPr>
        <a:xfrm>
          <a:off x="0" y="0"/>
          <a:ext cx="0" cy="0"/>
          <a:chOff x="0" y="0"/>
          <a:chExt cx="0" cy="0"/>
        </a:xfrm>
      </p:grpSpPr>
      <p:sp>
        <p:nvSpPr>
          <p:cNvPr id="69" name="Google Shape;69;p36"/>
          <p:cNvSpPr/>
          <p:nvPr/>
        </p:nvSpPr>
        <p:spPr>
          <a:xfrm>
            <a:off x="0" y="0"/>
            <a:ext cx="18288000" cy="1733218"/>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70" name="Google Shape;70;p36"/>
          <p:cNvSpPr txBox="1"/>
          <p:nvPr>
            <p:ph type="title"/>
          </p:nvPr>
        </p:nvSpPr>
        <p:spPr>
          <a:xfrm>
            <a:off x="634621" y="295109"/>
            <a:ext cx="8229600" cy="1143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lt1"/>
              </a:buClr>
              <a:buSzPts val="4400"/>
              <a:buFont typeface="Arial"/>
              <a:buNone/>
              <a:defRPr>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36"/>
          <p:cNvSpPr txBox="1"/>
          <p:nvPr>
            <p:ph idx="1" type="body"/>
          </p:nvPr>
        </p:nvSpPr>
        <p:spPr>
          <a:xfrm>
            <a:off x="634621" y="2028327"/>
            <a:ext cx="8052179" cy="1050086"/>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rgbClr val="2B1803"/>
              </a:buClr>
              <a:buSzPts val="2400"/>
              <a:buNone/>
              <a:defRPr b="1" sz="2400">
                <a:latin typeface="Arial"/>
                <a:ea typeface="Arial"/>
                <a:cs typeface="Arial"/>
                <a:sym typeface="Arial"/>
              </a:defRPr>
            </a:lvl1pPr>
            <a:lvl2pPr indent="-228600" lvl="1" marL="914400" algn="l">
              <a:lnSpc>
                <a:spcPct val="100000"/>
              </a:lnSpc>
              <a:spcBef>
                <a:spcPts val="400"/>
              </a:spcBef>
              <a:spcAft>
                <a:spcPts val="0"/>
              </a:spcAft>
              <a:buClr>
                <a:srgbClr val="2B1803"/>
              </a:buClr>
              <a:buSzPts val="2000"/>
              <a:buNone/>
              <a:defRPr b="1" sz="2000"/>
            </a:lvl2pPr>
            <a:lvl3pPr indent="-228600" lvl="2" marL="1371600" algn="l">
              <a:lnSpc>
                <a:spcPct val="100000"/>
              </a:lnSpc>
              <a:spcBef>
                <a:spcPts val="360"/>
              </a:spcBef>
              <a:spcAft>
                <a:spcPts val="0"/>
              </a:spcAft>
              <a:buClr>
                <a:srgbClr val="2B1803"/>
              </a:buClr>
              <a:buSzPts val="1800"/>
              <a:buNone/>
              <a:defRPr b="1" sz="1800"/>
            </a:lvl3pPr>
            <a:lvl4pPr indent="-228600" lvl="3" marL="1828800" algn="l">
              <a:lnSpc>
                <a:spcPct val="100000"/>
              </a:lnSpc>
              <a:spcBef>
                <a:spcPts val="320"/>
              </a:spcBef>
              <a:spcAft>
                <a:spcPts val="0"/>
              </a:spcAft>
              <a:buClr>
                <a:srgbClr val="2B1803"/>
              </a:buClr>
              <a:buSzPts val="1600"/>
              <a:buNone/>
              <a:defRPr b="1" sz="1600"/>
            </a:lvl4pPr>
            <a:lvl5pPr indent="-228600" lvl="4" marL="2286000" algn="l">
              <a:lnSpc>
                <a:spcPct val="100000"/>
              </a:lnSpc>
              <a:spcBef>
                <a:spcPts val="320"/>
              </a:spcBef>
              <a:spcAft>
                <a:spcPts val="0"/>
              </a:spcAft>
              <a:buClr>
                <a:srgbClr val="2B1803"/>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72" name="Google Shape;72;p36"/>
          <p:cNvSpPr txBox="1"/>
          <p:nvPr>
            <p:ph idx="2" type="body"/>
          </p:nvPr>
        </p:nvSpPr>
        <p:spPr>
          <a:xfrm>
            <a:off x="634621" y="3415146"/>
            <a:ext cx="8052179" cy="5766954"/>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rgbClr val="2B1803"/>
              </a:buClr>
              <a:buSzPts val="2400"/>
              <a:buChar char="•"/>
              <a:defRPr sz="2400">
                <a:solidFill>
                  <a:srgbClr val="2B1803"/>
                </a:solidFill>
                <a:latin typeface="Arial"/>
                <a:ea typeface="Arial"/>
                <a:cs typeface="Arial"/>
                <a:sym typeface="Arial"/>
              </a:defRPr>
            </a:lvl1pPr>
            <a:lvl2pPr indent="-355600" lvl="1" marL="914400" algn="l">
              <a:lnSpc>
                <a:spcPct val="100000"/>
              </a:lnSpc>
              <a:spcBef>
                <a:spcPts val="400"/>
              </a:spcBef>
              <a:spcAft>
                <a:spcPts val="0"/>
              </a:spcAft>
              <a:buClr>
                <a:srgbClr val="2B1803"/>
              </a:buClr>
              <a:buSzPts val="2000"/>
              <a:buChar char="–"/>
              <a:defRPr sz="2000">
                <a:solidFill>
                  <a:srgbClr val="2B1803"/>
                </a:solidFill>
                <a:latin typeface="Arial"/>
                <a:ea typeface="Arial"/>
                <a:cs typeface="Arial"/>
                <a:sym typeface="Arial"/>
              </a:defRPr>
            </a:lvl2pPr>
            <a:lvl3pPr indent="-342900" lvl="2" marL="1371600" algn="l">
              <a:lnSpc>
                <a:spcPct val="100000"/>
              </a:lnSpc>
              <a:spcBef>
                <a:spcPts val="360"/>
              </a:spcBef>
              <a:spcAft>
                <a:spcPts val="0"/>
              </a:spcAft>
              <a:buClr>
                <a:srgbClr val="2B1803"/>
              </a:buClr>
              <a:buSzPts val="1800"/>
              <a:buChar char="•"/>
              <a:defRPr sz="1800">
                <a:solidFill>
                  <a:srgbClr val="2B1803"/>
                </a:solidFill>
                <a:latin typeface="Arial"/>
                <a:ea typeface="Arial"/>
                <a:cs typeface="Arial"/>
                <a:sym typeface="Arial"/>
              </a:defRPr>
            </a:lvl3pPr>
            <a:lvl4pPr indent="-330200" lvl="3" marL="1828800" algn="l">
              <a:lnSpc>
                <a:spcPct val="100000"/>
              </a:lnSpc>
              <a:spcBef>
                <a:spcPts val="320"/>
              </a:spcBef>
              <a:spcAft>
                <a:spcPts val="0"/>
              </a:spcAft>
              <a:buClr>
                <a:srgbClr val="2B1803"/>
              </a:buClr>
              <a:buSzPts val="1600"/>
              <a:buChar char="–"/>
              <a:defRPr sz="1600">
                <a:solidFill>
                  <a:srgbClr val="2B1803"/>
                </a:solidFill>
                <a:latin typeface="Arial"/>
                <a:ea typeface="Arial"/>
                <a:cs typeface="Arial"/>
                <a:sym typeface="Arial"/>
              </a:defRPr>
            </a:lvl4pPr>
            <a:lvl5pPr indent="-330200" lvl="4" marL="2286000" algn="l">
              <a:lnSpc>
                <a:spcPct val="100000"/>
              </a:lnSpc>
              <a:spcBef>
                <a:spcPts val="320"/>
              </a:spcBef>
              <a:spcAft>
                <a:spcPts val="0"/>
              </a:spcAft>
              <a:buClr>
                <a:srgbClr val="2B1803"/>
              </a:buClr>
              <a:buSzPts val="1600"/>
              <a:buChar char="»"/>
              <a:defRPr sz="1600">
                <a:solidFill>
                  <a:srgbClr val="2B1803"/>
                </a:solidFill>
                <a:latin typeface="Arial"/>
                <a:ea typeface="Arial"/>
                <a:cs typeface="Arial"/>
                <a:sym typeface="Arial"/>
              </a:defRPr>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73" name="Google Shape;73;p36"/>
          <p:cNvSpPr txBox="1"/>
          <p:nvPr>
            <p:ph idx="3" type="body"/>
          </p:nvPr>
        </p:nvSpPr>
        <p:spPr>
          <a:xfrm>
            <a:off x="9144000" y="2028327"/>
            <a:ext cx="8052179" cy="1050086"/>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rgbClr val="2B1803"/>
              </a:buClr>
              <a:buSzPts val="2400"/>
              <a:buNone/>
              <a:defRPr b="1" sz="2400">
                <a:latin typeface="Arial"/>
                <a:ea typeface="Arial"/>
                <a:cs typeface="Arial"/>
                <a:sym typeface="Arial"/>
              </a:defRPr>
            </a:lvl1pPr>
            <a:lvl2pPr indent="-228600" lvl="1" marL="914400" algn="l">
              <a:lnSpc>
                <a:spcPct val="100000"/>
              </a:lnSpc>
              <a:spcBef>
                <a:spcPts val="400"/>
              </a:spcBef>
              <a:spcAft>
                <a:spcPts val="0"/>
              </a:spcAft>
              <a:buClr>
                <a:srgbClr val="2B1803"/>
              </a:buClr>
              <a:buSzPts val="2000"/>
              <a:buNone/>
              <a:defRPr b="1" sz="2000"/>
            </a:lvl2pPr>
            <a:lvl3pPr indent="-228600" lvl="2" marL="1371600" algn="l">
              <a:lnSpc>
                <a:spcPct val="100000"/>
              </a:lnSpc>
              <a:spcBef>
                <a:spcPts val="360"/>
              </a:spcBef>
              <a:spcAft>
                <a:spcPts val="0"/>
              </a:spcAft>
              <a:buClr>
                <a:srgbClr val="2B1803"/>
              </a:buClr>
              <a:buSzPts val="1800"/>
              <a:buNone/>
              <a:defRPr b="1" sz="1800"/>
            </a:lvl3pPr>
            <a:lvl4pPr indent="-228600" lvl="3" marL="1828800" algn="l">
              <a:lnSpc>
                <a:spcPct val="100000"/>
              </a:lnSpc>
              <a:spcBef>
                <a:spcPts val="320"/>
              </a:spcBef>
              <a:spcAft>
                <a:spcPts val="0"/>
              </a:spcAft>
              <a:buClr>
                <a:srgbClr val="2B1803"/>
              </a:buClr>
              <a:buSzPts val="1600"/>
              <a:buNone/>
              <a:defRPr b="1" sz="1600"/>
            </a:lvl4pPr>
            <a:lvl5pPr indent="-228600" lvl="4" marL="2286000" algn="l">
              <a:lnSpc>
                <a:spcPct val="100000"/>
              </a:lnSpc>
              <a:spcBef>
                <a:spcPts val="320"/>
              </a:spcBef>
              <a:spcAft>
                <a:spcPts val="0"/>
              </a:spcAft>
              <a:buClr>
                <a:srgbClr val="2B1803"/>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74" name="Google Shape;74;p36"/>
          <p:cNvSpPr txBox="1"/>
          <p:nvPr>
            <p:ph idx="4" type="body"/>
          </p:nvPr>
        </p:nvSpPr>
        <p:spPr>
          <a:xfrm>
            <a:off x="9144000" y="3415146"/>
            <a:ext cx="8052179" cy="5766954"/>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rgbClr val="2B1803"/>
              </a:buClr>
              <a:buSzPts val="2400"/>
              <a:buChar char="•"/>
              <a:defRPr sz="2400">
                <a:solidFill>
                  <a:srgbClr val="2B1803"/>
                </a:solidFill>
                <a:latin typeface="Arial"/>
                <a:ea typeface="Arial"/>
                <a:cs typeface="Arial"/>
                <a:sym typeface="Arial"/>
              </a:defRPr>
            </a:lvl1pPr>
            <a:lvl2pPr indent="-355600" lvl="1" marL="914400" algn="l">
              <a:lnSpc>
                <a:spcPct val="100000"/>
              </a:lnSpc>
              <a:spcBef>
                <a:spcPts val="400"/>
              </a:spcBef>
              <a:spcAft>
                <a:spcPts val="0"/>
              </a:spcAft>
              <a:buClr>
                <a:srgbClr val="2B1803"/>
              </a:buClr>
              <a:buSzPts val="2000"/>
              <a:buChar char="–"/>
              <a:defRPr sz="2000">
                <a:solidFill>
                  <a:srgbClr val="2B1803"/>
                </a:solidFill>
                <a:latin typeface="Arial"/>
                <a:ea typeface="Arial"/>
                <a:cs typeface="Arial"/>
                <a:sym typeface="Arial"/>
              </a:defRPr>
            </a:lvl2pPr>
            <a:lvl3pPr indent="-342900" lvl="2" marL="1371600" algn="l">
              <a:lnSpc>
                <a:spcPct val="100000"/>
              </a:lnSpc>
              <a:spcBef>
                <a:spcPts val="360"/>
              </a:spcBef>
              <a:spcAft>
                <a:spcPts val="0"/>
              </a:spcAft>
              <a:buClr>
                <a:srgbClr val="2B1803"/>
              </a:buClr>
              <a:buSzPts val="1800"/>
              <a:buChar char="•"/>
              <a:defRPr sz="1800">
                <a:solidFill>
                  <a:srgbClr val="2B1803"/>
                </a:solidFill>
                <a:latin typeface="Arial"/>
                <a:ea typeface="Arial"/>
                <a:cs typeface="Arial"/>
                <a:sym typeface="Arial"/>
              </a:defRPr>
            </a:lvl3pPr>
            <a:lvl4pPr indent="-330200" lvl="3" marL="1828800" algn="l">
              <a:lnSpc>
                <a:spcPct val="100000"/>
              </a:lnSpc>
              <a:spcBef>
                <a:spcPts val="320"/>
              </a:spcBef>
              <a:spcAft>
                <a:spcPts val="0"/>
              </a:spcAft>
              <a:buClr>
                <a:srgbClr val="2B1803"/>
              </a:buClr>
              <a:buSzPts val="1600"/>
              <a:buChar char="–"/>
              <a:defRPr sz="1600">
                <a:solidFill>
                  <a:srgbClr val="2B1803"/>
                </a:solidFill>
                <a:latin typeface="Arial"/>
                <a:ea typeface="Arial"/>
                <a:cs typeface="Arial"/>
                <a:sym typeface="Arial"/>
              </a:defRPr>
            </a:lvl4pPr>
            <a:lvl5pPr indent="-330200" lvl="4" marL="2286000" algn="l">
              <a:lnSpc>
                <a:spcPct val="100000"/>
              </a:lnSpc>
              <a:spcBef>
                <a:spcPts val="320"/>
              </a:spcBef>
              <a:spcAft>
                <a:spcPts val="0"/>
              </a:spcAft>
              <a:buClr>
                <a:srgbClr val="2B1803"/>
              </a:buClr>
              <a:buSzPts val="1600"/>
              <a:buChar char="»"/>
              <a:defRPr sz="1600">
                <a:solidFill>
                  <a:srgbClr val="2B1803"/>
                </a:solidFill>
                <a:latin typeface="Arial"/>
                <a:ea typeface="Arial"/>
                <a:cs typeface="Arial"/>
                <a:sym typeface="Arial"/>
              </a:defRPr>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pic>
        <p:nvPicPr>
          <p:cNvPr descr="A pink flowers in a vase&#10;&#10;AI-generated content may be incorrect." id="75" name="Google Shape;75;p36"/>
          <p:cNvPicPr preferRelativeResize="0"/>
          <p:nvPr/>
        </p:nvPicPr>
        <p:blipFill rotWithShape="1">
          <a:blip r:embed="rId2">
            <a:alphaModFix/>
          </a:blip>
          <a:srcRect b="0" l="0" r="0" t="0"/>
          <a:stretch/>
        </p:blipFill>
        <p:spPr>
          <a:xfrm>
            <a:off x="15811500" y="6972300"/>
            <a:ext cx="1447799" cy="3064684"/>
          </a:xfrm>
          <a:prstGeom prst="rect">
            <a:avLst/>
          </a:prstGeom>
          <a:noFill/>
          <a:ln>
            <a:noFill/>
          </a:ln>
        </p:spPr>
      </p:pic>
      <p:pic>
        <p:nvPicPr>
          <p:cNvPr descr="A yellow flowers in a vase&#10;&#10;AI-generated content may be incorrect." id="76" name="Google Shape;76;p36"/>
          <p:cNvPicPr preferRelativeResize="0"/>
          <p:nvPr/>
        </p:nvPicPr>
        <p:blipFill rotWithShape="1">
          <a:blip r:embed="rId3">
            <a:alphaModFix/>
          </a:blip>
          <a:srcRect b="0" l="0" r="0" t="0"/>
          <a:stretch/>
        </p:blipFill>
        <p:spPr>
          <a:xfrm>
            <a:off x="16535399" y="7693885"/>
            <a:ext cx="1054190" cy="2231497"/>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olumn-Header_Blue">
  <p:cSld name="2_Column-Header_Blue">
    <p:spTree>
      <p:nvGrpSpPr>
        <p:cNvPr id="77" name="Shape 77"/>
        <p:cNvGrpSpPr/>
        <p:nvPr/>
      </p:nvGrpSpPr>
      <p:grpSpPr>
        <a:xfrm>
          <a:off x="0" y="0"/>
          <a:ext cx="0" cy="0"/>
          <a:chOff x="0" y="0"/>
          <a:chExt cx="0" cy="0"/>
        </a:xfrm>
      </p:grpSpPr>
      <p:sp>
        <p:nvSpPr>
          <p:cNvPr id="78" name="Google Shape;78;p37"/>
          <p:cNvSpPr/>
          <p:nvPr/>
        </p:nvSpPr>
        <p:spPr>
          <a:xfrm>
            <a:off x="0" y="0"/>
            <a:ext cx="18288000" cy="1733218"/>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79" name="Google Shape;79;p37"/>
          <p:cNvSpPr txBox="1"/>
          <p:nvPr>
            <p:ph type="title"/>
          </p:nvPr>
        </p:nvSpPr>
        <p:spPr>
          <a:xfrm>
            <a:off x="634621" y="295109"/>
            <a:ext cx="8229600" cy="1143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lt1"/>
              </a:buClr>
              <a:buSzPts val="4400"/>
              <a:buFont typeface="Arial"/>
              <a:buNone/>
              <a:defRPr>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37"/>
          <p:cNvSpPr txBox="1"/>
          <p:nvPr>
            <p:ph idx="1" type="body"/>
          </p:nvPr>
        </p:nvSpPr>
        <p:spPr>
          <a:xfrm>
            <a:off x="634621" y="2028327"/>
            <a:ext cx="8052179" cy="1050086"/>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rgbClr val="2B1803"/>
              </a:buClr>
              <a:buSzPts val="2400"/>
              <a:buNone/>
              <a:defRPr b="1" sz="2400">
                <a:latin typeface="Arial"/>
                <a:ea typeface="Arial"/>
                <a:cs typeface="Arial"/>
                <a:sym typeface="Arial"/>
              </a:defRPr>
            </a:lvl1pPr>
            <a:lvl2pPr indent="-228600" lvl="1" marL="914400" algn="l">
              <a:lnSpc>
                <a:spcPct val="100000"/>
              </a:lnSpc>
              <a:spcBef>
                <a:spcPts val="400"/>
              </a:spcBef>
              <a:spcAft>
                <a:spcPts val="0"/>
              </a:spcAft>
              <a:buClr>
                <a:srgbClr val="2B1803"/>
              </a:buClr>
              <a:buSzPts val="2000"/>
              <a:buNone/>
              <a:defRPr b="1" sz="2000"/>
            </a:lvl2pPr>
            <a:lvl3pPr indent="-228600" lvl="2" marL="1371600" algn="l">
              <a:lnSpc>
                <a:spcPct val="100000"/>
              </a:lnSpc>
              <a:spcBef>
                <a:spcPts val="360"/>
              </a:spcBef>
              <a:spcAft>
                <a:spcPts val="0"/>
              </a:spcAft>
              <a:buClr>
                <a:srgbClr val="2B1803"/>
              </a:buClr>
              <a:buSzPts val="1800"/>
              <a:buNone/>
              <a:defRPr b="1" sz="1800"/>
            </a:lvl3pPr>
            <a:lvl4pPr indent="-228600" lvl="3" marL="1828800" algn="l">
              <a:lnSpc>
                <a:spcPct val="100000"/>
              </a:lnSpc>
              <a:spcBef>
                <a:spcPts val="320"/>
              </a:spcBef>
              <a:spcAft>
                <a:spcPts val="0"/>
              </a:spcAft>
              <a:buClr>
                <a:srgbClr val="2B1803"/>
              </a:buClr>
              <a:buSzPts val="1600"/>
              <a:buNone/>
              <a:defRPr b="1" sz="1600"/>
            </a:lvl4pPr>
            <a:lvl5pPr indent="-228600" lvl="4" marL="2286000" algn="l">
              <a:lnSpc>
                <a:spcPct val="100000"/>
              </a:lnSpc>
              <a:spcBef>
                <a:spcPts val="320"/>
              </a:spcBef>
              <a:spcAft>
                <a:spcPts val="0"/>
              </a:spcAft>
              <a:buClr>
                <a:srgbClr val="2B1803"/>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81" name="Google Shape;81;p37"/>
          <p:cNvSpPr txBox="1"/>
          <p:nvPr>
            <p:ph idx="2" type="body"/>
          </p:nvPr>
        </p:nvSpPr>
        <p:spPr>
          <a:xfrm>
            <a:off x="634621" y="3415146"/>
            <a:ext cx="8052179" cy="5766954"/>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rgbClr val="2B1803"/>
              </a:buClr>
              <a:buSzPts val="2400"/>
              <a:buChar char="•"/>
              <a:defRPr sz="2400">
                <a:solidFill>
                  <a:srgbClr val="2B1803"/>
                </a:solidFill>
                <a:latin typeface="Arial"/>
                <a:ea typeface="Arial"/>
                <a:cs typeface="Arial"/>
                <a:sym typeface="Arial"/>
              </a:defRPr>
            </a:lvl1pPr>
            <a:lvl2pPr indent="-355600" lvl="1" marL="914400" algn="l">
              <a:lnSpc>
                <a:spcPct val="100000"/>
              </a:lnSpc>
              <a:spcBef>
                <a:spcPts val="400"/>
              </a:spcBef>
              <a:spcAft>
                <a:spcPts val="0"/>
              </a:spcAft>
              <a:buClr>
                <a:srgbClr val="2B1803"/>
              </a:buClr>
              <a:buSzPts val="2000"/>
              <a:buChar char="–"/>
              <a:defRPr sz="2000">
                <a:solidFill>
                  <a:srgbClr val="2B1803"/>
                </a:solidFill>
                <a:latin typeface="Arial"/>
                <a:ea typeface="Arial"/>
                <a:cs typeface="Arial"/>
                <a:sym typeface="Arial"/>
              </a:defRPr>
            </a:lvl2pPr>
            <a:lvl3pPr indent="-342900" lvl="2" marL="1371600" algn="l">
              <a:lnSpc>
                <a:spcPct val="100000"/>
              </a:lnSpc>
              <a:spcBef>
                <a:spcPts val="360"/>
              </a:spcBef>
              <a:spcAft>
                <a:spcPts val="0"/>
              </a:spcAft>
              <a:buClr>
                <a:srgbClr val="2B1803"/>
              </a:buClr>
              <a:buSzPts val="1800"/>
              <a:buChar char="•"/>
              <a:defRPr sz="1800">
                <a:solidFill>
                  <a:srgbClr val="2B1803"/>
                </a:solidFill>
                <a:latin typeface="Arial"/>
                <a:ea typeface="Arial"/>
                <a:cs typeface="Arial"/>
                <a:sym typeface="Arial"/>
              </a:defRPr>
            </a:lvl3pPr>
            <a:lvl4pPr indent="-330200" lvl="3" marL="1828800" algn="l">
              <a:lnSpc>
                <a:spcPct val="100000"/>
              </a:lnSpc>
              <a:spcBef>
                <a:spcPts val="320"/>
              </a:spcBef>
              <a:spcAft>
                <a:spcPts val="0"/>
              </a:spcAft>
              <a:buClr>
                <a:srgbClr val="2B1803"/>
              </a:buClr>
              <a:buSzPts val="1600"/>
              <a:buChar char="–"/>
              <a:defRPr sz="1600">
                <a:solidFill>
                  <a:srgbClr val="2B1803"/>
                </a:solidFill>
                <a:latin typeface="Arial"/>
                <a:ea typeface="Arial"/>
                <a:cs typeface="Arial"/>
                <a:sym typeface="Arial"/>
              </a:defRPr>
            </a:lvl4pPr>
            <a:lvl5pPr indent="-330200" lvl="4" marL="2286000" algn="l">
              <a:lnSpc>
                <a:spcPct val="100000"/>
              </a:lnSpc>
              <a:spcBef>
                <a:spcPts val="320"/>
              </a:spcBef>
              <a:spcAft>
                <a:spcPts val="0"/>
              </a:spcAft>
              <a:buClr>
                <a:srgbClr val="2B1803"/>
              </a:buClr>
              <a:buSzPts val="1600"/>
              <a:buChar char="»"/>
              <a:defRPr sz="1600">
                <a:solidFill>
                  <a:srgbClr val="2B1803"/>
                </a:solidFill>
                <a:latin typeface="Arial"/>
                <a:ea typeface="Arial"/>
                <a:cs typeface="Arial"/>
                <a:sym typeface="Arial"/>
              </a:defRPr>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82" name="Google Shape;82;p37"/>
          <p:cNvSpPr txBox="1"/>
          <p:nvPr>
            <p:ph idx="3" type="body"/>
          </p:nvPr>
        </p:nvSpPr>
        <p:spPr>
          <a:xfrm>
            <a:off x="9144000" y="2028327"/>
            <a:ext cx="8052179" cy="1050086"/>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rgbClr val="2B1803"/>
              </a:buClr>
              <a:buSzPts val="2400"/>
              <a:buNone/>
              <a:defRPr b="1" sz="2400">
                <a:latin typeface="Arial"/>
                <a:ea typeface="Arial"/>
                <a:cs typeface="Arial"/>
                <a:sym typeface="Arial"/>
              </a:defRPr>
            </a:lvl1pPr>
            <a:lvl2pPr indent="-228600" lvl="1" marL="914400" algn="l">
              <a:lnSpc>
                <a:spcPct val="100000"/>
              </a:lnSpc>
              <a:spcBef>
                <a:spcPts val="400"/>
              </a:spcBef>
              <a:spcAft>
                <a:spcPts val="0"/>
              </a:spcAft>
              <a:buClr>
                <a:srgbClr val="2B1803"/>
              </a:buClr>
              <a:buSzPts val="2000"/>
              <a:buNone/>
              <a:defRPr b="1" sz="2000"/>
            </a:lvl2pPr>
            <a:lvl3pPr indent="-228600" lvl="2" marL="1371600" algn="l">
              <a:lnSpc>
                <a:spcPct val="100000"/>
              </a:lnSpc>
              <a:spcBef>
                <a:spcPts val="360"/>
              </a:spcBef>
              <a:spcAft>
                <a:spcPts val="0"/>
              </a:spcAft>
              <a:buClr>
                <a:srgbClr val="2B1803"/>
              </a:buClr>
              <a:buSzPts val="1800"/>
              <a:buNone/>
              <a:defRPr b="1" sz="1800"/>
            </a:lvl3pPr>
            <a:lvl4pPr indent="-228600" lvl="3" marL="1828800" algn="l">
              <a:lnSpc>
                <a:spcPct val="100000"/>
              </a:lnSpc>
              <a:spcBef>
                <a:spcPts val="320"/>
              </a:spcBef>
              <a:spcAft>
                <a:spcPts val="0"/>
              </a:spcAft>
              <a:buClr>
                <a:srgbClr val="2B1803"/>
              </a:buClr>
              <a:buSzPts val="1600"/>
              <a:buNone/>
              <a:defRPr b="1" sz="1600"/>
            </a:lvl4pPr>
            <a:lvl5pPr indent="-228600" lvl="4" marL="2286000" algn="l">
              <a:lnSpc>
                <a:spcPct val="100000"/>
              </a:lnSpc>
              <a:spcBef>
                <a:spcPts val="320"/>
              </a:spcBef>
              <a:spcAft>
                <a:spcPts val="0"/>
              </a:spcAft>
              <a:buClr>
                <a:srgbClr val="2B1803"/>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83" name="Google Shape;83;p37"/>
          <p:cNvSpPr txBox="1"/>
          <p:nvPr>
            <p:ph idx="4" type="body"/>
          </p:nvPr>
        </p:nvSpPr>
        <p:spPr>
          <a:xfrm>
            <a:off x="9144000" y="3415146"/>
            <a:ext cx="8052179" cy="5766954"/>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rgbClr val="2B1803"/>
              </a:buClr>
              <a:buSzPts val="2400"/>
              <a:buChar char="•"/>
              <a:defRPr sz="2400">
                <a:solidFill>
                  <a:srgbClr val="2B1803"/>
                </a:solidFill>
                <a:latin typeface="Arial"/>
                <a:ea typeface="Arial"/>
                <a:cs typeface="Arial"/>
                <a:sym typeface="Arial"/>
              </a:defRPr>
            </a:lvl1pPr>
            <a:lvl2pPr indent="-355600" lvl="1" marL="914400" algn="l">
              <a:lnSpc>
                <a:spcPct val="100000"/>
              </a:lnSpc>
              <a:spcBef>
                <a:spcPts val="400"/>
              </a:spcBef>
              <a:spcAft>
                <a:spcPts val="0"/>
              </a:spcAft>
              <a:buClr>
                <a:srgbClr val="2B1803"/>
              </a:buClr>
              <a:buSzPts val="2000"/>
              <a:buChar char="–"/>
              <a:defRPr sz="2000">
                <a:solidFill>
                  <a:srgbClr val="2B1803"/>
                </a:solidFill>
                <a:latin typeface="Arial"/>
                <a:ea typeface="Arial"/>
                <a:cs typeface="Arial"/>
                <a:sym typeface="Arial"/>
              </a:defRPr>
            </a:lvl2pPr>
            <a:lvl3pPr indent="-342900" lvl="2" marL="1371600" algn="l">
              <a:lnSpc>
                <a:spcPct val="100000"/>
              </a:lnSpc>
              <a:spcBef>
                <a:spcPts val="360"/>
              </a:spcBef>
              <a:spcAft>
                <a:spcPts val="0"/>
              </a:spcAft>
              <a:buClr>
                <a:srgbClr val="2B1803"/>
              </a:buClr>
              <a:buSzPts val="1800"/>
              <a:buChar char="•"/>
              <a:defRPr sz="1800">
                <a:solidFill>
                  <a:srgbClr val="2B1803"/>
                </a:solidFill>
                <a:latin typeface="Arial"/>
                <a:ea typeface="Arial"/>
                <a:cs typeface="Arial"/>
                <a:sym typeface="Arial"/>
              </a:defRPr>
            </a:lvl3pPr>
            <a:lvl4pPr indent="-330200" lvl="3" marL="1828800" algn="l">
              <a:lnSpc>
                <a:spcPct val="100000"/>
              </a:lnSpc>
              <a:spcBef>
                <a:spcPts val="320"/>
              </a:spcBef>
              <a:spcAft>
                <a:spcPts val="0"/>
              </a:spcAft>
              <a:buClr>
                <a:srgbClr val="2B1803"/>
              </a:buClr>
              <a:buSzPts val="1600"/>
              <a:buChar char="–"/>
              <a:defRPr sz="1600">
                <a:solidFill>
                  <a:srgbClr val="2B1803"/>
                </a:solidFill>
                <a:latin typeface="Arial"/>
                <a:ea typeface="Arial"/>
                <a:cs typeface="Arial"/>
                <a:sym typeface="Arial"/>
              </a:defRPr>
            </a:lvl4pPr>
            <a:lvl5pPr indent="-330200" lvl="4" marL="2286000" algn="l">
              <a:lnSpc>
                <a:spcPct val="100000"/>
              </a:lnSpc>
              <a:spcBef>
                <a:spcPts val="320"/>
              </a:spcBef>
              <a:spcAft>
                <a:spcPts val="0"/>
              </a:spcAft>
              <a:buClr>
                <a:srgbClr val="2B1803"/>
              </a:buClr>
              <a:buSzPts val="1600"/>
              <a:buChar char="»"/>
              <a:defRPr sz="1600">
                <a:solidFill>
                  <a:srgbClr val="2B1803"/>
                </a:solidFill>
                <a:latin typeface="Arial"/>
                <a:ea typeface="Arial"/>
                <a:cs typeface="Arial"/>
                <a:sym typeface="Arial"/>
              </a:defRPr>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pic>
        <p:nvPicPr>
          <p:cNvPr descr="A pink flowers in a vase&#10;&#10;AI-generated content may be incorrect." id="84" name="Google Shape;84;p37"/>
          <p:cNvPicPr preferRelativeResize="0"/>
          <p:nvPr/>
        </p:nvPicPr>
        <p:blipFill rotWithShape="1">
          <a:blip r:embed="rId2">
            <a:alphaModFix/>
          </a:blip>
          <a:srcRect b="0" l="0" r="0" t="0"/>
          <a:stretch/>
        </p:blipFill>
        <p:spPr>
          <a:xfrm>
            <a:off x="15811500" y="6972300"/>
            <a:ext cx="1447799" cy="3064684"/>
          </a:xfrm>
          <a:prstGeom prst="rect">
            <a:avLst/>
          </a:prstGeom>
          <a:noFill/>
          <a:ln>
            <a:noFill/>
          </a:ln>
        </p:spPr>
      </p:pic>
      <p:pic>
        <p:nvPicPr>
          <p:cNvPr descr="A yellow flowers in a vase&#10;&#10;AI-generated content may be incorrect." id="85" name="Google Shape;85;p37"/>
          <p:cNvPicPr preferRelativeResize="0"/>
          <p:nvPr/>
        </p:nvPicPr>
        <p:blipFill rotWithShape="1">
          <a:blip r:embed="rId3">
            <a:alphaModFix/>
          </a:blip>
          <a:srcRect b="0" l="0" r="0" t="0"/>
          <a:stretch/>
        </p:blipFill>
        <p:spPr>
          <a:xfrm>
            <a:off x="16535399" y="7693885"/>
            <a:ext cx="1054190" cy="2231497"/>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olumn-Header_Green">
  <p:cSld name="3_Column-Header_Green">
    <p:spTree>
      <p:nvGrpSpPr>
        <p:cNvPr id="86" name="Shape 86"/>
        <p:cNvGrpSpPr/>
        <p:nvPr/>
      </p:nvGrpSpPr>
      <p:grpSpPr>
        <a:xfrm>
          <a:off x="0" y="0"/>
          <a:ext cx="0" cy="0"/>
          <a:chOff x="0" y="0"/>
          <a:chExt cx="0" cy="0"/>
        </a:xfrm>
      </p:grpSpPr>
      <p:sp>
        <p:nvSpPr>
          <p:cNvPr id="87" name="Google Shape;87;p38"/>
          <p:cNvSpPr txBox="1"/>
          <p:nvPr>
            <p:ph type="title"/>
          </p:nvPr>
        </p:nvSpPr>
        <p:spPr>
          <a:xfrm>
            <a:off x="634621" y="295109"/>
            <a:ext cx="8229600" cy="1143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dk1"/>
              </a:buClr>
              <a:buSzPts val="4400"/>
              <a:buFont typeface="Arial"/>
              <a:buNone/>
              <a:defRPr>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8" name="Google Shape;88;p38"/>
          <p:cNvSpPr txBox="1"/>
          <p:nvPr>
            <p:ph idx="1" type="body"/>
          </p:nvPr>
        </p:nvSpPr>
        <p:spPr>
          <a:xfrm>
            <a:off x="634621" y="2028327"/>
            <a:ext cx="8052179" cy="1050086"/>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rgbClr val="2B1803"/>
              </a:buClr>
              <a:buSzPts val="2400"/>
              <a:buNone/>
              <a:defRPr b="1" sz="2400">
                <a:latin typeface="Arial"/>
                <a:ea typeface="Arial"/>
                <a:cs typeface="Arial"/>
                <a:sym typeface="Arial"/>
              </a:defRPr>
            </a:lvl1pPr>
            <a:lvl2pPr indent="-228600" lvl="1" marL="914400" algn="l">
              <a:lnSpc>
                <a:spcPct val="100000"/>
              </a:lnSpc>
              <a:spcBef>
                <a:spcPts val="400"/>
              </a:spcBef>
              <a:spcAft>
                <a:spcPts val="0"/>
              </a:spcAft>
              <a:buClr>
                <a:srgbClr val="2B1803"/>
              </a:buClr>
              <a:buSzPts val="2000"/>
              <a:buNone/>
              <a:defRPr b="1" sz="2000"/>
            </a:lvl2pPr>
            <a:lvl3pPr indent="-228600" lvl="2" marL="1371600" algn="l">
              <a:lnSpc>
                <a:spcPct val="100000"/>
              </a:lnSpc>
              <a:spcBef>
                <a:spcPts val="360"/>
              </a:spcBef>
              <a:spcAft>
                <a:spcPts val="0"/>
              </a:spcAft>
              <a:buClr>
                <a:srgbClr val="2B1803"/>
              </a:buClr>
              <a:buSzPts val="1800"/>
              <a:buNone/>
              <a:defRPr b="1" sz="1800"/>
            </a:lvl3pPr>
            <a:lvl4pPr indent="-228600" lvl="3" marL="1828800" algn="l">
              <a:lnSpc>
                <a:spcPct val="100000"/>
              </a:lnSpc>
              <a:spcBef>
                <a:spcPts val="320"/>
              </a:spcBef>
              <a:spcAft>
                <a:spcPts val="0"/>
              </a:spcAft>
              <a:buClr>
                <a:srgbClr val="2B1803"/>
              </a:buClr>
              <a:buSzPts val="1600"/>
              <a:buNone/>
              <a:defRPr b="1" sz="1600"/>
            </a:lvl4pPr>
            <a:lvl5pPr indent="-228600" lvl="4" marL="2286000" algn="l">
              <a:lnSpc>
                <a:spcPct val="100000"/>
              </a:lnSpc>
              <a:spcBef>
                <a:spcPts val="320"/>
              </a:spcBef>
              <a:spcAft>
                <a:spcPts val="0"/>
              </a:spcAft>
              <a:buClr>
                <a:srgbClr val="2B1803"/>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89" name="Google Shape;89;p38"/>
          <p:cNvSpPr txBox="1"/>
          <p:nvPr>
            <p:ph idx="2" type="body"/>
          </p:nvPr>
        </p:nvSpPr>
        <p:spPr>
          <a:xfrm>
            <a:off x="634621" y="3415146"/>
            <a:ext cx="8052179" cy="5766954"/>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rgbClr val="2B1803"/>
              </a:buClr>
              <a:buSzPts val="2400"/>
              <a:buChar char="•"/>
              <a:defRPr sz="2400">
                <a:solidFill>
                  <a:srgbClr val="2B1803"/>
                </a:solidFill>
                <a:latin typeface="Arial"/>
                <a:ea typeface="Arial"/>
                <a:cs typeface="Arial"/>
                <a:sym typeface="Arial"/>
              </a:defRPr>
            </a:lvl1pPr>
            <a:lvl2pPr indent="-355600" lvl="1" marL="914400" algn="l">
              <a:lnSpc>
                <a:spcPct val="100000"/>
              </a:lnSpc>
              <a:spcBef>
                <a:spcPts val="400"/>
              </a:spcBef>
              <a:spcAft>
                <a:spcPts val="0"/>
              </a:spcAft>
              <a:buClr>
                <a:srgbClr val="2B1803"/>
              </a:buClr>
              <a:buSzPts val="2000"/>
              <a:buChar char="–"/>
              <a:defRPr sz="2000">
                <a:solidFill>
                  <a:srgbClr val="2B1803"/>
                </a:solidFill>
                <a:latin typeface="Arial"/>
                <a:ea typeface="Arial"/>
                <a:cs typeface="Arial"/>
                <a:sym typeface="Arial"/>
              </a:defRPr>
            </a:lvl2pPr>
            <a:lvl3pPr indent="-342900" lvl="2" marL="1371600" algn="l">
              <a:lnSpc>
                <a:spcPct val="100000"/>
              </a:lnSpc>
              <a:spcBef>
                <a:spcPts val="360"/>
              </a:spcBef>
              <a:spcAft>
                <a:spcPts val="0"/>
              </a:spcAft>
              <a:buClr>
                <a:srgbClr val="2B1803"/>
              </a:buClr>
              <a:buSzPts val="1800"/>
              <a:buChar char="•"/>
              <a:defRPr sz="1800">
                <a:solidFill>
                  <a:srgbClr val="2B1803"/>
                </a:solidFill>
                <a:latin typeface="Arial"/>
                <a:ea typeface="Arial"/>
                <a:cs typeface="Arial"/>
                <a:sym typeface="Arial"/>
              </a:defRPr>
            </a:lvl3pPr>
            <a:lvl4pPr indent="-330200" lvl="3" marL="1828800" algn="l">
              <a:lnSpc>
                <a:spcPct val="100000"/>
              </a:lnSpc>
              <a:spcBef>
                <a:spcPts val="320"/>
              </a:spcBef>
              <a:spcAft>
                <a:spcPts val="0"/>
              </a:spcAft>
              <a:buClr>
                <a:srgbClr val="2B1803"/>
              </a:buClr>
              <a:buSzPts val="1600"/>
              <a:buChar char="–"/>
              <a:defRPr sz="1600">
                <a:solidFill>
                  <a:srgbClr val="2B1803"/>
                </a:solidFill>
                <a:latin typeface="Arial"/>
                <a:ea typeface="Arial"/>
                <a:cs typeface="Arial"/>
                <a:sym typeface="Arial"/>
              </a:defRPr>
            </a:lvl4pPr>
            <a:lvl5pPr indent="-330200" lvl="4" marL="2286000" algn="l">
              <a:lnSpc>
                <a:spcPct val="100000"/>
              </a:lnSpc>
              <a:spcBef>
                <a:spcPts val="320"/>
              </a:spcBef>
              <a:spcAft>
                <a:spcPts val="0"/>
              </a:spcAft>
              <a:buClr>
                <a:srgbClr val="2B1803"/>
              </a:buClr>
              <a:buSzPts val="1600"/>
              <a:buChar char="»"/>
              <a:defRPr sz="1600">
                <a:solidFill>
                  <a:srgbClr val="2B1803"/>
                </a:solidFill>
                <a:latin typeface="Arial"/>
                <a:ea typeface="Arial"/>
                <a:cs typeface="Arial"/>
                <a:sym typeface="Arial"/>
              </a:defRPr>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90" name="Google Shape;90;p38"/>
          <p:cNvSpPr txBox="1"/>
          <p:nvPr>
            <p:ph idx="3" type="body"/>
          </p:nvPr>
        </p:nvSpPr>
        <p:spPr>
          <a:xfrm>
            <a:off x="9144000" y="2028327"/>
            <a:ext cx="8052179" cy="1050086"/>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rgbClr val="2B1803"/>
              </a:buClr>
              <a:buSzPts val="2400"/>
              <a:buNone/>
              <a:defRPr b="1" sz="2400">
                <a:latin typeface="Arial"/>
                <a:ea typeface="Arial"/>
                <a:cs typeface="Arial"/>
                <a:sym typeface="Arial"/>
              </a:defRPr>
            </a:lvl1pPr>
            <a:lvl2pPr indent="-228600" lvl="1" marL="914400" algn="l">
              <a:lnSpc>
                <a:spcPct val="100000"/>
              </a:lnSpc>
              <a:spcBef>
                <a:spcPts val="400"/>
              </a:spcBef>
              <a:spcAft>
                <a:spcPts val="0"/>
              </a:spcAft>
              <a:buClr>
                <a:srgbClr val="2B1803"/>
              </a:buClr>
              <a:buSzPts val="2000"/>
              <a:buNone/>
              <a:defRPr b="1" sz="2000"/>
            </a:lvl2pPr>
            <a:lvl3pPr indent="-228600" lvl="2" marL="1371600" algn="l">
              <a:lnSpc>
                <a:spcPct val="100000"/>
              </a:lnSpc>
              <a:spcBef>
                <a:spcPts val="360"/>
              </a:spcBef>
              <a:spcAft>
                <a:spcPts val="0"/>
              </a:spcAft>
              <a:buClr>
                <a:srgbClr val="2B1803"/>
              </a:buClr>
              <a:buSzPts val="1800"/>
              <a:buNone/>
              <a:defRPr b="1" sz="1800"/>
            </a:lvl3pPr>
            <a:lvl4pPr indent="-228600" lvl="3" marL="1828800" algn="l">
              <a:lnSpc>
                <a:spcPct val="100000"/>
              </a:lnSpc>
              <a:spcBef>
                <a:spcPts val="320"/>
              </a:spcBef>
              <a:spcAft>
                <a:spcPts val="0"/>
              </a:spcAft>
              <a:buClr>
                <a:srgbClr val="2B1803"/>
              </a:buClr>
              <a:buSzPts val="1600"/>
              <a:buNone/>
              <a:defRPr b="1" sz="1600"/>
            </a:lvl4pPr>
            <a:lvl5pPr indent="-228600" lvl="4" marL="2286000" algn="l">
              <a:lnSpc>
                <a:spcPct val="100000"/>
              </a:lnSpc>
              <a:spcBef>
                <a:spcPts val="320"/>
              </a:spcBef>
              <a:spcAft>
                <a:spcPts val="0"/>
              </a:spcAft>
              <a:buClr>
                <a:srgbClr val="2B1803"/>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91" name="Google Shape;91;p38"/>
          <p:cNvSpPr txBox="1"/>
          <p:nvPr>
            <p:ph idx="4" type="body"/>
          </p:nvPr>
        </p:nvSpPr>
        <p:spPr>
          <a:xfrm>
            <a:off x="9144000" y="3415146"/>
            <a:ext cx="8052179" cy="5766954"/>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rgbClr val="2B1803"/>
              </a:buClr>
              <a:buSzPts val="2400"/>
              <a:buChar char="•"/>
              <a:defRPr sz="2400">
                <a:solidFill>
                  <a:srgbClr val="2B1803"/>
                </a:solidFill>
                <a:latin typeface="Arial"/>
                <a:ea typeface="Arial"/>
                <a:cs typeface="Arial"/>
                <a:sym typeface="Arial"/>
              </a:defRPr>
            </a:lvl1pPr>
            <a:lvl2pPr indent="-355600" lvl="1" marL="914400" algn="l">
              <a:lnSpc>
                <a:spcPct val="100000"/>
              </a:lnSpc>
              <a:spcBef>
                <a:spcPts val="400"/>
              </a:spcBef>
              <a:spcAft>
                <a:spcPts val="0"/>
              </a:spcAft>
              <a:buClr>
                <a:srgbClr val="2B1803"/>
              </a:buClr>
              <a:buSzPts val="2000"/>
              <a:buChar char="–"/>
              <a:defRPr sz="2000">
                <a:solidFill>
                  <a:srgbClr val="2B1803"/>
                </a:solidFill>
                <a:latin typeface="Arial"/>
                <a:ea typeface="Arial"/>
                <a:cs typeface="Arial"/>
                <a:sym typeface="Arial"/>
              </a:defRPr>
            </a:lvl2pPr>
            <a:lvl3pPr indent="-342900" lvl="2" marL="1371600" algn="l">
              <a:lnSpc>
                <a:spcPct val="100000"/>
              </a:lnSpc>
              <a:spcBef>
                <a:spcPts val="360"/>
              </a:spcBef>
              <a:spcAft>
                <a:spcPts val="0"/>
              </a:spcAft>
              <a:buClr>
                <a:srgbClr val="2B1803"/>
              </a:buClr>
              <a:buSzPts val="1800"/>
              <a:buChar char="•"/>
              <a:defRPr sz="1800">
                <a:solidFill>
                  <a:srgbClr val="2B1803"/>
                </a:solidFill>
                <a:latin typeface="Arial"/>
                <a:ea typeface="Arial"/>
                <a:cs typeface="Arial"/>
                <a:sym typeface="Arial"/>
              </a:defRPr>
            </a:lvl3pPr>
            <a:lvl4pPr indent="-330200" lvl="3" marL="1828800" algn="l">
              <a:lnSpc>
                <a:spcPct val="100000"/>
              </a:lnSpc>
              <a:spcBef>
                <a:spcPts val="320"/>
              </a:spcBef>
              <a:spcAft>
                <a:spcPts val="0"/>
              </a:spcAft>
              <a:buClr>
                <a:srgbClr val="2B1803"/>
              </a:buClr>
              <a:buSzPts val="1600"/>
              <a:buChar char="–"/>
              <a:defRPr sz="1600">
                <a:solidFill>
                  <a:srgbClr val="2B1803"/>
                </a:solidFill>
                <a:latin typeface="Arial"/>
                <a:ea typeface="Arial"/>
                <a:cs typeface="Arial"/>
                <a:sym typeface="Arial"/>
              </a:defRPr>
            </a:lvl4pPr>
            <a:lvl5pPr indent="-330200" lvl="4" marL="2286000" algn="l">
              <a:lnSpc>
                <a:spcPct val="100000"/>
              </a:lnSpc>
              <a:spcBef>
                <a:spcPts val="320"/>
              </a:spcBef>
              <a:spcAft>
                <a:spcPts val="0"/>
              </a:spcAft>
              <a:buClr>
                <a:srgbClr val="2B1803"/>
              </a:buClr>
              <a:buSzPts val="1600"/>
              <a:buChar char="»"/>
              <a:defRPr sz="1600">
                <a:solidFill>
                  <a:srgbClr val="2B1803"/>
                </a:solidFill>
                <a:latin typeface="Arial"/>
                <a:ea typeface="Arial"/>
                <a:cs typeface="Arial"/>
                <a:sym typeface="Arial"/>
              </a:defRPr>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pic>
        <p:nvPicPr>
          <p:cNvPr descr="A pink flowers in a vase&#10;&#10;AI-generated content may be incorrect." id="92" name="Google Shape;92;p38"/>
          <p:cNvPicPr preferRelativeResize="0"/>
          <p:nvPr/>
        </p:nvPicPr>
        <p:blipFill rotWithShape="1">
          <a:blip r:embed="rId2">
            <a:alphaModFix/>
          </a:blip>
          <a:srcRect b="0" l="0" r="0" t="0"/>
          <a:stretch/>
        </p:blipFill>
        <p:spPr>
          <a:xfrm>
            <a:off x="15811500" y="6972300"/>
            <a:ext cx="1447799" cy="3064684"/>
          </a:xfrm>
          <a:prstGeom prst="rect">
            <a:avLst/>
          </a:prstGeom>
          <a:noFill/>
          <a:ln>
            <a:noFill/>
          </a:ln>
        </p:spPr>
      </p:pic>
      <p:pic>
        <p:nvPicPr>
          <p:cNvPr descr="A yellow flowers in a vase&#10;&#10;AI-generated content may be incorrect." id="93" name="Google Shape;93;p38"/>
          <p:cNvPicPr preferRelativeResize="0"/>
          <p:nvPr/>
        </p:nvPicPr>
        <p:blipFill rotWithShape="1">
          <a:blip r:embed="rId3">
            <a:alphaModFix/>
          </a:blip>
          <a:srcRect b="0" l="0" r="0" t="0"/>
          <a:stretch/>
        </p:blipFill>
        <p:spPr>
          <a:xfrm>
            <a:off x="16535399" y="7693885"/>
            <a:ext cx="1054190" cy="2231497"/>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_Pink">
  <p:cSld name="Photo_Pink">
    <p:spTree>
      <p:nvGrpSpPr>
        <p:cNvPr id="94" name="Shape 94"/>
        <p:cNvGrpSpPr/>
        <p:nvPr/>
      </p:nvGrpSpPr>
      <p:grpSpPr>
        <a:xfrm>
          <a:off x="0" y="0"/>
          <a:ext cx="0" cy="0"/>
          <a:chOff x="0" y="0"/>
          <a:chExt cx="0" cy="0"/>
        </a:xfrm>
      </p:grpSpPr>
      <p:sp>
        <p:nvSpPr>
          <p:cNvPr id="95" name="Google Shape;95;p39"/>
          <p:cNvSpPr/>
          <p:nvPr>
            <p:ph idx="2" type="pic"/>
          </p:nvPr>
        </p:nvSpPr>
        <p:spPr>
          <a:xfrm>
            <a:off x="888810" y="1447800"/>
            <a:ext cx="16510379" cy="7391400"/>
          </a:xfrm>
          <a:prstGeom prst="rect">
            <a:avLst/>
          </a:prstGeom>
          <a:noFill/>
          <a:ln>
            <a:noFill/>
          </a:ln>
        </p:spPr>
      </p:sp>
      <p:sp>
        <p:nvSpPr>
          <p:cNvPr id="96" name="Google Shape;96;p39"/>
          <p:cNvSpPr txBox="1"/>
          <p:nvPr>
            <p:ph idx="1" type="body"/>
          </p:nvPr>
        </p:nvSpPr>
        <p:spPr>
          <a:xfrm>
            <a:off x="888810" y="8989787"/>
            <a:ext cx="5486400" cy="804862"/>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rgbClr val="2B1803"/>
              </a:buClr>
              <a:buSzPts val="1400"/>
              <a:buNone/>
              <a:defRPr sz="1400">
                <a:latin typeface="Arial"/>
                <a:ea typeface="Arial"/>
                <a:cs typeface="Arial"/>
                <a:sym typeface="Arial"/>
              </a:defRPr>
            </a:lvl1pPr>
            <a:lvl2pPr indent="-228600" lvl="1" marL="914400" algn="l">
              <a:lnSpc>
                <a:spcPct val="100000"/>
              </a:lnSpc>
              <a:spcBef>
                <a:spcPts val="240"/>
              </a:spcBef>
              <a:spcAft>
                <a:spcPts val="0"/>
              </a:spcAft>
              <a:buClr>
                <a:srgbClr val="2B1803"/>
              </a:buClr>
              <a:buSzPts val="1200"/>
              <a:buNone/>
              <a:defRPr sz="1200"/>
            </a:lvl2pPr>
            <a:lvl3pPr indent="-228600" lvl="2" marL="1371600" algn="l">
              <a:lnSpc>
                <a:spcPct val="100000"/>
              </a:lnSpc>
              <a:spcBef>
                <a:spcPts val="200"/>
              </a:spcBef>
              <a:spcAft>
                <a:spcPts val="0"/>
              </a:spcAft>
              <a:buClr>
                <a:srgbClr val="2B1803"/>
              </a:buClr>
              <a:buSzPts val="1000"/>
              <a:buNone/>
              <a:defRPr sz="1000"/>
            </a:lvl3pPr>
            <a:lvl4pPr indent="-228600" lvl="3" marL="1828800" algn="l">
              <a:lnSpc>
                <a:spcPct val="100000"/>
              </a:lnSpc>
              <a:spcBef>
                <a:spcPts val="180"/>
              </a:spcBef>
              <a:spcAft>
                <a:spcPts val="0"/>
              </a:spcAft>
              <a:buClr>
                <a:srgbClr val="2B1803"/>
              </a:buClr>
              <a:buSzPts val="900"/>
              <a:buNone/>
              <a:defRPr sz="900"/>
            </a:lvl4pPr>
            <a:lvl5pPr indent="-228600" lvl="4" marL="2286000" algn="l">
              <a:lnSpc>
                <a:spcPct val="100000"/>
              </a:lnSpc>
              <a:spcBef>
                <a:spcPts val="180"/>
              </a:spcBef>
              <a:spcAft>
                <a:spcPts val="0"/>
              </a:spcAft>
              <a:buClr>
                <a:srgbClr val="2B1803"/>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97" name="Google Shape;97;p39"/>
          <p:cNvSpPr txBox="1"/>
          <p:nvPr>
            <p:ph idx="3" type="body"/>
          </p:nvPr>
        </p:nvSpPr>
        <p:spPr>
          <a:xfrm>
            <a:off x="867201" y="446278"/>
            <a:ext cx="6629400" cy="725488"/>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640"/>
              </a:spcBef>
              <a:spcAft>
                <a:spcPts val="0"/>
              </a:spcAft>
              <a:buClr>
                <a:schemeClr val="dk1"/>
              </a:buClr>
              <a:buSzPts val="3200"/>
              <a:buNone/>
              <a:defRPr b="1">
                <a:solidFill>
                  <a:schemeClr val="dk1"/>
                </a:solidFill>
                <a:latin typeface="Arial"/>
                <a:ea typeface="Arial"/>
                <a:cs typeface="Arial"/>
                <a:sym typeface="Arial"/>
              </a:defRPr>
            </a:lvl1pPr>
            <a:lvl2pPr indent="-342900" lvl="1" marL="914400" algn="l">
              <a:lnSpc>
                <a:spcPct val="100000"/>
              </a:lnSpc>
              <a:spcBef>
                <a:spcPts val="360"/>
              </a:spcBef>
              <a:spcAft>
                <a:spcPts val="0"/>
              </a:spcAft>
              <a:buClr>
                <a:srgbClr val="2B1803"/>
              </a:buClr>
              <a:buSzPts val="1800"/>
              <a:buChar char="–"/>
              <a:defRPr/>
            </a:lvl2pPr>
            <a:lvl3pPr indent="-342900" lvl="2" marL="1371600" algn="l">
              <a:lnSpc>
                <a:spcPct val="100000"/>
              </a:lnSpc>
              <a:spcBef>
                <a:spcPts val="360"/>
              </a:spcBef>
              <a:spcAft>
                <a:spcPts val="0"/>
              </a:spcAft>
              <a:buClr>
                <a:srgbClr val="2B1803"/>
              </a:buClr>
              <a:buSzPts val="1800"/>
              <a:buChar char="•"/>
              <a:defRPr/>
            </a:lvl3pPr>
            <a:lvl4pPr indent="-342900" lvl="3" marL="1828800" algn="l">
              <a:lnSpc>
                <a:spcPct val="100000"/>
              </a:lnSpc>
              <a:spcBef>
                <a:spcPts val="360"/>
              </a:spcBef>
              <a:spcAft>
                <a:spcPts val="0"/>
              </a:spcAft>
              <a:buClr>
                <a:srgbClr val="2B1803"/>
              </a:buClr>
              <a:buSzPts val="1800"/>
              <a:buChar char="–"/>
              <a:defRPr/>
            </a:lvl4pPr>
            <a:lvl5pPr indent="-342900" lvl="4" marL="2286000" algn="l">
              <a:lnSpc>
                <a:spcPct val="100000"/>
              </a:lnSpc>
              <a:spcBef>
                <a:spcPts val="360"/>
              </a:spcBef>
              <a:spcAft>
                <a:spcPts val="0"/>
              </a:spcAft>
              <a:buClr>
                <a:srgbClr val="2B1803"/>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Photo_Pink">
  <p:cSld name="1_Photo_Pink">
    <p:spTree>
      <p:nvGrpSpPr>
        <p:cNvPr id="98" name="Shape 98"/>
        <p:cNvGrpSpPr/>
        <p:nvPr/>
      </p:nvGrpSpPr>
      <p:grpSpPr>
        <a:xfrm>
          <a:off x="0" y="0"/>
          <a:ext cx="0" cy="0"/>
          <a:chOff x="0" y="0"/>
          <a:chExt cx="0" cy="0"/>
        </a:xfrm>
      </p:grpSpPr>
      <p:sp>
        <p:nvSpPr>
          <p:cNvPr id="99" name="Google Shape;99;p40"/>
          <p:cNvSpPr txBox="1"/>
          <p:nvPr>
            <p:ph type="title"/>
          </p:nvPr>
        </p:nvSpPr>
        <p:spPr>
          <a:xfrm>
            <a:off x="5240337" y="3167590"/>
            <a:ext cx="7746370" cy="11430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chemeClr val="dk1"/>
              </a:buClr>
              <a:buSzPts val="8800"/>
              <a:buFont typeface="Georgia"/>
              <a:buNone/>
              <a:defRPr sz="8800">
                <a:solidFill>
                  <a:schemeClr val="dk1"/>
                </a:solidFill>
                <a:latin typeface="Georgia"/>
                <a:ea typeface="Georgia"/>
                <a:cs typeface="Georgia"/>
                <a:sym typeface="Georgi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0" name="Google Shape;100;p40"/>
          <p:cNvSpPr txBox="1"/>
          <p:nvPr>
            <p:ph idx="1" type="body"/>
          </p:nvPr>
        </p:nvSpPr>
        <p:spPr>
          <a:xfrm>
            <a:off x="5240337" y="4843990"/>
            <a:ext cx="7807325" cy="11430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rgbClr val="2B1803"/>
              </a:buClr>
              <a:buSzPts val="1800"/>
              <a:buChar char="•"/>
              <a:defRPr/>
            </a:lvl1pPr>
            <a:lvl2pPr indent="-228600" lvl="1" marL="914400" algn="ctr">
              <a:lnSpc>
                <a:spcPct val="100000"/>
              </a:lnSpc>
              <a:spcBef>
                <a:spcPts val="560"/>
              </a:spcBef>
              <a:spcAft>
                <a:spcPts val="0"/>
              </a:spcAft>
              <a:buClr>
                <a:schemeClr val="dk1"/>
              </a:buClr>
              <a:buSzPts val="2800"/>
              <a:buFont typeface="Arial"/>
              <a:buNone/>
              <a:defRPr b="1">
                <a:solidFill>
                  <a:schemeClr val="dk1"/>
                </a:solidFill>
              </a:defRPr>
            </a:lvl2pPr>
            <a:lvl3pPr indent="-342900" lvl="2" marL="1371600" algn="l">
              <a:lnSpc>
                <a:spcPct val="100000"/>
              </a:lnSpc>
              <a:spcBef>
                <a:spcPts val="360"/>
              </a:spcBef>
              <a:spcAft>
                <a:spcPts val="0"/>
              </a:spcAft>
              <a:buClr>
                <a:srgbClr val="2B1803"/>
              </a:buClr>
              <a:buSzPts val="1800"/>
              <a:buChar char="•"/>
              <a:defRPr/>
            </a:lvl3pPr>
            <a:lvl4pPr indent="-342900" lvl="3" marL="1828800" algn="l">
              <a:lnSpc>
                <a:spcPct val="100000"/>
              </a:lnSpc>
              <a:spcBef>
                <a:spcPts val="360"/>
              </a:spcBef>
              <a:spcAft>
                <a:spcPts val="0"/>
              </a:spcAft>
              <a:buClr>
                <a:srgbClr val="2B1803"/>
              </a:buClr>
              <a:buSzPts val="1800"/>
              <a:buChar char="–"/>
              <a:defRPr/>
            </a:lvl4pPr>
            <a:lvl5pPr indent="-342900" lvl="4" marL="2286000" algn="l">
              <a:lnSpc>
                <a:spcPct val="100000"/>
              </a:lnSpc>
              <a:spcBef>
                <a:spcPts val="360"/>
              </a:spcBef>
              <a:spcAft>
                <a:spcPts val="0"/>
              </a:spcAft>
              <a:buClr>
                <a:srgbClr val="2B1803"/>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_Pink">
  <p:cSld name="Blank_Pink">
    <p:spTree>
      <p:nvGrpSpPr>
        <p:cNvPr id="101" name="Shape 101"/>
        <p:cNvGrpSpPr/>
        <p:nvPr/>
      </p:nvGrpSpPr>
      <p:grpSpPr>
        <a:xfrm>
          <a:off x="0" y="0"/>
          <a:ext cx="0" cy="0"/>
          <a:chOff x="0" y="0"/>
          <a:chExt cx="0" cy="0"/>
        </a:xfrm>
      </p:grpSpPr>
      <p:sp>
        <p:nvSpPr>
          <p:cNvPr id="102" name="Google Shape;102;p41"/>
          <p:cNvSpPr/>
          <p:nvPr/>
        </p:nvSpPr>
        <p:spPr>
          <a:xfrm>
            <a:off x="0" y="0"/>
            <a:ext cx="18288000" cy="1733218"/>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03" name="Google Shape;103;p41"/>
          <p:cNvSpPr txBox="1"/>
          <p:nvPr>
            <p:ph type="title"/>
          </p:nvPr>
        </p:nvSpPr>
        <p:spPr>
          <a:xfrm>
            <a:off x="634621" y="295109"/>
            <a:ext cx="8229600" cy="1143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lt1"/>
              </a:buClr>
              <a:buSzPts val="4400"/>
              <a:buFont typeface="Arial"/>
              <a:buNone/>
              <a:defRPr>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descr="A pink flowers in a vase&#10;&#10;AI-generated content may be incorrect." id="104" name="Google Shape;104;p41"/>
          <p:cNvPicPr preferRelativeResize="0"/>
          <p:nvPr/>
        </p:nvPicPr>
        <p:blipFill rotWithShape="1">
          <a:blip r:embed="rId2">
            <a:alphaModFix/>
          </a:blip>
          <a:srcRect b="0" l="0" r="0" t="0"/>
          <a:stretch/>
        </p:blipFill>
        <p:spPr>
          <a:xfrm>
            <a:off x="15811500" y="6972300"/>
            <a:ext cx="1447799" cy="3064684"/>
          </a:xfrm>
          <a:prstGeom prst="rect">
            <a:avLst/>
          </a:prstGeom>
          <a:noFill/>
          <a:ln>
            <a:noFill/>
          </a:ln>
        </p:spPr>
      </p:pic>
      <p:pic>
        <p:nvPicPr>
          <p:cNvPr descr="A yellow flowers in a vase&#10;&#10;AI-generated content may be incorrect." id="105" name="Google Shape;105;p41"/>
          <p:cNvPicPr preferRelativeResize="0"/>
          <p:nvPr/>
        </p:nvPicPr>
        <p:blipFill rotWithShape="1">
          <a:blip r:embed="rId3">
            <a:alphaModFix/>
          </a:blip>
          <a:srcRect b="0" l="0" r="0" t="0"/>
          <a:stretch/>
        </p:blipFill>
        <p:spPr>
          <a:xfrm>
            <a:off x="16535399" y="7693885"/>
            <a:ext cx="1054190" cy="2231497"/>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_Blue">
  <p:cSld name="Blank_Blue">
    <p:spTree>
      <p:nvGrpSpPr>
        <p:cNvPr id="106" name="Shape 106"/>
        <p:cNvGrpSpPr/>
        <p:nvPr/>
      </p:nvGrpSpPr>
      <p:grpSpPr>
        <a:xfrm>
          <a:off x="0" y="0"/>
          <a:ext cx="0" cy="0"/>
          <a:chOff x="0" y="0"/>
          <a:chExt cx="0" cy="0"/>
        </a:xfrm>
      </p:grpSpPr>
      <p:sp>
        <p:nvSpPr>
          <p:cNvPr id="107" name="Google Shape;107;p42"/>
          <p:cNvSpPr/>
          <p:nvPr/>
        </p:nvSpPr>
        <p:spPr>
          <a:xfrm>
            <a:off x="0" y="0"/>
            <a:ext cx="18288000" cy="1733218"/>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08" name="Google Shape;108;p42"/>
          <p:cNvSpPr txBox="1"/>
          <p:nvPr>
            <p:ph type="title"/>
          </p:nvPr>
        </p:nvSpPr>
        <p:spPr>
          <a:xfrm>
            <a:off x="634621" y="295109"/>
            <a:ext cx="8229600" cy="1143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lt1"/>
              </a:buClr>
              <a:buSzPts val="4400"/>
              <a:buFont typeface="Arial"/>
              <a:buNone/>
              <a:defRPr>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descr="A pink flowers in a vase&#10;&#10;AI-generated content may be incorrect." id="109" name="Google Shape;109;p42"/>
          <p:cNvPicPr preferRelativeResize="0"/>
          <p:nvPr/>
        </p:nvPicPr>
        <p:blipFill rotWithShape="1">
          <a:blip r:embed="rId2">
            <a:alphaModFix/>
          </a:blip>
          <a:srcRect b="0" l="0" r="0" t="0"/>
          <a:stretch/>
        </p:blipFill>
        <p:spPr>
          <a:xfrm>
            <a:off x="15811500" y="6972300"/>
            <a:ext cx="1447799" cy="3064684"/>
          </a:xfrm>
          <a:prstGeom prst="rect">
            <a:avLst/>
          </a:prstGeom>
          <a:noFill/>
          <a:ln>
            <a:noFill/>
          </a:ln>
        </p:spPr>
      </p:pic>
      <p:pic>
        <p:nvPicPr>
          <p:cNvPr descr="A yellow flowers in a vase&#10;&#10;AI-generated content may be incorrect." id="110" name="Google Shape;110;p42"/>
          <p:cNvPicPr preferRelativeResize="0"/>
          <p:nvPr/>
        </p:nvPicPr>
        <p:blipFill rotWithShape="1">
          <a:blip r:embed="rId3">
            <a:alphaModFix/>
          </a:blip>
          <a:srcRect b="0" l="0" r="0" t="0"/>
          <a:stretch/>
        </p:blipFill>
        <p:spPr>
          <a:xfrm>
            <a:off x="16535399" y="7693885"/>
            <a:ext cx="1054190" cy="2231497"/>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_Green">
  <p:cSld name="Blank_Green">
    <p:spTree>
      <p:nvGrpSpPr>
        <p:cNvPr id="111" name="Shape 111"/>
        <p:cNvGrpSpPr/>
        <p:nvPr/>
      </p:nvGrpSpPr>
      <p:grpSpPr>
        <a:xfrm>
          <a:off x="0" y="0"/>
          <a:ext cx="0" cy="0"/>
          <a:chOff x="0" y="0"/>
          <a:chExt cx="0" cy="0"/>
        </a:xfrm>
      </p:grpSpPr>
      <p:sp>
        <p:nvSpPr>
          <p:cNvPr id="112" name="Google Shape;112;p43"/>
          <p:cNvSpPr txBox="1"/>
          <p:nvPr>
            <p:ph type="title"/>
          </p:nvPr>
        </p:nvSpPr>
        <p:spPr>
          <a:xfrm>
            <a:off x="634621" y="295109"/>
            <a:ext cx="8229600" cy="1143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dk1"/>
              </a:buClr>
              <a:buSzPts val="4400"/>
              <a:buFont typeface="Arial"/>
              <a:buNone/>
              <a:defRPr>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descr="A pink flowers in a vase&#10;&#10;AI-generated content may be incorrect." id="113" name="Google Shape;113;p43"/>
          <p:cNvPicPr preferRelativeResize="0"/>
          <p:nvPr/>
        </p:nvPicPr>
        <p:blipFill rotWithShape="1">
          <a:blip r:embed="rId2">
            <a:alphaModFix/>
          </a:blip>
          <a:srcRect b="0" l="0" r="0" t="0"/>
          <a:stretch/>
        </p:blipFill>
        <p:spPr>
          <a:xfrm>
            <a:off x="15811500" y="6972300"/>
            <a:ext cx="1447799" cy="3064684"/>
          </a:xfrm>
          <a:prstGeom prst="rect">
            <a:avLst/>
          </a:prstGeom>
          <a:noFill/>
          <a:ln>
            <a:noFill/>
          </a:ln>
        </p:spPr>
      </p:pic>
      <p:pic>
        <p:nvPicPr>
          <p:cNvPr descr="A yellow flowers in a vase&#10;&#10;AI-generated content may be incorrect." id="114" name="Google Shape;114;p43"/>
          <p:cNvPicPr preferRelativeResize="0"/>
          <p:nvPr/>
        </p:nvPicPr>
        <p:blipFill rotWithShape="1">
          <a:blip r:embed="rId3">
            <a:alphaModFix/>
          </a:blip>
          <a:srcRect b="0" l="0" r="0" t="0"/>
          <a:stretch/>
        </p:blipFill>
        <p:spPr>
          <a:xfrm>
            <a:off x="16535399" y="7693885"/>
            <a:ext cx="1054190" cy="2231497"/>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_Blue">
  <p:cSld name="Section Header_Blue">
    <p:bg>
      <p:bgPr>
        <a:solidFill>
          <a:schemeClr val="dk2"/>
        </a:solidFill>
      </p:bgPr>
    </p:bg>
    <p:spTree>
      <p:nvGrpSpPr>
        <p:cNvPr id="14" name="Shape 14"/>
        <p:cNvGrpSpPr/>
        <p:nvPr/>
      </p:nvGrpSpPr>
      <p:grpSpPr>
        <a:xfrm>
          <a:off x="0" y="0"/>
          <a:ext cx="0" cy="0"/>
          <a:chOff x="0" y="0"/>
          <a:chExt cx="0" cy="0"/>
        </a:xfrm>
      </p:grpSpPr>
      <p:sp>
        <p:nvSpPr>
          <p:cNvPr id="15" name="Google Shape;15;p24"/>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lt1"/>
              </a:buClr>
              <a:buSzPts val="4000"/>
              <a:buFont typeface="Georgia"/>
              <a:buNone/>
              <a:defRPr b="1" sz="4000" cap="none">
                <a:solidFill>
                  <a:schemeClr val="lt1"/>
                </a:solidFill>
                <a:latin typeface="Georgia"/>
                <a:ea typeface="Georgia"/>
                <a:cs typeface="Georgia"/>
                <a:sym typeface="Georgi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24"/>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lt1"/>
              </a:buClr>
              <a:buSzPts val="2400"/>
              <a:buNone/>
              <a:defRPr sz="2400">
                <a:solidFill>
                  <a:schemeClr val="lt1"/>
                </a:solidFill>
              </a:defRPr>
            </a:lvl1pPr>
            <a:lvl2pPr indent="-228600" lvl="1" marL="914400" algn="l">
              <a:lnSpc>
                <a:spcPct val="100000"/>
              </a:lnSpc>
              <a:spcBef>
                <a:spcPts val="360"/>
              </a:spcBef>
              <a:spcAft>
                <a:spcPts val="0"/>
              </a:spcAft>
              <a:buClr>
                <a:srgbClr val="88A6A6"/>
              </a:buClr>
              <a:buSzPts val="1800"/>
              <a:buNone/>
              <a:defRPr sz="1800">
                <a:solidFill>
                  <a:srgbClr val="88A6A6"/>
                </a:solidFill>
              </a:defRPr>
            </a:lvl2pPr>
            <a:lvl3pPr indent="-228600" lvl="2" marL="1371600" algn="l">
              <a:lnSpc>
                <a:spcPct val="100000"/>
              </a:lnSpc>
              <a:spcBef>
                <a:spcPts val="320"/>
              </a:spcBef>
              <a:spcAft>
                <a:spcPts val="0"/>
              </a:spcAft>
              <a:buClr>
                <a:srgbClr val="88A6A6"/>
              </a:buClr>
              <a:buSzPts val="1600"/>
              <a:buNone/>
              <a:defRPr sz="1600">
                <a:solidFill>
                  <a:srgbClr val="88A6A6"/>
                </a:solidFill>
              </a:defRPr>
            </a:lvl3pPr>
            <a:lvl4pPr indent="-228600" lvl="3" marL="1828800" algn="l">
              <a:lnSpc>
                <a:spcPct val="100000"/>
              </a:lnSpc>
              <a:spcBef>
                <a:spcPts val="280"/>
              </a:spcBef>
              <a:spcAft>
                <a:spcPts val="0"/>
              </a:spcAft>
              <a:buClr>
                <a:srgbClr val="88A6A6"/>
              </a:buClr>
              <a:buSzPts val="1400"/>
              <a:buNone/>
              <a:defRPr sz="1400">
                <a:solidFill>
                  <a:srgbClr val="88A6A6"/>
                </a:solidFill>
              </a:defRPr>
            </a:lvl4pPr>
            <a:lvl5pPr indent="-228600" lvl="4" marL="2286000" algn="l">
              <a:lnSpc>
                <a:spcPct val="100000"/>
              </a:lnSpc>
              <a:spcBef>
                <a:spcPts val="280"/>
              </a:spcBef>
              <a:spcAft>
                <a:spcPts val="0"/>
              </a:spcAft>
              <a:buClr>
                <a:srgbClr val="88A6A6"/>
              </a:buClr>
              <a:buSzPts val="1400"/>
              <a:buNone/>
              <a:defRPr sz="1400">
                <a:solidFill>
                  <a:srgbClr val="88A6A6"/>
                </a:solidFill>
              </a:defRPr>
            </a:lvl5pPr>
            <a:lvl6pPr indent="-228600" lvl="5" marL="2743200" algn="l">
              <a:lnSpc>
                <a:spcPct val="100000"/>
              </a:lnSpc>
              <a:spcBef>
                <a:spcPts val="280"/>
              </a:spcBef>
              <a:spcAft>
                <a:spcPts val="0"/>
              </a:spcAft>
              <a:buClr>
                <a:srgbClr val="88A6A6"/>
              </a:buClr>
              <a:buSzPts val="1400"/>
              <a:buNone/>
              <a:defRPr sz="1400">
                <a:solidFill>
                  <a:srgbClr val="88A6A6"/>
                </a:solidFill>
              </a:defRPr>
            </a:lvl6pPr>
            <a:lvl7pPr indent="-228600" lvl="6" marL="3200400" algn="l">
              <a:lnSpc>
                <a:spcPct val="100000"/>
              </a:lnSpc>
              <a:spcBef>
                <a:spcPts val="280"/>
              </a:spcBef>
              <a:spcAft>
                <a:spcPts val="0"/>
              </a:spcAft>
              <a:buClr>
                <a:srgbClr val="88A6A6"/>
              </a:buClr>
              <a:buSzPts val="1400"/>
              <a:buNone/>
              <a:defRPr sz="1400">
                <a:solidFill>
                  <a:srgbClr val="88A6A6"/>
                </a:solidFill>
              </a:defRPr>
            </a:lvl7pPr>
            <a:lvl8pPr indent="-228600" lvl="7" marL="3657600" algn="l">
              <a:lnSpc>
                <a:spcPct val="100000"/>
              </a:lnSpc>
              <a:spcBef>
                <a:spcPts val="280"/>
              </a:spcBef>
              <a:spcAft>
                <a:spcPts val="0"/>
              </a:spcAft>
              <a:buClr>
                <a:srgbClr val="88A6A6"/>
              </a:buClr>
              <a:buSzPts val="1400"/>
              <a:buNone/>
              <a:defRPr sz="1400">
                <a:solidFill>
                  <a:srgbClr val="88A6A6"/>
                </a:solidFill>
              </a:defRPr>
            </a:lvl8pPr>
            <a:lvl9pPr indent="-228600" lvl="8" marL="4114800" algn="l">
              <a:lnSpc>
                <a:spcPct val="100000"/>
              </a:lnSpc>
              <a:spcBef>
                <a:spcPts val="280"/>
              </a:spcBef>
              <a:spcAft>
                <a:spcPts val="0"/>
              </a:spcAft>
              <a:buClr>
                <a:srgbClr val="88A6A6"/>
              </a:buClr>
              <a:buSzPts val="1400"/>
              <a:buNone/>
              <a:defRPr sz="1400">
                <a:solidFill>
                  <a:srgbClr val="88A6A6"/>
                </a:solidFill>
              </a:defRPr>
            </a:lvl9pPr>
          </a:lstStyle>
          <a:p/>
        </p:txBody>
      </p:sp>
      <p:sp>
        <p:nvSpPr>
          <p:cNvPr id="17" name="Google Shape;17;p24"/>
          <p:cNvSpPr/>
          <p:nvPr>
            <p:ph idx="2" type="pic"/>
          </p:nvPr>
        </p:nvSpPr>
        <p:spPr>
          <a:xfrm>
            <a:off x="10287000" y="0"/>
            <a:ext cx="8001000" cy="10287000"/>
          </a:xfrm>
          <a:prstGeom prst="rect">
            <a:avLst/>
          </a:prstGeom>
          <a:noFill/>
          <a:ln>
            <a:noFill/>
          </a:ln>
        </p:spPr>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_Pink">
  <p:cSld name="Section Header_Pink">
    <p:bg>
      <p:bgPr>
        <a:solidFill>
          <a:schemeClr val="dk1"/>
        </a:solidFill>
      </p:bgPr>
    </p:bg>
    <p:spTree>
      <p:nvGrpSpPr>
        <p:cNvPr id="115" name="Shape 115"/>
        <p:cNvGrpSpPr/>
        <p:nvPr/>
      </p:nvGrpSpPr>
      <p:grpSpPr>
        <a:xfrm>
          <a:off x="0" y="0"/>
          <a:ext cx="0" cy="0"/>
          <a:chOff x="0" y="0"/>
          <a:chExt cx="0" cy="0"/>
        </a:xfrm>
      </p:grpSpPr>
      <p:sp>
        <p:nvSpPr>
          <p:cNvPr id="116" name="Google Shape;116;p29"/>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dk1"/>
              </a:buClr>
              <a:buSzPts val="4000"/>
              <a:buFont typeface="Georgia"/>
              <a:buNone/>
              <a:defRPr b="1" sz="4000" cap="none">
                <a:solidFill>
                  <a:schemeClr val="dk1"/>
                </a:solidFill>
                <a:latin typeface="Georgia"/>
                <a:ea typeface="Georgia"/>
                <a:cs typeface="Georgia"/>
                <a:sym typeface="Georgi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7" name="Google Shape;117;p29"/>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sz="2400">
                <a:solidFill>
                  <a:schemeClr val="dk1"/>
                </a:solidFill>
                <a:latin typeface="Arial"/>
                <a:ea typeface="Arial"/>
                <a:cs typeface="Arial"/>
                <a:sym typeface="Arial"/>
              </a:defRPr>
            </a:lvl1pPr>
            <a:lvl2pPr indent="-228600" lvl="1" marL="914400" algn="l">
              <a:lnSpc>
                <a:spcPct val="100000"/>
              </a:lnSpc>
              <a:spcBef>
                <a:spcPts val="360"/>
              </a:spcBef>
              <a:spcAft>
                <a:spcPts val="0"/>
              </a:spcAft>
              <a:buClr>
                <a:schemeClr val="lt1"/>
              </a:buClr>
              <a:buSzPts val="1800"/>
              <a:buNone/>
              <a:defRPr sz="1800">
                <a:solidFill>
                  <a:schemeClr val="lt1"/>
                </a:solidFill>
              </a:defRPr>
            </a:lvl2pPr>
            <a:lvl3pPr indent="-228600" lvl="2" marL="1371600" algn="l">
              <a:lnSpc>
                <a:spcPct val="100000"/>
              </a:lnSpc>
              <a:spcBef>
                <a:spcPts val="320"/>
              </a:spcBef>
              <a:spcAft>
                <a:spcPts val="0"/>
              </a:spcAft>
              <a:buClr>
                <a:schemeClr val="lt1"/>
              </a:buClr>
              <a:buSzPts val="1600"/>
              <a:buNone/>
              <a:defRPr sz="1600">
                <a:solidFill>
                  <a:schemeClr val="lt1"/>
                </a:solidFill>
              </a:defRPr>
            </a:lvl3pPr>
            <a:lvl4pPr indent="-228600" lvl="3" marL="1828800" algn="l">
              <a:lnSpc>
                <a:spcPct val="100000"/>
              </a:lnSpc>
              <a:spcBef>
                <a:spcPts val="280"/>
              </a:spcBef>
              <a:spcAft>
                <a:spcPts val="0"/>
              </a:spcAft>
              <a:buClr>
                <a:schemeClr val="lt1"/>
              </a:buClr>
              <a:buSzPts val="1400"/>
              <a:buNone/>
              <a:defRPr sz="1400">
                <a:solidFill>
                  <a:schemeClr val="lt1"/>
                </a:solidFill>
              </a:defRPr>
            </a:lvl4pPr>
            <a:lvl5pPr indent="-228600" lvl="4" marL="2286000" algn="l">
              <a:lnSpc>
                <a:spcPct val="100000"/>
              </a:lnSpc>
              <a:spcBef>
                <a:spcPts val="280"/>
              </a:spcBef>
              <a:spcAft>
                <a:spcPts val="0"/>
              </a:spcAft>
              <a:buClr>
                <a:schemeClr val="lt1"/>
              </a:buClr>
              <a:buSzPts val="1400"/>
              <a:buNone/>
              <a:defRPr sz="1400">
                <a:solidFill>
                  <a:schemeClr val="lt1"/>
                </a:solidFill>
              </a:defRPr>
            </a:lvl5pPr>
            <a:lvl6pPr indent="-228600" lvl="5" marL="2743200" algn="l">
              <a:lnSpc>
                <a:spcPct val="100000"/>
              </a:lnSpc>
              <a:spcBef>
                <a:spcPts val="280"/>
              </a:spcBef>
              <a:spcAft>
                <a:spcPts val="0"/>
              </a:spcAft>
              <a:buClr>
                <a:schemeClr val="lt1"/>
              </a:buClr>
              <a:buSzPts val="1400"/>
              <a:buNone/>
              <a:defRPr sz="1400">
                <a:solidFill>
                  <a:schemeClr val="lt1"/>
                </a:solidFill>
              </a:defRPr>
            </a:lvl6pPr>
            <a:lvl7pPr indent="-228600" lvl="6" marL="3200400" algn="l">
              <a:lnSpc>
                <a:spcPct val="100000"/>
              </a:lnSpc>
              <a:spcBef>
                <a:spcPts val="280"/>
              </a:spcBef>
              <a:spcAft>
                <a:spcPts val="0"/>
              </a:spcAft>
              <a:buClr>
                <a:schemeClr val="lt1"/>
              </a:buClr>
              <a:buSzPts val="1400"/>
              <a:buNone/>
              <a:defRPr sz="1400">
                <a:solidFill>
                  <a:schemeClr val="lt1"/>
                </a:solidFill>
              </a:defRPr>
            </a:lvl7pPr>
            <a:lvl8pPr indent="-228600" lvl="7" marL="3657600" algn="l">
              <a:lnSpc>
                <a:spcPct val="100000"/>
              </a:lnSpc>
              <a:spcBef>
                <a:spcPts val="280"/>
              </a:spcBef>
              <a:spcAft>
                <a:spcPts val="0"/>
              </a:spcAft>
              <a:buClr>
                <a:schemeClr val="lt1"/>
              </a:buClr>
              <a:buSzPts val="1400"/>
              <a:buNone/>
              <a:defRPr sz="1400">
                <a:solidFill>
                  <a:schemeClr val="lt1"/>
                </a:solidFill>
              </a:defRPr>
            </a:lvl8pPr>
            <a:lvl9pPr indent="-228600" lvl="8" marL="4114800" algn="l">
              <a:lnSpc>
                <a:spcPct val="100000"/>
              </a:lnSpc>
              <a:spcBef>
                <a:spcPts val="280"/>
              </a:spcBef>
              <a:spcAft>
                <a:spcPts val="0"/>
              </a:spcAft>
              <a:buClr>
                <a:schemeClr val="lt1"/>
              </a:buClr>
              <a:buSzPts val="1400"/>
              <a:buNone/>
              <a:defRPr sz="1400">
                <a:solidFill>
                  <a:schemeClr val="lt1"/>
                </a:solidFill>
              </a:defRPr>
            </a:lvl9pPr>
          </a:lstStyle>
          <a:p/>
        </p:txBody>
      </p:sp>
      <p:sp>
        <p:nvSpPr>
          <p:cNvPr id="118" name="Google Shape;118;p29"/>
          <p:cNvSpPr/>
          <p:nvPr>
            <p:ph idx="2" type="pic"/>
          </p:nvPr>
        </p:nvSpPr>
        <p:spPr>
          <a:xfrm>
            <a:off x="10287000" y="0"/>
            <a:ext cx="8001000" cy="10287000"/>
          </a:xfrm>
          <a:prstGeom prst="rect">
            <a:avLst/>
          </a:prstGeom>
          <a:noFill/>
          <a:ln>
            <a:noFill/>
          </a:ln>
        </p:spPr>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_Pink">
  <p:cSld name="Section Header_Pink">
    <p:bg>
      <p:bgPr>
        <a:solidFill>
          <a:schemeClr val="dk1"/>
        </a:solidFill>
      </p:bgPr>
    </p:bg>
    <p:spTree>
      <p:nvGrpSpPr>
        <p:cNvPr id="122" name="Shape 122"/>
        <p:cNvGrpSpPr/>
        <p:nvPr/>
      </p:nvGrpSpPr>
      <p:grpSpPr>
        <a:xfrm>
          <a:off x="0" y="0"/>
          <a:ext cx="0" cy="0"/>
          <a:chOff x="0" y="0"/>
          <a:chExt cx="0" cy="0"/>
        </a:xfrm>
      </p:grpSpPr>
      <p:sp>
        <p:nvSpPr>
          <p:cNvPr id="123" name="Google Shape;123;p30"/>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dk1"/>
              </a:buClr>
              <a:buSzPts val="4000"/>
              <a:buFont typeface="Georgia"/>
              <a:buNone/>
              <a:defRPr b="1" sz="4000" cap="none">
                <a:solidFill>
                  <a:schemeClr val="dk1"/>
                </a:solidFill>
                <a:latin typeface="Georgia"/>
                <a:ea typeface="Georgia"/>
                <a:cs typeface="Georgia"/>
                <a:sym typeface="Georgi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4" name="Google Shape;124;p30"/>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sz="2400">
                <a:solidFill>
                  <a:schemeClr val="dk1"/>
                </a:solidFill>
                <a:latin typeface="Arial"/>
                <a:ea typeface="Arial"/>
                <a:cs typeface="Arial"/>
                <a:sym typeface="Arial"/>
              </a:defRPr>
            </a:lvl1pPr>
            <a:lvl2pPr indent="-228600" lvl="1" marL="914400" algn="l">
              <a:lnSpc>
                <a:spcPct val="100000"/>
              </a:lnSpc>
              <a:spcBef>
                <a:spcPts val="360"/>
              </a:spcBef>
              <a:spcAft>
                <a:spcPts val="0"/>
              </a:spcAft>
              <a:buClr>
                <a:schemeClr val="lt1"/>
              </a:buClr>
              <a:buSzPts val="1800"/>
              <a:buNone/>
              <a:defRPr sz="1800">
                <a:solidFill>
                  <a:schemeClr val="lt1"/>
                </a:solidFill>
              </a:defRPr>
            </a:lvl2pPr>
            <a:lvl3pPr indent="-228600" lvl="2" marL="1371600" algn="l">
              <a:lnSpc>
                <a:spcPct val="100000"/>
              </a:lnSpc>
              <a:spcBef>
                <a:spcPts val="320"/>
              </a:spcBef>
              <a:spcAft>
                <a:spcPts val="0"/>
              </a:spcAft>
              <a:buClr>
                <a:schemeClr val="lt1"/>
              </a:buClr>
              <a:buSzPts val="1600"/>
              <a:buNone/>
              <a:defRPr sz="1600">
                <a:solidFill>
                  <a:schemeClr val="lt1"/>
                </a:solidFill>
              </a:defRPr>
            </a:lvl3pPr>
            <a:lvl4pPr indent="-228600" lvl="3" marL="1828800" algn="l">
              <a:lnSpc>
                <a:spcPct val="100000"/>
              </a:lnSpc>
              <a:spcBef>
                <a:spcPts val="280"/>
              </a:spcBef>
              <a:spcAft>
                <a:spcPts val="0"/>
              </a:spcAft>
              <a:buClr>
                <a:schemeClr val="lt1"/>
              </a:buClr>
              <a:buSzPts val="1400"/>
              <a:buNone/>
              <a:defRPr sz="1400">
                <a:solidFill>
                  <a:schemeClr val="lt1"/>
                </a:solidFill>
              </a:defRPr>
            </a:lvl4pPr>
            <a:lvl5pPr indent="-228600" lvl="4" marL="2286000" algn="l">
              <a:lnSpc>
                <a:spcPct val="100000"/>
              </a:lnSpc>
              <a:spcBef>
                <a:spcPts val="280"/>
              </a:spcBef>
              <a:spcAft>
                <a:spcPts val="0"/>
              </a:spcAft>
              <a:buClr>
                <a:schemeClr val="lt1"/>
              </a:buClr>
              <a:buSzPts val="1400"/>
              <a:buNone/>
              <a:defRPr sz="1400">
                <a:solidFill>
                  <a:schemeClr val="lt1"/>
                </a:solidFill>
              </a:defRPr>
            </a:lvl5pPr>
            <a:lvl6pPr indent="-228600" lvl="5" marL="2743200" algn="l">
              <a:lnSpc>
                <a:spcPct val="100000"/>
              </a:lnSpc>
              <a:spcBef>
                <a:spcPts val="280"/>
              </a:spcBef>
              <a:spcAft>
                <a:spcPts val="0"/>
              </a:spcAft>
              <a:buClr>
                <a:schemeClr val="lt1"/>
              </a:buClr>
              <a:buSzPts val="1400"/>
              <a:buNone/>
              <a:defRPr sz="1400">
                <a:solidFill>
                  <a:schemeClr val="lt1"/>
                </a:solidFill>
              </a:defRPr>
            </a:lvl6pPr>
            <a:lvl7pPr indent="-228600" lvl="6" marL="3200400" algn="l">
              <a:lnSpc>
                <a:spcPct val="100000"/>
              </a:lnSpc>
              <a:spcBef>
                <a:spcPts val="280"/>
              </a:spcBef>
              <a:spcAft>
                <a:spcPts val="0"/>
              </a:spcAft>
              <a:buClr>
                <a:schemeClr val="lt1"/>
              </a:buClr>
              <a:buSzPts val="1400"/>
              <a:buNone/>
              <a:defRPr sz="1400">
                <a:solidFill>
                  <a:schemeClr val="lt1"/>
                </a:solidFill>
              </a:defRPr>
            </a:lvl7pPr>
            <a:lvl8pPr indent="-228600" lvl="7" marL="3657600" algn="l">
              <a:lnSpc>
                <a:spcPct val="100000"/>
              </a:lnSpc>
              <a:spcBef>
                <a:spcPts val="280"/>
              </a:spcBef>
              <a:spcAft>
                <a:spcPts val="0"/>
              </a:spcAft>
              <a:buClr>
                <a:schemeClr val="lt1"/>
              </a:buClr>
              <a:buSzPts val="1400"/>
              <a:buNone/>
              <a:defRPr sz="1400">
                <a:solidFill>
                  <a:schemeClr val="lt1"/>
                </a:solidFill>
              </a:defRPr>
            </a:lvl8pPr>
            <a:lvl9pPr indent="-228600" lvl="8" marL="4114800" algn="l">
              <a:lnSpc>
                <a:spcPct val="100000"/>
              </a:lnSpc>
              <a:spcBef>
                <a:spcPts val="280"/>
              </a:spcBef>
              <a:spcAft>
                <a:spcPts val="0"/>
              </a:spcAft>
              <a:buClr>
                <a:schemeClr val="lt1"/>
              </a:buClr>
              <a:buSzPts val="1400"/>
              <a:buNone/>
              <a:defRPr sz="1400">
                <a:solidFill>
                  <a:schemeClr val="lt1"/>
                </a:solidFill>
              </a:defRPr>
            </a:lvl9pPr>
          </a:lstStyle>
          <a:p/>
        </p:txBody>
      </p:sp>
      <p:sp>
        <p:nvSpPr>
          <p:cNvPr id="125" name="Google Shape;125;p30"/>
          <p:cNvSpPr/>
          <p:nvPr>
            <p:ph idx="2" type="pic"/>
          </p:nvPr>
        </p:nvSpPr>
        <p:spPr>
          <a:xfrm>
            <a:off x="10287000" y="0"/>
            <a:ext cx="8001000" cy="10287000"/>
          </a:xfrm>
          <a:prstGeom prst="rect">
            <a:avLst/>
          </a:prstGeom>
          <a:noFill/>
          <a:ln>
            <a:no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bg>
      <p:bgPr>
        <a:solidFill>
          <a:schemeClr val="lt2"/>
        </a:solidFill>
      </p:bgPr>
    </p:bg>
    <p:spTree>
      <p:nvGrpSpPr>
        <p:cNvPr id="18" name="Shape 18"/>
        <p:cNvGrpSpPr/>
        <p:nvPr/>
      </p:nvGrpSpPr>
      <p:grpSpPr>
        <a:xfrm>
          <a:off x="0" y="0"/>
          <a:ext cx="0" cy="0"/>
          <a:chOff x="0" y="0"/>
          <a:chExt cx="0" cy="0"/>
        </a:xfrm>
      </p:grpSpPr>
      <p:sp>
        <p:nvSpPr>
          <p:cNvPr id="19" name="Google Shape;19;p23"/>
          <p:cNvSpPr txBox="1"/>
          <p:nvPr/>
        </p:nvSpPr>
        <p:spPr>
          <a:xfrm>
            <a:off x="9372600" y="9182100"/>
            <a:ext cx="8341712" cy="578043"/>
          </a:xfrm>
          <a:prstGeom prst="rect">
            <a:avLst/>
          </a:prstGeom>
          <a:noFill/>
          <a:ln>
            <a:noFill/>
          </a:ln>
        </p:spPr>
        <p:txBody>
          <a:bodyPr anchorCtr="0" anchor="t" bIns="0" lIns="0" spcFirstLastPara="1" rIns="0" wrap="square" tIns="0">
            <a:spAutoFit/>
          </a:bodyPr>
          <a:lstStyle/>
          <a:p>
            <a:pPr indent="0" lvl="0" marL="0" marR="0" rtl="0" algn="r">
              <a:lnSpc>
                <a:spcPct val="258299"/>
              </a:lnSpc>
              <a:spcBef>
                <a:spcPts val="0"/>
              </a:spcBef>
              <a:spcAft>
                <a:spcPts val="0"/>
              </a:spcAft>
              <a:buClr>
                <a:srgbClr val="000000"/>
              </a:buClr>
              <a:buSzPts val="2000"/>
              <a:buFont typeface="Arial"/>
              <a:buNone/>
            </a:pPr>
            <a:r>
              <a:rPr b="0" i="0" lang="en-US" sz="2000" u="none" cap="none" strike="noStrike">
                <a:solidFill>
                  <a:schemeClr val="accent6"/>
                </a:solidFill>
                <a:latin typeface="Rubik"/>
                <a:ea typeface="Rubik"/>
                <a:cs typeface="Rubik"/>
                <a:sym typeface="Rubik"/>
              </a:rPr>
              <a:t>May 6-8, 2026  |  Cambridge, MD</a:t>
            </a:r>
            <a:endParaRPr b="0" i="0" sz="1400" u="none" cap="none" strike="noStrike">
              <a:solidFill>
                <a:srgbClr val="000000"/>
              </a:solidFill>
              <a:latin typeface="Arial"/>
              <a:ea typeface="Arial"/>
              <a:cs typeface="Arial"/>
              <a:sym typeface="Arial"/>
            </a:endParaRPr>
          </a:p>
        </p:txBody>
      </p:sp>
      <p:sp>
        <p:nvSpPr>
          <p:cNvPr id="20" name="Google Shape;20;p23"/>
          <p:cNvSpPr txBox="1"/>
          <p:nvPr>
            <p:ph type="title"/>
          </p:nvPr>
        </p:nvSpPr>
        <p:spPr>
          <a:xfrm>
            <a:off x="2438400" y="4873560"/>
            <a:ext cx="13411200" cy="194634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chemeClr val="dk1"/>
              </a:buClr>
              <a:buSzPts val="5400"/>
              <a:buFont typeface="Georgia"/>
              <a:buNone/>
              <a:defRPr b="1" sz="5400">
                <a:solidFill>
                  <a:schemeClr val="dk1"/>
                </a:solidFill>
                <a:latin typeface="Georgia"/>
                <a:ea typeface="Georgia"/>
                <a:cs typeface="Georgia"/>
                <a:sym typeface="Georgi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23"/>
          <p:cNvSpPr txBox="1"/>
          <p:nvPr>
            <p:ph idx="1" type="body"/>
          </p:nvPr>
        </p:nvSpPr>
        <p:spPr>
          <a:xfrm>
            <a:off x="5076242" y="7200900"/>
            <a:ext cx="7807325" cy="19812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rgbClr val="2B1803"/>
              </a:buClr>
              <a:buSzPts val="1800"/>
              <a:buChar char="•"/>
              <a:defRPr/>
            </a:lvl1pPr>
            <a:lvl2pPr indent="-228600" lvl="1" marL="914400" algn="ctr">
              <a:lnSpc>
                <a:spcPct val="100000"/>
              </a:lnSpc>
              <a:spcBef>
                <a:spcPts val="560"/>
              </a:spcBef>
              <a:spcAft>
                <a:spcPts val="0"/>
              </a:spcAft>
              <a:buClr>
                <a:schemeClr val="dk1"/>
              </a:buClr>
              <a:buSzPts val="2800"/>
              <a:buFont typeface="Arial"/>
              <a:buNone/>
              <a:defRPr b="0">
                <a:solidFill>
                  <a:schemeClr val="dk1"/>
                </a:solidFill>
                <a:latin typeface="Play"/>
                <a:ea typeface="Play"/>
                <a:cs typeface="Play"/>
                <a:sym typeface="Play"/>
              </a:defRPr>
            </a:lvl2pPr>
            <a:lvl3pPr indent="-342900" lvl="2" marL="1371600" algn="l">
              <a:lnSpc>
                <a:spcPct val="100000"/>
              </a:lnSpc>
              <a:spcBef>
                <a:spcPts val="360"/>
              </a:spcBef>
              <a:spcAft>
                <a:spcPts val="0"/>
              </a:spcAft>
              <a:buClr>
                <a:srgbClr val="2B1803"/>
              </a:buClr>
              <a:buSzPts val="1800"/>
              <a:buChar char="•"/>
              <a:defRPr/>
            </a:lvl3pPr>
            <a:lvl4pPr indent="-342900" lvl="3" marL="1828800" algn="l">
              <a:lnSpc>
                <a:spcPct val="100000"/>
              </a:lnSpc>
              <a:spcBef>
                <a:spcPts val="360"/>
              </a:spcBef>
              <a:spcAft>
                <a:spcPts val="0"/>
              </a:spcAft>
              <a:buClr>
                <a:srgbClr val="2B1803"/>
              </a:buClr>
              <a:buSzPts val="1800"/>
              <a:buChar char="–"/>
              <a:defRPr/>
            </a:lvl4pPr>
            <a:lvl5pPr indent="-342900" lvl="4" marL="2286000" algn="l">
              <a:lnSpc>
                <a:spcPct val="100000"/>
              </a:lnSpc>
              <a:spcBef>
                <a:spcPts val="360"/>
              </a:spcBef>
              <a:spcAft>
                <a:spcPts val="0"/>
              </a:spcAft>
              <a:buClr>
                <a:srgbClr val="2B1803"/>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pic>
        <p:nvPicPr>
          <p:cNvPr descr="A book and globe on a shelf&#10;&#10;AI-generated content may be incorrect." id="22" name="Google Shape;22;p23"/>
          <p:cNvPicPr preferRelativeResize="0"/>
          <p:nvPr/>
        </p:nvPicPr>
        <p:blipFill rotWithShape="1">
          <a:blip r:embed="rId2">
            <a:alphaModFix/>
          </a:blip>
          <a:srcRect b="0" l="0" r="0" t="0"/>
          <a:stretch/>
        </p:blipFill>
        <p:spPr>
          <a:xfrm>
            <a:off x="5867400" y="392344"/>
            <a:ext cx="6225011" cy="4281628"/>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_Pink" type="obj">
  <p:cSld name="OBJECT">
    <p:bg>
      <p:bgPr>
        <a:solidFill>
          <a:schemeClr val="lt2"/>
        </a:solidFill>
      </p:bgPr>
    </p:bg>
    <p:spTree>
      <p:nvGrpSpPr>
        <p:cNvPr id="23" name="Shape 23"/>
        <p:cNvGrpSpPr/>
        <p:nvPr/>
      </p:nvGrpSpPr>
      <p:grpSpPr>
        <a:xfrm>
          <a:off x="0" y="0"/>
          <a:ext cx="0" cy="0"/>
          <a:chOff x="0" y="0"/>
          <a:chExt cx="0" cy="0"/>
        </a:xfrm>
      </p:grpSpPr>
      <p:sp>
        <p:nvSpPr>
          <p:cNvPr id="24" name="Google Shape;24;p25"/>
          <p:cNvSpPr txBox="1"/>
          <p:nvPr>
            <p:ph idx="1" type="body"/>
          </p:nvPr>
        </p:nvSpPr>
        <p:spPr>
          <a:xfrm>
            <a:off x="1066800" y="2628900"/>
            <a:ext cx="16154399" cy="6400800"/>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640"/>
              </a:spcBef>
              <a:spcAft>
                <a:spcPts val="0"/>
              </a:spcAft>
              <a:buClr>
                <a:srgbClr val="2B1803"/>
              </a:buClr>
              <a:buSzPts val="3200"/>
              <a:buChar char="•"/>
              <a:defRPr>
                <a:latin typeface="Arial"/>
                <a:ea typeface="Arial"/>
                <a:cs typeface="Arial"/>
                <a:sym typeface="Arial"/>
              </a:defRPr>
            </a:lvl1pPr>
            <a:lvl2pPr indent="-406400" lvl="1" marL="914400" algn="l">
              <a:lnSpc>
                <a:spcPct val="100000"/>
              </a:lnSpc>
              <a:spcBef>
                <a:spcPts val="560"/>
              </a:spcBef>
              <a:spcAft>
                <a:spcPts val="0"/>
              </a:spcAft>
              <a:buClr>
                <a:srgbClr val="2B1803"/>
              </a:buClr>
              <a:buSzPts val="2800"/>
              <a:buChar char="–"/>
              <a:defRPr>
                <a:latin typeface="Arial"/>
                <a:ea typeface="Arial"/>
                <a:cs typeface="Arial"/>
                <a:sym typeface="Arial"/>
              </a:defRPr>
            </a:lvl2pPr>
            <a:lvl3pPr indent="-381000" lvl="2" marL="1371600" algn="l">
              <a:lnSpc>
                <a:spcPct val="100000"/>
              </a:lnSpc>
              <a:spcBef>
                <a:spcPts val="480"/>
              </a:spcBef>
              <a:spcAft>
                <a:spcPts val="0"/>
              </a:spcAft>
              <a:buClr>
                <a:srgbClr val="2B1803"/>
              </a:buClr>
              <a:buSzPts val="2400"/>
              <a:buChar char="•"/>
              <a:defRPr>
                <a:latin typeface="Arial"/>
                <a:ea typeface="Arial"/>
                <a:cs typeface="Arial"/>
                <a:sym typeface="Arial"/>
              </a:defRPr>
            </a:lvl3pPr>
            <a:lvl4pPr indent="-355600" lvl="3" marL="1828800" algn="l">
              <a:lnSpc>
                <a:spcPct val="100000"/>
              </a:lnSpc>
              <a:spcBef>
                <a:spcPts val="400"/>
              </a:spcBef>
              <a:spcAft>
                <a:spcPts val="0"/>
              </a:spcAft>
              <a:buClr>
                <a:srgbClr val="2B1803"/>
              </a:buClr>
              <a:buSzPts val="2000"/>
              <a:buChar char="–"/>
              <a:defRPr>
                <a:latin typeface="Arial"/>
                <a:ea typeface="Arial"/>
                <a:cs typeface="Arial"/>
                <a:sym typeface="Arial"/>
              </a:defRPr>
            </a:lvl4pPr>
            <a:lvl5pPr indent="-355600" lvl="4" marL="2286000" algn="l">
              <a:lnSpc>
                <a:spcPct val="100000"/>
              </a:lnSpc>
              <a:spcBef>
                <a:spcPts val="400"/>
              </a:spcBef>
              <a:spcAft>
                <a:spcPts val="0"/>
              </a:spcAft>
              <a:buClr>
                <a:srgbClr val="2B1803"/>
              </a:buClr>
              <a:buSzPts val="2000"/>
              <a:buChar char="»"/>
              <a:defRPr>
                <a:latin typeface="Arial"/>
                <a:ea typeface="Arial"/>
                <a:cs typeface="Arial"/>
                <a:sym typeface="Arial"/>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5" name="Google Shape;25;p25"/>
          <p:cNvSpPr/>
          <p:nvPr/>
        </p:nvSpPr>
        <p:spPr>
          <a:xfrm>
            <a:off x="0" y="0"/>
            <a:ext cx="18288000" cy="1733218"/>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6" name="Google Shape;26;p25"/>
          <p:cNvSpPr txBox="1"/>
          <p:nvPr>
            <p:ph type="title"/>
          </p:nvPr>
        </p:nvSpPr>
        <p:spPr>
          <a:xfrm>
            <a:off x="634621" y="295109"/>
            <a:ext cx="8229600" cy="1143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lt1"/>
              </a:buClr>
              <a:buSzPts val="4400"/>
              <a:buFont typeface="Arial"/>
              <a:buNone/>
              <a:defRPr b="1">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descr="A pink flowers in a vase&#10;&#10;AI-generated content may be incorrect." id="27" name="Google Shape;27;p25"/>
          <p:cNvPicPr preferRelativeResize="0"/>
          <p:nvPr/>
        </p:nvPicPr>
        <p:blipFill rotWithShape="1">
          <a:blip r:embed="rId2">
            <a:alphaModFix/>
          </a:blip>
          <a:srcRect b="0" l="0" r="0" t="0"/>
          <a:stretch/>
        </p:blipFill>
        <p:spPr>
          <a:xfrm>
            <a:off x="15811500" y="6972300"/>
            <a:ext cx="1447799" cy="3064684"/>
          </a:xfrm>
          <a:prstGeom prst="rect">
            <a:avLst/>
          </a:prstGeom>
          <a:noFill/>
          <a:ln>
            <a:noFill/>
          </a:ln>
        </p:spPr>
      </p:pic>
      <p:pic>
        <p:nvPicPr>
          <p:cNvPr descr="A yellow flowers in a vase&#10;&#10;AI-generated content may be incorrect." id="28" name="Google Shape;28;p25"/>
          <p:cNvPicPr preferRelativeResize="0"/>
          <p:nvPr/>
        </p:nvPicPr>
        <p:blipFill rotWithShape="1">
          <a:blip r:embed="rId3">
            <a:alphaModFix/>
          </a:blip>
          <a:srcRect b="0" l="0" r="0" t="0"/>
          <a:stretch/>
        </p:blipFill>
        <p:spPr>
          <a:xfrm>
            <a:off x="16535399" y="7693885"/>
            <a:ext cx="1054190" cy="2231497"/>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_Blue">
  <p:cSld name="Title and Content_Blue">
    <p:spTree>
      <p:nvGrpSpPr>
        <p:cNvPr id="29" name="Shape 29"/>
        <p:cNvGrpSpPr/>
        <p:nvPr/>
      </p:nvGrpSpPr>
      <p:grpSpPr>
        <a:xfrm>
          <a:off x="0" y="0"/>
          <a:ext cx="0" cy="0"/>
          <a:chOff x="0" y="0"/>
          <a:chExt cx="0" cy="0"/>
        </a:xfrm>
      </p:grpSpPr>
      <p:sp>
        <p:nvSpPr>
          <p:cNvPr id="30" name="Google Shape;30;p26"/>
          <p:cNvSpPr txBox="1"/>
          <p:nvPr>
            <p:ph idx="1" type="body"/>
          </p:nvPr>
        </p:nvSpPr>
        <p:spPr>
          <a:xfrm>
            <a:off x="1066800" y="2628900"/>
            <a:ext cx="16154399" cy="6400800"/>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640"/>
              </a:spcBef>
              <a:spcAft>
                <a:spcPts val="0"/>
              </a:spcAft>
              <a:buClr>
                <a:srgbClr val="2B1803"/>
              </a:buClr>
              <a:buSzPts val="3200"/>
              <a:buChar char="•"/>
              <a:defRPr>
                <a:solidFill>
                  <a:srgbClr val="2B1803"/>
                </a:solidFill>
                <a:latin typeface="Arial"/>
                <a:ea typeface="Arial"/>
                <a:cs typeface="Arial"/>
                <a:sym typeface="Arial"/>
              </a:defRPr>
            </a:lvl1pPr>
            <a:lvl2pPr indent="-406400" lvl="1" marL="914400" algn="l">
              <a:lnSpc>
                <a:spcPct val="100000"/>
              </a:lnSpc>
              <a:spcBef>
                <a:spcPts val="560"/>
              </a:spcBef>
              <a:spcAft>
                <a:spcPts val="0"/>
              </a:spcAft>
              <a:buClr>
                <a:srgbClr val="2B1803"/>
              </a:buClr>
              <a:buSzPts val="2800"/>
              <a:buChar char="–"/>
              <a:defRPr>
                <a:solidFill>
                  <a:srgbClr val="2B1803"/>
                </a:solidFill>
                <a:latin typeface="Arial"/>
                <a:ea typeface="Arial"/>
                <a:cs typeface="Arial"/>
                <a:sym typeface="Arial"/>
              </a:defRPr>
            </a:lvl2pPr>
            <a:lvl3pPr indent="-381000" lvl="2" marL="1371600" algn="l">
              <a:lnSpc>
                <a:spcPct val="100000"/>
              </a:lnSpc>
              <a:spcBef>
                <a:spcPts val="480"/>
              </a:spcBef>
              <a:spcAft>
                <a:spcPts val="0"/>
              </a:spcAft>
              <a:buClr>
                <a:srgbClr val="2B1803"/>
              </a:buClr>
              <a:buSzPts val="2400"/>
              <a:buChar char="•"/>
              <a:defRPr>
                <a:solidFill>
                  <a:srgbClr val="2B1803"/>
                </a:solidFill>
                <a:latin typeface="Arial"/>
                <a:ea typeface="Arial"/>
                <a:cs typeface="Arial"/>
                <a:sym typeface="Arial"/>
              </a:defRPr>
            </a:lvl3pPr>
            <a:lvl4pPr indent="-355600" lvl="3" marL="1828800" algn="l">
              <a:lnSpc>
                <a:spcPct val="100000"/>
              </a:lnSpc>
              <a:spcBef>
                <a:spcPts val="400"/>
              </a:spcBef>
              <a:spcAft>
                <a:spcPts val="0"/>
              </a:spcAft>
              <a:buClr>
                <a:srgbClr val="2B1803"/>
              </a:buClr>
              <a:buSzPts val="2000"/>
              <a:buChar char="–"/>
              <a:defRPr>
                <a:solidFill>
                  <a:srgbClr val="2B1803"/>
                </a:solidFill>
                <a:latin typeface="Arial"/>
                <a:ea typeface="Arial"/>
                <a:cs typeface="Arial"/>
                <a:sym typeface="Arial"/>
              </a:defRPr>
            </a:lvl4pPr>
            <a:lvl5pPr indent="-355600" lvl="4" marL="2286000" algn="l">
              <a:lnSpc>
                <a:spcPct val="100000"/>
              </a:lnSpc>
              <a:spcBef>
                <a:spcPts val="400"/>
              </a:spcBef>
              <a:spcAft>
                <a:spcPts val="0"/>
              </a:spcAft>
              <a:buClr>
                <a:srgbClr val="2B1803"/>
              </a:buClr>
              <a:buSzPts val="2000"/>
              <a:buChar char="»"/>
              <a:defRPr>
                <a:solidFill>
                  <a:srgbClr val="2B1803"/>
                </a:solidFill>
                <a:latin typeface="Arial"/>
                <a:ea typeface="Arial"/>
                <a:cs typeface="Arial"/>
                <a:sym typeface="Arial"/>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31" name="Google Shape;31;p26"/>
          <p:cNvSpPr/>
          <p:nvPr/>
        </p:nvSpPr>
        <p:spPr>
          <a:xfrm>
            <a:off x="0" y="0"/>
            <a:ext cx="18288000" cy="1733218"/>
          </a:xfrm>
          <a:prstGeom prst="rect">
            <a:avLst/>
          </a:prstGeom>
          <a:solidFill>
            <a:schemeClr val="accent3"/>
          </a:solidFill>
          <a:ln cap="flat" cmpd="sng" w="254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2" name="Google Shape;32;p26"/>
          <p:cNvSpPr txBox="1"/>
          <p:nvPr>
            <p:ph type="title"/>
          </p:nvPr>
        </p:nvSpPr>
        <p:spPr>
          <a:xfrm>
            <a:off x="634621" y="295109"/>
            <a:ext cx="8229600" cy="1143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lt1"/>
              </a:buClr>
              <a:buSzPts val="4400"/>
              <a:buFont typeface="Arial"/>
              <a:buNone/>
              <a:defRPr>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descr="A pink flowers in a vase&#10;&#10;AI-generated content may be incorrect." id="33" name="Google Shape;33;p26"/>
          <p:cNvPicPr preferRelativeResize="0"/>
          <p:nvPr/>
        </p:nvPicPr>
        <p:blipFill rotWithShape="1">
          <a:blip r:embed="rId2">
            <a:alphaModFix/>
          </a:blip>
          <a:srcRect b="0" l="0" r="0" t="0"/>
          <a:stretch/>
        </p:blipFill>
        <p:spPr>
          <a:xfrm>
            <a:off x="15811500" y="6972300"/>
            <a:ext cx="1447799" cy="3064684"/>
          </a:xfrm>
          <a:prstGeom prst="rect">
            <a:avLst/>
          </a:prstGeom>
          <a:noFill/>
          <a:ln>
            <a:noFill/>
          </a:ln>
        </p:spPr>
      </p:pic>
      <p:pic>
        <p:nvPicPr>
          <p:cNvPr descr="A yellow flowers in a vase&#10;&#10;AI-generated content may be incorrect." id="34" name="Google Shape;34;p26"/>
          <p:cNvPicPr preferRelativeResize="0"/>
          <p:nvPr/>
        </p:nvPicPr>
        <p:blipFill rotWithShape="1">
          <a:blip r:embed="rId3">
            <a:alphaModFix/>
          </a:blip>
          <a:srcRect b="0" l="0" r="0" t="0"/>
          <a:stretch/>
        </p:blipFill>
        <p:spPr>
          <a:xfrm>
            <a:off x="16535399" y="7693885"/>
            <a:ext cx="1054190" cy="2231497"/>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_Green">
  <p:cSld name="Title and Content_Green">
    <p:spTree>
      <p:nvGrpSpPr>
        <p:cNvPr id="35" name="Shape 35"/>
        <p:cNvGrpSpPr/>
        <p:nvPr/>
      </p:nvGrpSpPr>
      <p:grpSpPr>
        <a:xfrm>
          <a:off x="0" y="0"/>
          <a:ext cx="0" cy="0"/>
          <a:chOff x="0" y="0"/>
          <a:chExt cx="0" cy="0"/>
        </a:xfrm>
      </p:grpSpPr>
      <p:sp>
        <p:nvSpPr>
          <p:cNvPr id="36" name="Google Shape;36;p27"/>
          <p:cNvSpPr txBox="1"/>
          <p:nvPr>
            <p:ph idx="1" type="body"/>
          </p:nvPr>
        </p:nvSpPr>
        <p:spPr>
          <a:xfrm>
            <a:off x="1066800" y="2628900"/>
            <a:ext cx="16154399" cy="6400800"/>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640"/>
              </a:spcBef>
              <a:spcAft>
                <a:spcPts val="0"/>
              </a:spcAft>
              <a:buClr>
                <a:srgbClr val="2B1803"/>
              </a:buClr>
              <a:buSzPts val="3200"/>
              <a:buChar char="•"/>
              <a:defRPr>
                <a:solidFill>
                  <a:srgbClr val="2B1803"/>
                </a:solidFill>
                <a:latin typeface="Arial"/>
                <a:ea typeface="Arial"/>
                <a:cs typeface="Arial"/>
                <a:sym typeface="Arial"/>
              </a:defRPr>
            </a:lvl1pPr>
            <a:lvl2pPr indent="-406400" lvl="1" marL="914400" algn="l">
              <a:lnSpc>
                <a:spcPct val="100000"/>
              </a:lnSpc>
              <a:spcBef>
                <a:spcPts val="560"/>
              </a:spcBef>
              <a:spcAft>
                <a:spcPts val="0"/>
              </a:spcAft>
              <a:buClr>
                <a:srgbClr val="2B1803"/>
              </a:buClr>
              <a:buSzPts val="2800"/>
              <a:buChar char="–"/>
              <a:defRPr>
                <a:solidFill>
                  <a:srgbClr val="2B1803"/>
                </a:solidFill>
                <a:latin typeface="Arial"/>
                <a:ea typeface="Arial"/>
                <a:cs typeface="Arial"/>
                <a:sym typeface="Arial"/>
              </a:defRPr>
            </a:lvl2pPr>
            <a:lvl3pPr indent="-381000" lvl="2" marL="1371600" algn="l">
              <a:lnSpc>
                <a:spcPct val="100000"/>
              </a:lnSpc>
              <a:spcBef>
                <a:spcPts val="480"/>
              </a:spcBef>
              <a:spcAft>
                <a:spcPts val="0"/>
              </a:spcAft>
              <a:buClr>
                <a:srgbClr val="2B1803"/>
              </a:buClr>
              <a:buSzPts val="2400"/>
              <a:buChar char="•"/>
              <a:defRPr>
                <a:solidFill>
                  <a:srgbClr val="2B1803"/>
                </a:solidFill>
                <a:latin typeface="Arial"/>
                <a:ea typeface="Arial"/>
                <a:cs typeface="Arial"/>
                <a:sym typeface="Arial"/>
              </a:defRPr>
            </a:lvl3pPr>
            <a:lvl4pPr indent="-355600" lvl="3" marL="1828800" algn="l">
              <a:lnSpc>
                <a:spcPct val="100000"/>
              </a:lnSpc>
              <a:spcBef>
                <a:spcPts val="400"/>
              </a:spcBef>
              <a:spcAft>
                <a:spcPts val="0"/>
              </a:spcAft>
              <a:buClr>
                <a:srgbClr val="2B1803"/>
              </a:buClr>
              <a:buSzPts val="2000"/>
              <a:buChar char="–"/>
              <a:defRPr>
                <a:solidFill>
                  <a:srgbClr val="2B1803"/>
                </a:solidFill>
                <a:latin typeface="Arial"/>
                <a:ea typeface="Arial"/>
                <a:cs typeface="Arial"/>
                <a:sym typeface="Arial"/>
              </a:defRPr>
            </a:lvl4pPr>
            <a:lvl5pPr indent="-355600" lvl="4" marL="2286000" algn="l">
              <a:lnSpc>
                <a:spcPct val="100000"/>
              </a:lnSpc>
              <a:spcBef>
                <a:spcPts val="400"/>
              </a:spcBef>
              <a:spcAft>
                <a:spcPts val="0"/>
              </a:spcAft>
              <a:buClr>
                <a:srgbClr val="2B1803"/>
              </a:buClr>
              <a:buSzPts val="2000"/>
              <a:buChar char="»"/>
              <a:defRPr>
                <a:solidFill>
                  <a:srgbClr val="2B1803"/>
                </a:solidFill>
                <a:latin typeface="Arial"/>
                <a:ea typeface="Arial"/>
                <a:cs typeface="Arial"/>
                <a:sym typeface="Arial"/>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37" name="Google Shape;37;p27"/>
          <p:cNvSpPr txBox="1"/>
          <p:nvPr>
            <p:ph type="title"/>
          </p:nvPr>
        </p:nvSpPr>
        <p:spPr>
          <a:xfrm>
            <a:off x="634621" y="295109"/>
            <a:ext cx="8229600" cy="1143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dk1"/>
              </a:buClr>
              <a:buSzPts val="4400"/>
              <a:buFont typeface="Arial"/>
              <a:buNone/>
              <a:defRPr>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descr="A pink flowers in a vase&#10;&#10;AI-generated content may be incorrect." id="38" name="Google Shape;38;p27"/>
          <p:cNvPicPr preferRelativeResize="0"/>
          <p:nvPr/>
        </p:nvPicPr>
        <p:blipFill rotWithShape="1">
          <a:blip r:embed="rId2">
            <a:alphaModFix/>
          </a:blip>
          <a:srcRect b="0" l="0" r="0" t="0"/>
          <a:stretch/>
        </p:blipFill>
        <p:spPr>
          <a:xfrm>
            <a:off x="15811500" y="6972300"/>
            <a:ext cx="1447799" cy="3064684"/>
          </a:xfrm>
          <a:prstGeom prst="rect">
            <a:avLst/>
          </a:prstGeom>
          <a:noFill/>
          <a:ln>
            <a:noFill/>
          </a:ln>
        </p:spPr>
      </p:pic>
      <p:pic>
        <p:nvPicPr>
          <p:cNvPr descr="A yellow flowers in a vase&#10;&#10;AI-generated content may be incorrect." id="39" name="Google Shape;39;p27"/>
          <p:cNvPicPr preferRelativeResize="0"/>
          <p:nvPr/>
        </p:nvPicPr>
        <p:blipFill rotWithShape="1">
          <a:blip r:embed="rId3">
            <a:alphaModFix/>
          </a:blip>
          <a:srcRect b="0" l="0" r="0" t="0"/>
          <a:stretch/>
        </p:blipFill>
        <p:spPr>
          <a:xfrm>
            <a:off x="16535399" y="7693885"/>
            <a:ext cx="1054190" cy="2231497"/>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_Green">
  <p:cSld name="Section Header_Green">
    <p:bg>
      <p:bgPr>
        <a:solidFill>
          <a:schemeClr val="accent5"/>
        </a:solidFill>
      </p:bgPr>
    </p:bg>
    <p:spTree>
      <p:nvGrpSpPr>
        <p:cNvPr id="40" name="Shape 40"/>
        <p:cNvGrpSpPr/>
        <p:nvPr/>
      </p:nvGrpSpPr>
      <p:grpSpPr>
        <a:xfrm>
          <a:off x="0" y="0"/>
          <a:ext cx="0" cy="0"/>
          <a:chOff x="0" y="0"/>
          <a:chExt cx="0" cy="0"/>
        </a:xfrm>
      </p:grpSpPr>
      <p:sp>
        <p:nvSpPr>
          <p:cNvPr id="41" name="Google Shape;41;p31"/>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lt1"/>
              </a:buClr>
              <a:buSzPts val="4000"/>
              <a:buFont typeface="Georgia"/>
              <a:buNone/>
              <a:defRPr b="1" sz="4000" cap="none">
                <a:solidFill>
                  <a:schemeClr val="lt1"/>
                </a:solidFill>
                <a:latin typeface="Georgia"/>
                <a:ea typeface="Georgia"/>
                <a:cs typeface="Georgia"/>
                <a:sym typeface="Georgi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31"/>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lt1"/>
              </a:buClr>
              <a:buSzPts val="2400"/>
              <a:buNone/>
              <a:defRPr sz="2400">
                <a:solidFill>
                  <a:schemeClr val="lt1"/>
                </a:solidFill>
                <a:latin typeface="Arial"/>
                <a:ea typeface="Arial"/>
                <a:cs typeface="Arial"/>
                <a:sym typeface="Arial"/>
              </a:defRPr>
            </a:lvl1pPr>
            <a:lvl2pPr indent="-228600" lvl="1" marL="914400" algn="l">
              <a:lnSpc>
                <a:spcPct val="100000"/>
              </a:lnSpc>
              <a:spcBef>
                <a:spcPts val="360"/>
              </a:spcBef>
              <a:spcAft>
                <a:spcPts val="0"/>
              </a:spcAft>
              <a:buClr>
                <a:srgbClr val="88A6A6"/>
              </a:buClr>
              <a:buSzPts val="1800"/>
              <a:buNone/>
              <a:defRPr sz="1800">
                <a:solidFill>
                  <a:srgbClr val="88A6A6"/>
                </a:solidFill>
              </a:defRPr>
            </a:lvl2pPr>
            <a:lvl3pPr indent="-228600" lvl="2" marL="1371600" algn="l">
              <a:lnSpc>
                <a:spcPct val="100000"/>
              </a:lnSpc>
              <a:spcBef>
                <a:spcPts val="320"/>
              </a:spcBef>
              <a:spcAft>
                <a:spcPts val="0"/>
              </a:spcAft>
              <a:buClr>
                <a:srgbClr val="88A6A6"/>
              </a:buClr>
              <a:buSzPts val="1600"/>
              <a:buNone/>
              <a:defRPr sz="1600">
                <a:solidFill>
                  <a:srgbClr val="88A6A6"/>
                </a:solidFill>
              </a:defRPr>
            </a:lvl3pPr>
            <a:lvl4pPr indent="-228600" lvl="3" marL="1828800" algn="l">
              <a:lnSpc>
                <a:spcPct val="100000"/>
              </a:lnSpc>
              <a:spcBef>
                <a:spcPts val="280"/>
              </a:spcBef>
              <a:spcAft>
                <a:spcPts val="0"/>
              </a:spcAft>
              <a:buClr>
                <a:srgbClr val="88A6A6"/>
              </a:buClr>
              <a:buSzPts val="1400"/>
              <a:buNone/>
              <a:defRPr sz="1400">
                <a:solidFill>
                  <a:srgbClr val="88A6A6"/>
                </a:solidFill>
              </a:defRPr>
            </a:lvl4pPr>
            <a:lvl5pPr indent="-228600" lvl="4" marL="2286000" algn="l">
              <a:lnSpc>
                <a:spcPct val="100000"/>
              </a:lnSpc>
              <a:spcBef>
                <a:spcPts val="280"/>
              </a:spcBef>
              <a:spcAft>
                <a:spcPts val="0"/>
              </a:spcAft>
              <a:buClr>
                <a:srgbClr val="88A6A6"/>
              </a:buClr>
              <a:buSzPts val="1400"/>
              <a:buNone/>
              <a:defRPr sz="1400">
                <a:solidFill>
                  <a:srgbClr val="88A6A6"/>
                </a:solidFill>
              </a:defRPr>
            </a:lvl5pPr>
            <a:lvl6pPr indent="-228600" lvl="5" marL="2743200" algn="l">
              <a:lnSpc>
                <a:spcPct val="100000"/>
              </a:lnSpc>
              <a:spcBef>
                <a:spcPts val="280"/>
              </a:spcBef>
              <a:spcAft>
                <a:spcPts val="0"/>
              </a:spcAft>
              <a:buClr>
                <a:srgbClr val="88A6A6"/>
              </a:buClr>
              <a:buSzPts val="1400"/>
              <a:buNone/>
              <a:defRPr sz="1400">
                <a:solidFill>
                  <a:srgbClr val="88A6A6"/>
                </a:solidFill>
              </a:defRPr>
            </a:lvl6pPr>
            <a:lvl7pPr indent="-228600" lvl="6" marL="3200400" algn="l">
              <a:lnSpc>
                <a:spcPct val="100000"/>
              </a:lnSpc>
              <a:spcBef>
                <a:spcPts val="280"/>
              </a:spcBef>
              <a:spcAft>
                <a:spcPts val="0"/>
              </a:spcAft>
              <a:buClr>
                <a:srgbClr val="88A6A6"/>
              </a:buClr>
              <a:buSzPts val="1400"/>
              <a:buNone/>
              <a:defRPr sz="1400">
                <a:solidFill>
                  <a:srgbClr val="88A6A6"/>
                </a:solidFill>
              </a:defRPr>
            </a:lvl7pPr>
            <a:lvl8pPr indent="-228600" lvl="7" marL="3657600" algn="l">
              <a:lnSpc>
                <a:spcPct val="100000"/>
              </a:lnSpc>
              <a:spcBef>
                <a:spcPts val="280"/>
              </a:spcBef>
              <a:spcAft>
                <a:spcPts val="0"/>
              </a:spcAft>
              <a:buClr>
                <a:srgbClr val="88A6A6"/>
              </a:buClr>
              <a:buSzPts val="1400"/>
              <a:buNone/>
              <a:defRPr sz="1400">
                <a:solidFill>
                  <a:srgbClr val="88A6A6"/>
                </a:solidFill>
              </a:defRPr>
            </a:lvl8pPr>
            <a:lvl9pPr indent="-228600" lvl="8" marL="4114800" algn="l">
              <a:lnSpc>
                <a:spcPct val="100000"/>
              </a:lnSpc>
              <a:spcBef>
                <a:spcPts val="280"/>
              </a:spcBef>
              <a:spcAft>
                <a:spcPts val="0"/>
              </a:spcAft>
              <a:buClr>
                <a:srgbClr val="88A6A6"/>
              </a:buClr>
              <a:buSzPts val="1400"/>
              <a:buNone/>
              <a:defRPr sz="1400">
                <a:solidFill>
                  <a:srgbClr val="88A6A6"/>
                </a:solidFill>
              </a:defRPr>
            </a:lvl9pPr>
          </a:lstStyle>
          <a:p/>
        </p:txBody>
      </p:sp>
      <p:sp>
        <p:nvSpPr>
          <p:cNvPr id="43" name="Google Shape;43;p31"/>
          <p:cNvSpPr/>
          <p:nvPr>
            <p:ph idx="2" type="pic"/>
          </p:nvPr>
        </p:nvSpPr>
        <p:spPr>
          <a:xfrm>
            <a:off x="10287000" y="0"/>
            <a:ext cx="8001000" cy="10287000"/>
          </a:xfrm>
          <a:prstGeom prst="rect">
            <a:avLst/>
          </a:prstGeom>
          <a:noFill/>
          <a:ln>
            <a:no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_White">
  <p:cSld name="Section Header_White">
    <p:bg>
      <p:bgPr>
        <a:solidFill>
          <a:schemeClr val="lt2"/>
        </a:solidFill>
      </p:bgPr>
    </p:bg>
    <p:spTree>
      <p:nvGrpSpPr>
        <p:cNvPr id="44" name="Shape 44"/>
        <p:cNvGrpSpPr/>
        <p:nvPr/>
      </p:nvGrpSpPr>
      <p:grpSpPr>
        <a:xfrm>
          <a:off x="0" y="0"/>
          <a:ext cx="0" cy="0"/>
          <a:chOff x="0" y="0"/>
          <a:chExt cx="0" cy="0"/>
        </a:xfrm>
      </p:grpSpPr>
      <p:sp>
        <p:nvSpPr>
          <p:cNvPr id="45" name="Google Shape;45;p32"/>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dk1"/>
              </a:buClr>
              <a:buSzPts val="4000"/>
              <a:buFont typeface="Georgia"/>
              <a:buNone/>
              <a:defRPr b="1" sz="4000" cap="none">
                <a:solidFill>
                  <a:schemeClr val="dk1"/>
                </a:solidFill>
                <a:latin typeface="Georgia"/>
                <a:ea typeface="Georgia"/>
                <a:cs typeface="Georgia"/>
                <a:sym typeface="Georgi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32"/>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sz="2400">
                <a:solidFill>
                  <a:schemeClr val="dk1"/>
                </a:solidFill>
                <a:latin typeface="Arial"/>
                <a:ea typeface="Arial"/>
                <a:cs typeface="Arial"/>
                <a:sym typeface="Arial"/>
              </a:defRPr>
            </a:lvl1pPr>
            <a:lvl2pPr indent="-228600" lvl="1" marL="914400" algn="l">
              <a:lnSpc>
                <a:spcPct val="100000"/>
              </a:lnSpc>
              <a:spcBef>
                <a:spcPts val="360"/>
              </a:spcBef>
              <a:spcAft>
                <a:spcPts val="0"/>
              </a:spcAft>
              <a:buClr>
                <a:srgbClr val="88A6A6"/>
              </a:buClr>
              <a:buSzPts val="1800"/>
              <a:buNone/>
              <a:defRPr sz="1800">
                <a:solidFill>
                  <a:srgbClr val="88A6A6"/>
                </a:solidFill>
              </a:defRPr>
            </a:lvl2pPr>
            <a:lvl3pPr indent="-228600" lvl="2" marL="1371600" algn="l">
              <a:lnSpc>
                <a:spcPct val="100000"/>
              </a:lnSpc>
              <a:spcBef>
                <a:spcPts val="320"/>
              </a:spcBef>
              <a:spcAft>
                <a:spcPts val="0"/>
              </a:spcAft>
              <a:buClr>
                <a:srgbClr val="88A6A6"/>
              </a:buClr>
              <a:buSzPts val="1600"/>
              <a:buNone/>
              <a:defRPr sz="1600">
                <a:solidFill>
                  <a:srgbClr val="88A6A6"/>
                </a:solidFill>
              </a:defRPr>
            </a:lvl3pPr>
            <a:lvl4pPr indent="-228600" lvl="3" marL="1828800" algn="l">
              <a:lnSpc>
                <a:spcPct val="100000"/>
              </a:lnSpc>
              <a:spcBef>
                <a:spcPts val="280"/>
              </a:spcBef>
              <a:spcAft>
                <a:spcPts val="0"/>
              </a:spcAft>
              <a:buClr>
                <a:srgbClr val="88A6A6"/>
              </a:buClr>
              <a:buSzPts val="1400"/>
              <a:buNone/>
              <a:defRPr sz="1400">
                <a:solidFill>
                  <a:srgbClr val="88A6A6"/>
                </a:solidFill>
              </a:defRPr>
            </a:lvl4pPr>
            <a:lvl5pPr indent="-228600" lvl="4" marL="2286000" algn="l">
              <a:lnSpc>
                <a:spcPct val="100000"/>
              </a:lnSpc>
              <a:spcBef>
                <a:spcPts val="280"/>
              </a:spcBef>
              <a:spcAft>
                <a:spcPts val="0"/>
              </a:spcAft>
              <a:buClr>
                <a:srgbClr val="88A6A6"/>
              </a:buClr>
              <a:buSzPts val="1400"/>
              <a:buNone/>
              <a:defRPr sz="1400">
                <a:solidFill>
                  <a:srgbClr val="88A6A6"/>
                </a:solidFill>
              </a:defRPr>
            </a:lvl5pPr>
            <a:lvl6pPr indent="-228600" lvl="5" marL="2743200" algn="l">
              <a:lnSpc>
                <a:spcPct val="100000"/>
              </a:lnSpc>
              <a:spcBef>
                <a:spcPts val="280"/>
              </a:spcBef>
              <a:spcAft>
                <a:spcPts val="0"/>
              </a:spcAft>
              <a:buClr>
                <a:srgbClr val="88A6A6"/>
              </a:buClr>
              <a:buSzPts val="1400"/>
              <a:buNone/>
              <a:defRPr sz="1400">
                <a:solidFill>
                  <a:srgbClr val="88A6A6"/>
                </a:solidFill>
              </a:defRPr>
            </a:lvl6pPr>
            <a:lvl7pPr indent="-228600" lvl="6" marL="3200400" algn="l">
              <a:lnSpc>
                <a:spcPct val="100000"/>
              </a:lnSpc>
              <a:spcBef>
                <a:spcPts val="280"/>
              </a:spcBef>
              <a:spcAft>
                <a:spcPts val="0"/>
              </a:spcAft>
              <a:buClr>
                <a:srgbClr val="88A6A6"/>
              </a:buClr>
              <a:buSzPts val="1400"/>
              <a:buNone/>
              <a:defRPr sz="1400">
                <a:solidFill>
                  <a:srgbClr val="88A6A6"/>
                </a:solidFill>
              </a:defRPr>
            </a:lvl7pPr>
            <a:lvl8pPr indent="-228600" lvl="7" marL="3657600" algn="l">
              <a:lnSpc>
                <a:spcPct val="100000"/>
              </a:lnSpc>
              <a:spcBef>
                <a:spcPts val="280"/>
              </a:spcBef>
              <a:spcAft>
                <a:spcPts val="0"/>
              </a:spcAft>
              <a:buClr>
                <a:srgbClr val="88A6A6"/>
              </a:buClr>
              <a:buSzPts val="1400"/>
              <a:buNone/>
              <a:defRPr sz="1400">
                <a:solidFill>
                  <a:srgbClr val="88A6A6"/>
                </a:solidFill>
              </a:defRPr>
            </a:lvl8pPr>
            <a:lvl9pPr indent="-228600" lvl="8" marL="4114800" algn="l">
              <a:lnSpc>
                <a:spcPct val="100000"/>
              </a:lnSpc>
              <a:spcBef>
                <a:spcPts val="280"/>
              </a:spcBef>
              <a:spcAft>
                <a:spcPts val="0"/>
              </a:spcAft>
              <a:buClr>
                <a:srgbClr val="88A6A6"/>
              </a:buClr>
              <a:buSzPts val="1400"/>
              <a:buNone/>
              <a:defRPr sz="1400">
                <a:solidFill>
                  <a:srgbClr val="88A6A6"/>
                </a:solidFill>
              </a:defRPr>
            </a:lvl9pPr>
          </a:lstStyle>
          <a:p/>
        </p:txBody>
      </p:sp>
      <p:sp>
        <p:nvSpPr>
          <p:cNvPr id="47" name="Google Shape;47;p32"/>
          <p:cNvSpPr/>
          <p:nvPr>
            <p:ph idx="2" type="pic"/>
          </p:nvPr>
        </p:nvSpPr>
        <p:spPr>
          <a:xfrm>
            <a:off x="10287000" y="0"/>
            <a:ext cx="8001000" cy="10287000"/>
          </a:xfrm>
          <a:prstGeom prst="rect">
            <a:avLst/>
          </a:prstGeom>
          <a:noFill/>
          <a:ln>
            <a:no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olumn_Pink">
  <p:cSld name="2_Column_Pink">
    <p:spTree>
      <p:nvGrpSpPr>
        <p:cNvPr id="48" name="Shape 48"/>
        <p:cNvGrpSpPr/>
        <p:nvPr/>
      </p:nvGrpSpPr>
      <p:grpSpPr>
        <a:xfrm>
          <a:off x="0" y="0"/>
          <a:ext cx="0" cy="0"/>
          <a:chOff x="0" y="0"/>
          <a:chExt cx="0" cy="0"/>
        </a:xfrm>
      </p:grpSpPr>
      <p:sp>
        <p:nvSpPr>
          <p:cNvPr id="49" name="Google Shape;49;p33"/>
          <p:cNvSpPr/>
          <p:nvPr/>
        </p:nvSpPr>
        <p:spPr>
          <a:xfrm>
            <a:off x="0" y="0"/>
            <a:ext cx="18288000" cy="1733218"/>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50" name="Google Shape;50;p33"/>
          <p:cNvSpPr txBox="1"/>
          <p:nvPr>
            <p:ph type="title"/>
          </p:nvPr>
        </p:nvSpPr>
        <p:spPr>
          <a:xfrm>
            <a:off x="634621" y="295109"/>
            <a:ext cx="8229600" cy="1143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lt1"/>
              </a:buClr>
              <a:buSzPts val="4400"/>
              <a:buFont typeface="Arial"/>
              <a:buNone/>
              <a:defRPr>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33"/>
          <p:cNvSpPr txBox="1"/>
          <p:nvPr>
            <p:ph idx="1" type="body"/>
          </p:nvPr>
        </p:nvSpPr>
        <p:spPr>
          <a:xfrm>
            <a:off x="652764" y="2705100"/>
            <a:ext cx="7957836" cy="5943600"/>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rgbClr val="2B1803"/>
              </a:buClr>
              <a:buSzPts val="2800"/>
              <a:buChar char="•"/>
              <a:defRPr sz="2800">
                <a:solidFill>
                  <a:srgbClr val="2B1803"/>
                </a:solidFill>
                <a:latin typeface="Arial"/>
                <a:ea typeface="Arial"/>
                <a:cs typeface="Arial"/>
                <a:sym typeface="Arial"/>
              </a:defRPr>
            </a:lvl1pPr>
            <a:lvl2pPr indent="-381000" lvl="1" marL="914400" algn="l">
              <a:lnSpc>
                <a:spcPct val="100000"/>
              </a:lnSpc>
              <a:spcBef>
                <a:spcPts val="480"/>
              </a:spcBef>
              <a:spcAft>
                <a:spcPts val="0"/>
              </a:spcAft>
              <a:buClr>
                <a:srgbClr val="2B1803"/>
              </a:buClr>
              <a:buSzPts val="2400"/>
              <a:buChar char="–"/>
              <a:defRPr sz="2400">
                <a:solidFill>
                  <a:srgbClr val="2B1803"/>
                </a:solidFill>
                <a:latin typeface="Arial"/>
                <a:ea typeface="Arial"/>
                <a:cs typeface="Arial"/>
                <a:sym typeface="Arial"/>
              </a:defRPr>
            </a:lvl2pPr>
            <a:lvl3pPr indent="-355600" lvl="2" marL="1371600" algn="l">
              <a:lnSpc>
                <a:spcPct val="100000"/>
              </a:lnSpc>
              <a:spcBef>
                <a:spcPts val="400"/>
              </a:spcBef>
              <a:spcAft>
                <a:spcPts val="0"/>
              </a:spcAft>
              <a:buClr>
                <a:srgbClr val="2B1803"/>
              </a:buClr>
              <a:buSzPts val="2000"/>
              <a:buChar char="•"/>
              <a:defRPr sz="2000">
                <a:solidFill>
                  <a:srgbClr val="2B1803"/>
                </a:solidFill>
                <a:latin typeface="Arial"/>
                <a:ea typeface="Arial"/>
                <a:cs typeface="Arial"/>
                <a:sym typeface="Arial"/>
              </a:defRPr>
            </a:lvl3pPr>
            <a:lvl4pPr indent="-342900" lvl="3" marL="1828800" algn="l">
              <a:lnSpc>
                <a:spcPct val="100000"/>
              </a:lnSpc>
              <a:spcBef>
                <a:spcPts val="360"/>
              </a:spcBef>
              <a:spcAft>
                <a:spcPts val="0"/>
              </a:spcAft>
              <a:buClr>
                <a:srgbClr val="2B1803"/>
              </a:buClr>
              <a:buSzPts val="1800"/>
              <a:buChar char="–"/>
              <a:defRPr sz="1800">
                <a:solidFill>
                  <a:srgbClr val="2B1803"/>
                </a:solidFill>
                <a:latin typeface="Arial"/>
                <a:ea typeface="Arial"/>
                <a:cs typeface="Arial"/>
                <a:sym typeface="Arial"/>
              </a:defRPr>
            </a:lvl4pPr>
            <a:lvl5pPr indent="-342900" lvl="4" marL="2286000" algn="l">
              <a:lnSpc>
                <a:spcPct val="100000"/>
              </a:lnSpc>
              <a:spcBef>
                <a:spcPts val="360"/>
              </a:spcBef>
              <a:spcAft>
                <a:spcPts val="0"/>
              </a:spcAft>
              <a:buClr>
                <a:srgbClr val="2B1803"/>
              </a:buClr>
              <a:buSzPts val="1800"/>
              <a:buChar char="»"/>
              <a:defRPr sz="1800">
                <a:solidFill>
                  <a:srgbClr val="2B1803"/>
                </a:solidFill>
                <a:latin typeface="Arial"/>
                <a:ea typeface="Arial"/>
                <a:cs typeface="Arial"/>
                <a:sym typeface="Arial"/>
              </a:defRPr>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52" name="Google Shape;52;p33"/>
          <p:cNvSpPr txBox="1"/>
          <p:nvPr>
            <p:ph idx="2" type="body"/>
          </p:nvPr>
        </p:nvSpPr>
        <p:spPr>
          <a:xfrm>
            <a:off x="9144000" y="2705100"/>
            <a:ext cx="7957836" cy="5943600"/>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rgbClr val="2B1803"/>
              </a:buClr>
              <a:buSzPts val="2800"/>
              <a:buChar char="•"/>
              <a:defRPr sz="2800">
                <a:solidFill>
                  <a:srgbClr val="2B1803"/>
                </a:solidFill>
                <a:latin typeface="Arial"/>
                <a:ea typeface="Arial"/>
                <a:cs typeface="Arial"/>
                <a:sym typeface="Arial"/>
              </a:defRPr>
            </a:lvl1pPr>
            <a:lvl2pPr indent="-381000" lvl="1" marL="914400" algn="l">
              <a:lnSpc>
                <a:spcPct val="100000"/>
              </a:lnSpc>
              <a:spcBef>
                <a:spcPts val="480"/>
              </a:spcBef>
              <a:spcAft>
                <a:spcPts val="0"/>
              </a:spcAft>
              <a:buClr>
                <a:srgbClr val="2B1803"/>
              </a:buClr>
              <a:buSzPts val="2400"/>
              <a:buChar char="–"/>
              <a:defRPr sz="2400">
                <a:solidFill>
                  <a:srgbClr val="2B1803"/>
                </a:solidFill>
                <a:latin typeface="Arial"/>
                <a:ea typeface="Arial"/>
                <a:cs typeface="Arial"/>
                <a:sym typeface="Arial"/>
              </a:defRPr>
            </a:lvl2pPr>
            <a:lvl3pPr indent="-355600" lvl="2" marL="1371600" algn="l">
              <a:lnSpc>
                <a:spcPct val="100000"/>
              </a:lnSpc>
              <a:spcBef>
                <a:spcPts val="400"/>
              </a:spcBef>
              <a:spcAft>
                <a:spcPts val="0"/>
              </a:spcAft>
              <a:buClr>
                <a:srgbClr val="2B1803"/>
              </a:buClr>
              <a:buSzPts val="2000"/>
              <a:buChar char="•"/>
              <a:defRPr sz="2000">
                <a:solidFill>
                  <a:srgbClr val="2B1803"/>
                </a:solidFill>
                <a:latin typeface="Arial"/>
                <a:ea typeface="Arial"/>
                <a:cs typeface="Arial"/>
                <a:sym typeface="Arial"/>
              </a:defRPr>
            </a:lvl3pPr>
            <a:lvl4pPr indent="-342900" lvl="3" marL="1828800" algn="l">
              <a:lnSpc>
                <a:spcPct val="100000"/>
              </a:lnSpc>
              <a:spcBef>
                <a:spcPts val="360"/>
              </a:spcBef>
              <a:spcAft>
                <a:spcPts val="0"/>
              </a:spcAft>
              <a:buClr>
                <a:srgbClr val="2B1803"/>
              </a:buClr>
              <a:buSzPts val="1800"/>
              <a:buChar char="–"/>
              <a:defRPr sz="1800">
                <a:solidFill>
                  <a:srgbClr val="2B1803"/>
                </a:solidFill>
                <a:latin typeface="Arial"/>
                <a:ea typeface="Arial"/>
                <a:cs typeface="Arial"/>
                <a:sym typeface="Arial"/>
              </a:defRPr>
            </a:lvl4pPr>
            <a:lvl5pPr indent="-342900" lvl="4" marL="2286000" algn="l">
              <a:lnSpc>
                <a:spcPct val="100000"/>
              </a:lnSpc>
              <a:spcBef>
                <a:spcPts val="360"/>
              </a:spcBef>
              <a:spcAft>
                <a:spcPts val="0"/>
              </a:spcAft>
              <a:buClr>
                <a:srgbClr val="2B1803"/>
              </a:buClr>
              <a:buSzPts val="1800"/>
              <a:buChar char="»"/>
              <a:defRPr sz="1800">
                <a:solidFill>
                  <a:srgbClr val="2B1803"/>
                </a:solidFill>
                <a:latin typeface="Arial"/>
                <a:ea typeface="Arial"/>
                <a:cs typeface="Arial"/>
                <a:sym typeface="Arial"/>
              </a:defRPr>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pic>
        <p:nvPicPr>
          <p:cNvPr descr="A pink flowers in a vase&#10;&#10;AI-generated content may be incorrect." id="53" name="Google Shape;53;p33"/>
          <p:cNvPicPr preferRelativeResize="0"/>
          <p:nvPr/>
        </p:nvPicPr>
        <p:blipFill rotWithShape="1">
          <a:blip r:embed="rId2">
            <a:alphaModFix/>
          </a:blip>
          <a:srcRect b="0" l="0" r="0" t="0"/>
          <a:stretch/>
        </p:blipFill>
        <p:spPr>
          <a:xfrm>
            <a:off x="15811500" y="6972300"/>
            <a:ext cx="1447799" cy="3064684"/>
          </a:xfrm>
          <a:prstGeom prst="rect">
            <a:avLst/>
          </a:prstGeom>
          <a:noFill/>
          <a:ln>
            <a:noFill/>
          </a:ln>
        </p:spPr>
      </p:pic>
      <p:pic>
        <p:nvPicPr>
          <p:cNvPr descr="A yellow flowers in a vase&#10;&#10;AI-generated content may be incorrect." id="54" name="Google Shape;54;p33"/>
          <p:cNvPicPr preferRelativeResize="0"/>
          <p:nvPr/>
        </p:nvPicPr>
        <p:blipFill rotWithShape="1">
          <a:blip r:embed="rId3">
            <a:alphaModFix/>
          </a:blip>
          <a:srcRect b="0" l="0" r="0" t="0"/>
          <a:stretch/>
        </p:blipFill>
        <p:spPr>
          <a:xfrm>
            <a:off x="16535399" y="7693885"/>
            <a:ext cx="1054190" cy="2231497"/>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21"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9" name="Shape 9"/>
        <p:cNvGrpSpPr/>
        <p:nvPr/>
      </p:nvGrpSpPr>
      <p:grpSpPr>
        <a:xfrm>
          <a:off x="0" y="0"/>
          <a:ext cx="0" cy="0"/>
          <a:chOff x="0" y="0"/>
          <a:chExt cx="0" cy="0"/>
        </a:xfrm>
      </p:grpSpPr>
      <p:sp>
        <p:nvSpPr>
          <p:cNvPr id="10" name="Google Shape;10;p21"/>
          <p:cNvSpPr txBox="1"/>
          <p:nvPr>
            <p:ph type="title"/>
          </p:nvPr>
        </p:nvSpPr>
        <p:spPr>
          <a:xfrm>
            <a:off x="457200" y="419100"/>
            <a:ext cx="16992600" cy="1143000"/>
          </a:xfrm>
          <a:prstGeom prst="rect">
            <a:avLst/>
          </a:prstGeom>
          <a:noFill/>
          <a:ln>
            <a:noFill/>
          </a:ln>
        </p:spPr>
        <p:txBody>
          <a:bodyPr anchorCtr="0" anchor="ctr" bIns="45700" lIns="91425" spcFirstLastPara="1" rIns="91425" wrap="square" tIns="45700">
            <a:normAutofit/>
          </a:bodyPr>
          <a:lstStyle>
            <a:lvl1pPr lvl="0" marR="0" rtl="0" algn="l">
              <a:lnSpc>
                <a:spcPct val="100000"/>
              </a:lnSpc>
              <a:spcBef>
                <a:spcPts val="0"/>
              </a:spcBef>
              <a:spcAft>
                <a:spcPts val="0"/>
              </a:spcAft>
              <a:buClr>
                <a:srgbClr val="2B1803"/>
              </a:buClr>
              <a:buSzPts val="4400"/>
              <a:buFont typeface="Georgia"/>
              <a:buNone/>
              <a:defRPr b="0" i="0" sz="4400" u="none" cap="none" strike="noStrike">
                <a:solidFill>
                  <a:srgbClr val="2B1803"/>
                </a:solidFill>
                <a:latin typeface="Georgia"/>
                <a:ea typeface="Georgia"/>
                <a:cs typeface="Georgia"/>
                <a:sym typeface="Georgi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21"/>
          <p:cNvSpPr txBox="1"/>
          <p:nvPr>
            <p:ph idx="1" type="body"/>
          </p:nvPr>
        </p:nvSpPr>
        <p:spPr>
          <a:xfrm>
            <a:off x="457200" y="2400300"/>
            <a:ext cx="16992600" cy="7239000"/>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rgbClr val="2B1803"/>
              </a:buClr>
              <a:buSzPts val="3200"/>
              <a:buFont typeface="Arial"/>
              <a:buChar char="•"/>
              <a:defRPr b="0" i="0" sz="3200" u="none" cap="none" strike="noStrike">
                <a:solidFill>
                  <a:srgbClr val="2B1803"/>
                </a:solidFill>
                <a:latin typeface="Arial"/>
                <a:ea typeface="Arial"/>
                <a:cs typeface="Arial"/>
                <a:sym typeface="Arial"/>
              </a:defRPr>
            </a:lvl1pPr>
            <a:lvl2pPr indent="-406400" lvl="1" marL="914400" marR="0" rtl="0" algn="l">
              <a:lnSpc>
                <a:spcPct val="100000"/>
              </a:lnSpc>
              <a:spcBef>
                <a:spcPts val="560"/>
              </a:spcBef>
              <a:spcAft>
                <a:spcPts val="0"/>
              </a:spcAft>
              <a:buClr>
                <a:srgbClr val="2B1803"/>
              </a:buClr>
              <a:buSzPts val="2800"/>
              <a:buFont typeface="Arial"/>
              <a:buChar char="–"/>
              <a:defRPr b="0" i="0" sz="2800" u="none" cap="none" strike="noStrike">
                <a:solidFill>
                  <a:srgbClr val="2B1803"/>
                </a:solidFill>
                <a:latin typeface="Arial"/>
                <a:ea typeface="Arial"/>
                <a:cs typeface="Arial"/>
                <a:sym typeface="Arial"/>
              </a:defRPr>
            </a:lvl2pPr>
            <a:lvl3pPr indent="-381000" lvl="2" marL="1371600" marR="0" rtl="0" algn="l">
              <a:lnSpc>
                <a:spcPct val="100000"/>
              </a:lnSpc>
              <a:spcBef>
                <a:spcPts val="480"/>
              </a:spcBef>
              <a:spcAft>
                <a:spcPts val="0"/>
              </a:spcAft>
              <a:buClr>
                <a:srgbClr val="2B1803"/>
              </a:buClr>
              <a:buSzPts val="2400"/>
              <a:buFont typeface="Arial"/>
              <a:buChar char="•"/>
              <a:defRPr b="0" i="0" sz="2400" u="none" cap="none" strike="noStrike">
                <a:solidFill>
                  <a:srgbClr val="2B1803"/>
                </a:solidFill>
                <a:latin typeface="Arial"/>
                <a:ea typeface="Arial"/>
                <a:cs typeface="Arial"/>
                <a:sym typeface="Arial"/>
              </a:defRPr>
            </a:lvl3pPr>
            <a:lvl4pPr indent="-355600" lvl="3" marL="1828800" marR="0" rtl="0" algn="l">
              <a:lnSpc>
                <a:spcPct val="100000"/>
              </a:lnSpc>
              <a:spcBef>
                <a:spcPts val="400"/>
              </a:spcBef>
              <a:spcAft>
                <a:spcPts val="0"/>
              </a:spcAft>
              <a:buClr>
                <a:srgbClr val="2B1803"/>
              </a:buClr>
              <a:buSzPts val="2000"/>
              <a:buFont typeface="Arial"/>
              <a:buChar char="–"/>
              <a:defRPr b="0" i="0" sz="2000" u="none" cap="none" strike="noStrike">
                <a:solidFill>
                  <a:srgbClr val="2B1803"/>
                </a:solidFill>
                <a:latin typeface="Arial"/>
                <a:ea typeface="Arial"/>
                <a:cs typeface="Arial"/>
                <a:sym typeface="Arial"/>
              </a:defRPr>
            </a:lvl4pPr>
            <a:lvl5pPr indent="-355600" lvl="4" marL="2286000" marR="0" rtl="0" algn="l">
              <a:lnSpc>
                <a:spcPct val="100000"/>
              </a:lnSpc>
              <a:spcBef>
                <a:spcPts val="400"/>
              </a:spcBef>
              <a:spcAft>
                <a:spcPts val="0"/>
              </a:spcAft>
              <a:buClr>
                <a:srgbClr val="2B1803"/>
              </a:buClr>
              <a:buSzPts val="2000"/>
              <a:buFont typeface="Arial"/>
              <a:buChar char="»"/>
              <a:defRPr b="0" i="0" sz="2000" u="none" cap="none" strike="noStrike">
                <a:solidFill>
                  <a:srgbClr val="2B1803"/>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119" name="Shape 119"/>
        <p:cNvGrpSpPr/>
        <p:nvPr/>
      </p:nvGrpSpPr>
      <p:grpSpPr>
        <a:xfrm>
          <a:off x="0" y="0"/>
          <a:ext cx="0" cy="0"/>
          <a:chOff x="0" y="0"/>
          <a:chExt cx="0" cy="0"/>
        </a:xfrm>
      </p:grpSpPr>
      <p:sp>
        <p:nvSpPr>
          <p:cNvPr id="120" name="Google Shape;120;p28"/>
          <p:cNvSpPr txBox="1"/>
          <p:nvPr>
            <p:ph type="title"/>
          </p:nvPr>
        </p:nvSpPr>
        <p:spPr>
          <a:xfrm>
            <a:off x="457200" y="419100"/>
            <a:ext cx="16992600" cy="1143000"/>
          </a:xfrm>
          <a:prstGeom prst="rect">
            <a:avLst/>
          </a:prstGeom>
          <a:noFill/>
          <a:ln>
            <a:noFill/>
          </a:ln>
        </p:spPr>
        <p:txBody>
          <a:bodyPr anchorCtr="0" anchor="ctr" bIns="45700" lIns="91425" spcFirstLastPara="1" rIns="91425" wrap="square" tIns="45700">
            <a:normAutofit/>
          </a:bodyPr>
          <a:lstStyle>
            <a:lvl1pPr lvl="0" marR="0" rtl="0" algn="l">
              <a:lnSpc>
                <a:spcPct val="100000"/>
              </a:lnSpc>
              <a:spcBef>
                <a:spcPts val="0"/>
              </a:spcBef>
              <a:spcAft>
                <a:spcPts val="0"/>
              </a:spcAft>
              <a:buClr>
                <a:srgbClr val="1D0704"/>
              </a:buClr>
              <a:buSzPts val="4400"/>
              <a:buFont typeface="Georgia"/>
              <a:buNone/>
              <a:defRPr b="0" i="0" sz="4400" u="none" cap="none" strike="noStrike">
                <a:solidFill>
                  <a:srgbClr val="1D0704"/>
                </a:solidFill>
                <a:latin typeface="Georgia"/>
                <a:ea typeface="Georgia"/>
                <a:cs typeface="Georgia"/>
                <a:sym typeface="Georgi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1" name="Google Shape;121;p28"/>
          <p:cNvSpPr txBox="1"/>
          <p:nvPr>
            <p:ph idx="1" type="body"/>
          </p:nvPr>
        </p:nvSpPr>
        <p:spPr>
          <a:xfrm>
            <a:off x="457200" y="2400300"/>
            <a:ext cx="16992600" cy="7239000"/>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rgbClr val="1D0704"/>
              </a:buClr>
              <a:buSzPts val="3200"/>
              <a:buFont typeface="Arial"/>
              <a:buChar char="•"/>
              <a:defRPr b="0" i="0" sz="3200" u="none" cap="none" strike="noStrike">
                <a:solidFill>
                  <a:srgbClr val="1D0704"/>
                </a:solidFill>
                <a:latin typeface="Arial"/>
                <a:ea typeface="Arial"/>
                <a:cs typeface="Arial"/>
                <a:sym typeface="Arial"/>
              </a:defRPr>
            </a:lvl1pPr>
            <a:lvl2pPr indent="-406400" lvl="1" marL="914400" marR="0" rtl="0" algn="l">
              <a:lnSpc>
                <a:spcPct val="100000"/>
              </a:lnSpc>
              <a:spcBef>
                <a:spcPts val="560"/>
              </a:spcBef>
              <a:spcAft>
                <a:spcPts val="0"/>
              </a:spcAft>
              <a:buClr>
                <a:srgbClr val="1D0704"/>
              </a:buClr>
              <a:buSzPts val="2800"/>
              <a:buFont typeface="Arial"/>
              <a:buChar char="–"/>
              <a:defRPr b="0" i="0" sz="2800" u="none" cap="none" strike="noStrike">
                <a:solidFill>
                  <a:srgbClr val="1D0704"/>
                </a:solidFill>
                <a:latin typeface="Arial"/>
                <a:ea typeface="Arial"/>
                <a:cs typeface="Arial"/>
                <a:sym typeface="Arial"/>
              </a:defRPr>
            </a:lvl2pPr>
            <a:lvl3pPr indent="-381000" lvl="2" marL="1371600" marR="0" rtl="0" algn="l">
              <a:lnSpc>
                <a:spcPct val="100000"/>
              </a:lnSpc>
              <a:spcBef>
                <a:spcPts val="480"/>
              </a:spcBef>
              <a:spcAft>
                <a:spcPts val="0"/>
              </a:spcAft>
              <a:buClr>
                <a:srgbClr val="1D0704"/>
              </a:buClr>
              <a:buSzPts val="2400"/>
              <a:buFont typeface="Arial"/>
              <a:buChar char="•"/>
              <a:defRPr b="0" i="0" sz="2400" u="none" cap="none" strike="noStrike">
                <a:solidFill>
                  <a:srgbClr val="1D0704"/>
                </a:solidFill>
                <a:latin typeface="Arial"/>
                <a:ea typeface="Arial"/>
                <a:cs typeface="Arial"/>
                <a:sym typeface="Arial"/>
              </a:defRPr>
            </a:lvl3pPr>
            <a:lvl4pPr indent="-355600" lvl="3" marL="1828800" marR="0" rtl="0" algn="l">
              <a:lnSpc>
                <a:spcPct val="100000"/>
              </a:lnSpc>
              <a:spcBef>
                <a:spcPts val="400"/>
              </a:spcBef>
              <a:spcAft>
                <a:spcPts val="0"/>
              </a:spcAft>
              <a:buClr>
                <a:srgbClr val="1D0704"/>
              </a:buClr>
              <a:buSzPts val="2000"/>
              <a:buFont typeface="Arial"/>
              <a:buChar char="–"/>
              <a:defRPr b="0" i="0" sz="2000" u="none" cap="none" strike="noStrike">
                <a:solidFill>
                  <a:srgbClr val="1D0704"/>
                </a:solidFill>
                <a:latin typeface="Arial"/>
                <a:ea typeface="Arial"/>
                <a:cs typeface="Arial"/>
                <a:sym typeface="Arial"/>
              </a:defRPr>
            </a:lvl4pPr>
            <a:lvl5pPr indent="-355600" lvl="4" marL="2286000" marR="0" rtl="0" algn="l">
              <a:lnSpc>
                <a:spcPct val="100000"/>
              </a:lnSpc>
              <a:spcBef>
                <a:spcPts val="400"/>
              </a:spcBef>
              <a:spcAft>
                <a:spcPts val="0"/>
              </a:spcAft>
              <a:buClr>
                <a:srgbClr val="1D0704"/>
              </a:buClr>
              <a:buSzPts val="2000"/>
              <a:buFont typeface="Arial"/>
              <a:buChar char="»"/>
              <a:defRPr b="0" i="0" sz="2000" u="none" cap="none" strike="noStrike">
                <a:solidFill>
                  <a:srgbClr val="1D0704"/>
                </a:solidFill>
                <a:latin typeface="Arial"/>
                <a:ea typeface="Arial"/>
                <a:cs typeface="Arial"/>
                <a:sym typeface="Arial"/>
              </a:defRPr>
            </a:lvl5pPr>
            <a:lvl6pPr indent="-355600" lvl="5" marL="27432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6pPr>
            <a:lvl7pPr indent="-355600" lvl="6" marL="32004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7pPr>
            <a:lvl8pPr indent="-355600" lvl="7" marL="36576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8pPr>
            <a:lvl9pPr indent="-355600" lvl="8" marL="41148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70"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21.jpg"/><Relationship Id="rId4" Type="http://schemas.openxmlformats.org/officeDocument/2006/relationships/image" Target="../media/image18.jpg"/><Relationship Id="rId5" Type="http://schemas.openxmlformats.org/officeDocument/2006/relationships/image" Target="../media/image2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19.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hyperlink" Target="http://menti.com" TargetMode="Externa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4.xml"/><Relationship Id="rId3" Type="http://schemas.openxmlformats.org/officeDocument/2006/relationships/image" Target="../media/image1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png"/><Relationship Id="rId4" Type="http://schemas.openxmlformats.org/officeDocument/2006/relationships/image" Target="../media/image7.png"/><Relationship Id="rId5" Type="http://schemas.openxmlformats.org/officeDocument/2006/relationships/image" Target="../media/image6.png"/><Relationship Id="rId6" Type="http://schemas.openxmlformats.org/officeDocument/2006/relationships/image" Target="../media/image1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8.gif"/><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12.jpg"/><Relationship Id="rId4" Type="http://schemas.openxmlformats.org/officeDocument/2006/relationships/image" Target="../media/image17.jpg"/><Relationship Id="rId5" Type="http://schemas.openxmlformats.org/officeDocument/2006/relationships/image" Target="../media/image1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5.jpg"/><Relationship Id="rId4" Type="http://schemas.openxmlformats.org/officeDocument/2006/relationships/image" Target="../media/image20.jpg"/><Relationship Id="rId5" Type="http://schemas.openxmlformats.org/officeDocument/2006/relationships/image" Target="../media/image23.jpg"/><Relationship Id="rId6" Type="http://schemas.openxmlformats.org/officeDocument/2006/relationships/image" Target="../media/image2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8.xml"/><Relationship Id="rId3"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g3db7c56999f_0_23"/>
          <p:cNvSpPr txBox="1"/>
          <p:nvPr>
            <p:ph idx="1" type="body"/>
          </p:nvPr>
        </p:nvSpPr>
        <p:spPr>
          <a:xfrm>
            <a:off x="364350" y="2459325"/>
            <a:ext cx="7483800" cy="6400800"/>
          </a:xfrm>
          <a:prstGeom prst="rect">
            <a:avLst/>
          </a:prstGeom>
          <a:noFill/>
          <a:ln>
            <a:noFill/>
          </a:ln>
        </p:spPr>
        <p:txBody>
          <a:bodyPr anchorCtr="0" anchor="t" bIns="45700" lIns="91425" spcFirstLastPara="1" rIns="91425" wrap="square" tIns="45700">
            <a:normAutofit fontScale="92500" lnSpcReduction="20000"/>
          </a:bodyPr>
          <a:lstStyle/>
          <a:p>
            <a:pPr indent="-139700" lvl="0" marL="342900" rtl="0" algn="l">
              <a:lnSpc>
                <a:spcPct val="100000"/>
              </a:lnSpc>
              <a:spcBef>
                <a:spcPts val="0"/>
              </a:spcBef>
              <a:spcAft>
                <a:spcPts val="0"/>
              </a:spcAft>
              <a:buClr>
                <a:srgbClr val="2B1803"/>
              </a:buClr>
              <a:buSzPct val="100000"/>
              <a:buNone/>
            </a:pPr>
            <a:r>
              <a:rPr b="1" lang="en-US"/>
              <a:t>Theme:</a:t>
            </a:r>
            <a:r>
              <a:rPr lang="en-US"/>
              <a:t> “</a:t>
            </a:r>
            <a:r>
              <a:rPr lang="en-US"/>
              <a:t>Revolution, Reaction, Reform</a:t>
            </a:r>
            <a:r>
              <a:rPr lang="en-US"/>
              <a:t>”</a:t>
            </a:r>
            <a:endParaRPr/>
          </a:p>
          <a:p>
            <a:pPr indent="-139700" lvl="0" marL="342900" rtl="0" algn="l">
              <a:lnSpc>
                <a:spcPct val="100000"/>
              </a:lnSpc>
              <a:spcBef>
                <a:spcPts val="0"/>
              </a:spcBef>
              <a:spcAft>
                <a:spcPts val="0"/>
              </a:spcAft>
              <a:buClr>
                <a:srgbClr val="2B1803"/>
              </a:buClr>
              <a:buSzPct val="100000"/>
              <a:buNone/>
            </a:pPr>
            <a:r>
              <a:t/>
            </a:r>
            <a:endParaRPr/>
          </a:p>
          <a:p>
            <a:pPr indent="-139700" lvl="0" marL="342900" rtl="0" algn="l">
              <a:lnSpc>
                <a:spcPct val="100000"/>
              </a:lnSpc>
              <a:spcBef>
                <a:spcPts val="0"/>
              </a:spcBef>
              <a:spcAft>
                <a:spcPts val="0"/>
              </a:spcAft>
              <a:buClr>
                <a:srgbClr val="2B1803"/>
              </a:buClr>
              <a:buSzPct val="100000"/>
              <a:buNone/>
            </a:pPr>
            <a:r>
              <a:rPr b="1" lang="en-US"/>
              <a:t>Key Topics:</a:t>
            </a:r>
            <a:br>
              <a:rPr b="1" lang="en-US"/>
            </a:br>
            <a:endParaRPr b="1"/>
          </a:p>
          <a:p>
            <a:pPr indent="-416560" lvl="0" marL="457200" rtl="0" algn="l">
              <a:lnSpc>
                <a:spcPct val="100000"/>
              </a:lnSpc>
              <a:spcBef>
                <a:spcPts val="0"/>
              </a:spcBef>
              <a:spcAft>
                <a:spcPts val="0"/>
              </a:spcAft>
              <a:buSzPct val="100000"/>
              <a:buChar char="•"/>
            </a:pPr>
            <a:r>
              <a:rPr lang="en-US"/>
              <a:t>Music criticism</a:t>
            </a:r>
            <a:br>
              <a:rPr lang="en-US"/>
            </a:br>
            <a:endParaRPr/>
          </a:p>
          <a:p>
            <a:pPr indent="-416560" lvl="0" marL="457200" rtl="0" algn="l">
              <a:spcBef>
                <a:spcPts val="0"/>
              </a:spcBef>
              <a:spcAft>
                <a:spcPts val="0"/>
              </a:spcAft>
              <a:buSzPct val="100000"/>
              <a:buChar char="•"/>
            </a:pPr>
            <a:r>
              <a:rPr lang="en-US"/>
              <a:t>Antebellum society in the dmv/chesapeake region</a:t>
            </a:r>
            <a:br>
              <a:rPr lang="en-US"/>
            </a:br>
            <a:endParaRPr/>
          </a:p>
          <a:p>
            <a:pPr indent="-416560" lvl="0" marL="457200" rtl="0" algn="l">
              <a:spcBef>
                <a:spcPts val="0"/>
              </a:spcBef>
              <a:spcAft>
                <a:spcPts val="0"/>
              </a:spcAft>
              <a:buSzPct val="100000"/>
              <a:buChar char="•"/>
            </a:pPr>
            <a:r>
              <a:rPr lang="en-US"/>
              <a:t>cultural products acting as tools of transformation</a:t>
            </a:r>
            <a:br>
              <a:rPr lang="en-US"/>
            </a:br>
            <a:endParaRPr/>
          </a:p>
          <a:p>
            <a:pPr indent="-416560" lvl="0" marL="457200" rtl="0" algn="l">
              <a:spcBef>
                <a:spcPts val="0"/>
              </a:spcBef>
              <a:spcAft>
                <a:spcPts val="0"/>
              </a:spcAft>
              <a:buSzPct val="100000"/>
              <a:buChar char="•"/>
            </a:pPr>
            <a:r>
              <a:rPr lang="en-US"/>
              <a:t>history of Black Baltimore music, specifically from the 80s-present</a:t>
            </a:r>
            <a:br>
              <a:rPr lang="en-US"/>
            </a:br>
            <a:endParaRPr/>
          </a:p>
          <a:p>
            <a:pPr indent="-416560" lvl="0" marL="457200" rtl="0" algn="l">
              <a:spcBef>
                <a:spcPts val="0"/>
              </a:spcBef>
              <a:spcAft>
                <a:spcPts val="0"/>
              </a:spcAft>
              <a:buSzPct val="100000"/>
              <a:buChar char="•"/>
            </a:pPr>
            <a:r>
              <a:rPr lang="en-US"/>
              <a:t>creative nonfiction as craft</a:t>
            </a:r>
            <a:endParaRPr/>
          </a:p>
        </p:txBody>
      </p:sp>
      <p:sp>
        <p:nvSpPr>
          <p:cNvPr id="202" name="Google Shape;202;g3db7c56999f_0_23"/>
          <p:cNvSpPr txBox="1"/>
          <p:nvPr>
            <p:ph type="title"/>
          </p:nvPr>
        </p:nvSpPr>
        <p:spPr>
          <a:xfrm>
            <a:off x="634621" y="295109"/>
            <a:ext cx="8229600" cy="1143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lt1"/>
              </a:buClr>
              <a:buSzPts val="4400"/>
              <a:buFont typeface="Arial"/>
              <a:buNone/>
            </a:pPr>
            <a:r>
              <a:rPr lang="en-US"/>
              <a:t>OMOB 2026</a:t>
            </a:r>
            <a:endParaRPr/>
          </a:p>
        </p:txBody>
      </p:sp>
      <p:pic>
        <p:nvPicPr>
          <p:cNvPr id="203" name="Google Shape;203;g3db7c56999f_0_23" title="IMG_2467.jpg"/>
          <p:cNvPicPr preferRelativeResize="0"/>
          <p:nvPr/>
        </p:nvPicPr>
        <p:blipFill>
          <a:blip r:embed="rId3">
            <a:alphaModFix/>
          </a:blip>
          <a:stretch>
            <a:fillRect/>
          </a:stretch>
        </p:blipFill>
        <p:spPr>
          <a:xfrm>
            <a:off x="7940913" y="2251377"/>
            <a:ext cx="4902559" cy="3676927"/>
          </a:xfrm>
          <a:prstGeom prst="rect">
            <a:avLst/>
          </a:prstGeom>
          <a:noFill/>
          <a:ln>
            <a:noFill/>
          </a:ln>
        </p:spPr>
      </p:pic>
      <p:pic>
        <p:nvPicPr>
          <p:cNvPr id="204" name="Google Shape;204;g3db7c56999f_0_23" title="IMG_4663.jpeg"/>
          <p:cNvPicPr preferRelativeResize="0"/>
          <p:nvPr/>
        </p:nvPicPr>
        <p:blipFill>
          <a:blip r:embed="rId4">
            <a:alphaModFix/>
          </a:blip>
          <a:stretch>
            <a:fillRect/>
          </a:stretch>
        </p:blipFill>
        <p:spPr>
          <a:xfrm>
            <a:off x="12936250" y="2459317"/>
            <a:ext cx="5169700" cy="6892933"/>
          </a:xfrm>
          <a:prstGeom prst="rect">
            <a:avLst/>
          </a:prstGeom>
          <a:noFill/>
          <a:ln>
            <a:noFill/>
          </a:ln>
        </p:spPr>
      </p:pic>
      <p:pic>
        <p:nvPicPr>
          <p:cNvPr id="205" name="Google Shape;205;g3db7c56999f_0_23" title="IMG_5925.jpg"/>
          <p:cNvPicPr preferRelativeResize="0"/>
          <p:nvPr/>
        </p:nvPicPr>
        <p:blipFill>
          <a:blip r:embed="rId5">
            <a:alphaModFix/>
          </a:blip>
          <a:stretch>
            <a:fillRect/>
          </a:stretch>
        </p:blipFill>
        <p:spPr>
          <a:xfrm>
            <a:off x="8053652" y="6186960"/>
            <a:ext cx="4677074" cy="350779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11"/>
          <p:cNvSpPr txBox="1"/>
          <p:nvPr>
            <p:ph type="title"/>
          </p:nvPr>
        </p:nvSpPr>
        <p:spPr>
          <a:xfrm>
            <a:off x="634628" y="295100"/>
            <a:ext cx="13923000" cy="1143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lt1"/>
              </a:buClr>
              <a:buSzPts val="4400"/>
              <a:buFont typeface="Arial"/>
              <a:buNone/>
            </a:pPr>
            <a:r>
              <a:rPr b="1" lang="en-US"/>
              <a:t>How you can partner with One Maryland One Book:</a:t>
            </a:r>
            <a:endParaRPr b="1"/>
          </a:p>
        </p:txBody>
      </p:sp>
      <p:sp>
        <p:nvSpPr>
          <p:cNvPr id="211" name="Google Shape;211;p11"/>
          <p:cNvSpPr txBox="1"/>
          <p:nvPr>
            <p:ph idx="1" type="body"/>
          </p:nvPr>
        </p:nvSpPr>
        <p:spPr>
          <a:xfrm>
            <a:off x="652775" y="2705100"/>
            <a:ext cx="5233200" cy="5943600"/>
          </a:xfrm>
          <a:prstGeom prst="rect">
            <a:avLst/>
          </a:prstGeom>
          <a:noFill/>
          <a:ln>
            <a:noFill/>
          </a:ln>
        </p:spPr>
        <p:txBody>
          <a:bodyPr anchorCtr="0" anchor="t" bIns="45700" lIns="91425" spcFirstLastPara="1" rIns="91425" wrap="square" tIns="45700">
            <a:normAutofit lnSpcReduction="20000"/>
          </a:bodyPr>
          <a:lstStyle/>
          <a:p>
            <a:pPr indent="-406400" lvl="0" marL="457200" rtl="0" algn="ctr">
              <a:lnSpc>
                <a:spcPct val="100000"/>
              </a:lnSpc>
              <a:spcBef>
                <a:spcPts val="0"/>
              </a:spcBef>
              <a:spcAft>
                <a:spcPts val="0"/>
              </a:spcAft>
              <a:buSzPts val="2800"/>
              <a:buAutoNum type="arabicPeriod"/>
            </a:pPr>
            <a:r>
              <a:rPr b="1" lang="en-US"/>
              <a:t>Recieve FREE Books:</a:t>
            </a:r>
            <a:endParaRPr b="1"/>
          </a:p>
          <a:p>
            <a:pPr indent="-165100" lvl="0" marL="342900" rtl="0" algn="ctr">
              <a:lnSpc>
                <a:spcPct val="100000"/>
              </a:lnSpc>
              <a:spcBef>
                <a:spcPts val="0"/>
              </a:spcBef>
              <a:spcAft>
                <a:spcPts val="0"/>
              </a:spcAft>
              <a:buClr>
                <a:srgbClr val="2B1803"/>
              </a:buClr>
              <a:buSzPts val="2800"/>
              <a:buNone/>
            </a:pPr>
            <a:r>
              <a:t/>
            </a:r>
            <a:endParaRPr/>
          </a:p>
          <a:p>
            <a:pPr indent="-406400" lvl="0" marL="457200" rtl="0" algn="l">
              <a:lnSpc>
                <a:spcPct val="100000"/>
              </a:lnSpc>
              <a:spcBef>
                <a:spcPts val="0"/>
              </a:spcBef>
              <a:spcAft>
                <a:spcPts val="0"/>
              </a:spcAft>
              <a:buSzPts val="2800"/>
              <a:buChar char="•"/>
            </a:pPr>
            <a:r>
              <a:rPr lang="en-US"/>
              <a:t>Sign up on MH Website</a:t>
            </a:r>
            <a:br>
              <a:rPr lang="en-US"/>
            </a:br>
            <a:endParaRPr/>
          </a:p>
          <a:p>
            <a:pPr indent="-406400" lvl="0" marL="457200" rtl="0" algn="l">
              <a:lnSpc>
                <a:spcPct val="100000"/>
              </a:lnSpc>
              <a:spcBef>
                <a:spcPts val="0"/>
              </a:spcBef>
              <a:spcAft>
                <a:spcPts val="0"/>
              </a:spcAft>
              <a:buSzPts val="2800"/>
              <a:buChar char="•"/>
            </a:pPr>
            <a:r>
              <a:rPr lang="en-US"/>
              <a:t>Books shipped over the summer</a:t>
            </a:r>
            <a:br>
              <a:rPr lang="en-US"/>
            </a:br>
            <a:endParaRPr/>
          </a:p>
          <a:p>
            <a:pPr indent="-406400" lvl="0" marL="457200" rtl="0" algn="l">
              <a:lnSpc>
                <a:spcPct val="100000"/>
              </a:lnSpc>
              <a:spcBef>
                <a:spcPts val="0"/>
              </a:spcBef>
              <a:spcAft>
                <a:spcPts val="0"/>
              </a:spcAft>
              <a:buSzPts val="2800"/>
              <a:buChar char="•"/>
            </a:pPr>
            <a:r>
              <a:rPr lang="en-US"/>
              <a:t>Bookmarks and posters also provided</a:t>
            </a:r>
            <a:br>
              <a:rPr lang="en-US"/>
            </a:br>
            <a:endParaRPr/>
          </a:p>
          <a:p>
            <a:pPr indent="-406400" lvl="0" marL="457200" rtl="0" algn="l">
              <a:lnSpc>
                <a:spcPct val="100000"/>
              </a:lnSpc>
              <a:spcBef>
                <a:spcPts val="0"/>
              </a:spcBef>
              <a:spcAft>
                <a:spcPts val="0"/>
              </a:spcAft>
              <a:buSzPts val="2800"/>
              <a:buChar char="•"/>
            </a:pPr>
            <a:r>
              <a:rPr lang="en-US"/>
              <a:t>Distribute to your patrons and communities</a:t>
            </a:r>
            <a:br>
              <a:rPr lang="en-US"/>
            </a:br>
            <a:endParaRPr/>
          </a:p>
          <a:p>
            <a:pPr indent="-406400" lvl="0" marL="457200" rtl="0" algn="l">
              <a:lnSpc>
                <a:spcPct val="100000"/>
              </a:lnSpc>
              <a:spcBef>
                <a:spcPts val="0"/>
              </a:spcBef>
              <a:spcAft>
                <a:spcPts val="0"/>
              </a:spcAft>
              <a:buSzPts val="2800"/>
              <a:buChar char="•"/>
            </a:pPr>
            <a:r>
              <a:rPr lang="en-US"/>
              <a:t>Host and/or Partner on a Local Program</a:t>
            </a:r>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rPr lang="en-US">
                <a:solidFill>
                  <a:srgbClr val="FF0000"/>
                </a:solidFill>
              </a:rPr>
              <a:t>While supplies last!</a:t>
            </a:r>
            <a:endParaRPr>
              <a:solidFill>
                <a:srgbClr val="FF0000"/>
              </a:solidFill>
            </a:endParaRPr>
          </a:p>
        </p:txBody>
      </p:sp>
      <p:sp>
        <p:nvSpPr>
          <p:cNvPr id="212" name="Google Shape;212;p11"/>
          <p:cNvSpPr txBox="1"/>
          <p:nvPr>
            <p:ph idx="1" type="body"/>
          </p:nvPr>
        </p:nvSpPr>
        <p:spPr>
          <a:xfrm>
            <a:off x="6231025" y="2610710"/>
            <a:ext cx="5096400" cy="5943600"/>
          </a:xfrm>
          <a:prstGeom prst="rect">
            <a:avLst/>
          </a:prstGeom>
          <a:noFill/>
          <a:ln>
            <a:noFill/>
          </a:ln>
        </p:spPr>
        <p:txBody>
          <a:bodyPr anchorCtr="0" anchor="t" bIns="45700" lIns="91425" spcFirstLastPara="1" rIns="91425" wrap="square" tIns="45700">
            <a:noAutofit/>
          </a:bodyPr>
          <a:lstStyle/>
          <a:p>
            <a:pPr indent="-165100" lvl="0" marL="342900" rtl="0" algn="ctr">
              <a:lnSpc>
                <a:spcPct val="100000"/>
              </a:lnSpc>
              <a:spcBef>
                <a:spcPts val="0"/>
              </a:spcBef>
              <a:spcAft>
                <a:spcPts val="0"/>
              </a:spcAft>
              <a:buClr>
                <a:srgbClr val="2B1803"/>
              </a:buClr>
              <a:buSzPts val="2800"/>
              <a:buNone/>
            </a:pPr>
            <a:r>
              <a:rPr b="1" lang="en-US"/>
              <a:t>2. </a:t>
            </a:r>
            <a:r>
              <a:rPr b="1" lang="en-US"/>
              <a:t>Host a Local Program:</a:t>
            </a:r>
            <a:endParaRPr b="1"/>
          </a:p>
          <a:p>
            <a:pPr indent="-165100" lvl="0" marL="342900" rtl="0" algn="ctr">
              <a:lnSpc>
                <a:spcPct val="100000"/>
              </a:lnSpc>
              <a:spcBef>
                <a:spcPts val="0"/>
              </a:spcBef>
              <a:spcAft>
                <a:spcPts val="0"/>
              </a:spcAft>
              <a:buClr>
                <a:srgbClr val="2B1803"/>
              </a:buClr>
              <a:buSzPts val="2800"/>
              <a:buNone/>
            </a:pPr>
            <a:r>
              <a:t/>
            </a:r>
            <a:endParaRPr/>
          </a:p>
          <a:p>
            <a:pPr indent="-387350" lvl="0" marL="457200" rtl="0" algn="l">
              <a:lnSpc>
                <a:spcPct val="100000"/>
              </a:lnSpc>
              <a:spcBef>
                <a:spcPts val="0"/>
              </a:spcBef>
              <a:spcAft>
                <a:spcPts val="0"/>
              </a:spcAft>
              <a:buSzPts val="2500"/>
              <a:buChar char="•"/>
            </a:pPr>
            <a:r>
              <a:rPr lang="en-US" sz="2500"/>
              <a:t>Book Discussions</a:t>
            </a:r>
            <a:br>
              <a:rPr lang="en-US" sz="2500"/>
            </a:br>
            <a:endParaRPr sz="2500"/>
          </a:p>
          <a:p>
            <a:pPr indent="-387350" lvl="0" marL="457200" rtl="0" algn="l">
              <a:lnSpc>
                <a:spcPct val="100000"/>
              </a:lnSpc>
              <a:spcBef>
                <a:spcPts val="0"/>
              </a:spcBef>
              <a:spcAft>
                <a:spcPts val="0"/>
              </a:spcAft>
              <a:buSzPts val="2500"/>
              <a:buChar char="•"/>
            </a:pPr>
            <a:r>
              <a:rPr lang="en-US" sz="2500"/>
              <a:t>Writing Workshops</a:t>
            </a:r>
            <a:br>
              <a:rPr lang="en-US" sz="2500"/>
            </a:br>
            <a:endParaRPr sz="2500"/>
          </a:p>
          <a:p>
            <a:pPr indent="-387350" lvl="0" marL="457200" rtl="0" algn="l">
              <a:lnSpc>
                <a:spcPct val="100000"/>
              </a:lnSpc>
              <a:spcBef>
                <a:spcPts val="0"/>
              </a:spcBef>
              <a:spcAft>
                <a:spcPts val="0"/>
              </a:spcAft>
              <a:buSzPts val="2500"/>
              <a:buChar char="•"/>
            </a:pPr>
            <a:r>
              <a:rPr lang="en-US" sz="2500"/>
              <a:t>Guest Speakers or Panels</a:t>
            </a:r>
            <a:br>
              <a:rPr lang="en-US" sz="2500"/>
            </a:br>
            <a:endParaRPr sz="2500"/>
          </a:p>
          <a:p>
            <a:pPr indent="-387350" lvl="0" marL="457200" rtl="0" algn="l">
              <a:lnSpc>
                <a:spcPct val="100000"/>
              </a:lnSpc>
              <a:spcBef>
                <a:spcPts val="0"/>
              </a:spcBef>
              <a:spcAft>
                <a:spcPts val="0"/>
              </a:spcAft>
              <a:buSzPts val="2500"/>
              <a:buChar char="•"/>
            </a:pPr>
            <a:r>
              <a:rPr lang="en-US" sz="2500"/>
              <a:t>Performances or Visual Art Exhibitions</a:t>
            </a:r>
            <a:br>
              <a:rPr lang="en-US" sz="2500"/>
            </a:br>
            <a:endParaRPr sz="2500"/>
          </a:p>
          <a:p>
            <a:pPr indent="-387350" lvl="0" marL="457200" rtl="0" algn="l">
              <a:lnSpc>
                <a:spcPct val="100000"/>
              </a:lnSpc>
              <a:spcBef>
                <a:spcPts val="0"/>
              </a:spcBef>
              <a:spcAft>
                <a:spcPts val="0"/>
              </a:spcAft>
              <a:buSzPts val="2500"/>
              <a:buChar char="•"/>
            </a:pPr>
            <a:r>
              <a:rPr lang="en-US" sz="2500"/>
              <a:t>Film Screenings</a:t>
            </a:r>
            <a:br>
              <a:rPr lang="en-US" sz="2500"/>
            </a:br>
            <a:endParaRPr sz="2500"/>
          </a:p>
          <a:p>
            <a:pPr indent="-387350" lvl="0" marL="457200" rtl="0" algn="l">
              <a:lnSpc>
                <a:spcPct val="100000"/>
              </a:lnSpc>
              <a:spcBef>
                <a:spcPts val="0"/>
              </a:spcBef>
              <a:spcAft>
                <a:spcPts val="0"/>
              </a:spcAft>
              <a:buSzPts val="2500"/>
              <a:buChar char="•"/>
            </a:pPr>
            <a:r>
              <a:rPr lang="en-US" sz="2500"/>
              <a:t>Historical or Heritage Tours</a:t>
            </a:r>
            <a:br>
              <a:rPr lang="en-US" sz="2500"/>
            </a:br>
            <a:endParaRPr sz="2500"/>
          </a:p>
          <a:p>
            <a:pPr indent="-387350" lvl="0" marL="457200" rtl="0" algn="l">
              <a:lnSpc>
                <a:spcPct val="100000"/>
              </a:lnSpc>
              <a:spcBef>
                <a:spcPts val="0"/>
              </a:spcBef>
              <a:spcAft>
                <a:spcPts val="0"/>
              </a:spcAft>
              <a:buSzPts val="2500"/>
              <a:buChar char="•"/>
            </a:pPr>
            <a:r>
              <a:rPr lang="en-US" sz="2500"/>
              <a:t>Collaborative creative </a:t>
            </a:r>
            <a:br>
              <a:rPr lang="en-US" sz="2500"/>
            </a:br>
            <a:r>
              <a:rPr lang="en-US" sz="2500"/>
              <a:t>Productions - podcasts, zines, digital humanities projects</a:t>
            </a:r>
            <a:endParaRPr sz="2500"/>
          </a:p>
        </p:txBody>
      </p:sp>
      <p:sp>
        <p:nvSpPr>
          <p:cNvPr id="213" name="Google Shape;213;p11"/>
          <p:cNvSpPr txBox="1"/>
          <p:nvPr>
            <p:ph idx="1" type="body"/>
          </p:nvPr>
        </p:nvSpPr>
        <p:spPr>
          <a:xfrm>
            <a:off x="11526774" y="2539918"/>
            <a:ext cx="4911300" cy="5943600"/>
          </a:xfrm>
          <a:prstGeom prst="rect">
            <a:avLst/>
          </a:prstGeom>
          <a:noFill/>
          <a:ln>
            <a:noFill/>
          </a:ln>
        </p:spPr>
        <p:txBody>
          <a:bodyPr anchorCtr="0" anchor="t" bIns="45700" lIns="91425" spcFirstLastPara="1" rIns="91425" wrap="square" tIns="45700">
            <a:normAutofit/>
          </a:bodyPr>
          <a:lstStyle/>
          <a:p>
            <a:pPr indent="-165100" lvl="0" marL="342900" rtl="0" algn="ctr">
              <a:lnSpc>
                <a:spcPct val="100000"/>
              </a:lnSpc>
              <a:spcBef>
                <a:spcPts val="0"/>
              </a:spcBef>
              <a:spcAft>
                <a:spcPts val="0"/>
              </a:spcAft>
              <a:buClr>
                <a:srgbClr val="2B1803"/>
              </a:buClr>
              <a:buSzPts val="2800"/>
              <a:buNone/>
            </a:pPr>
            <a:r>
              <a:rPr b="1" lang="en-US"/>
              <a:t>3. </a:t>
            </a:r>
            <a:r>
              <a:rPr b="1" lang="en-US"/>
              <a:t>Join an Author Tour Event:</a:t>
            </a:r>
            <a:endParaRPr b="1"/>
          </a:p>
          <a:p>
            <a:pPr indent="-165100" lvl="0" marL="342900" rtl="0" algn="l">
              <a:lnSpc>
                <a:spcPct val="100000"/>
              </a:lnSpc>
              <a:spcBef>
                <a:spcPts val="0"/>
              </a:spcBef>
              <a:spcAft>
                <a:spcPts val="0"/>
              </a:spcAft>
              <a:buClr>
                <a:srgbClr val="2B1803"/>
              </a:buClr>
              <a:buSzPts val="2800"/>
              <a:buNone/>
            </a:pPr>
            <a:r>
              <a:t/>
            </a:r>
            <a:endParaRPr sz="2700"/>
          </a:p>
          <a:p>
            <a:pPr indent="-400050" lvl="0" marL="457200" rtl="0" algn="l">
              <a:lnSpc>
                <a:spcPct val="100000"/>
              </a:lnSpc>
              <a:spcBef>
                <a:spcPts val="0"/>
              </a:spcBef>
              <a:spcAft>
                <a:spcPts val="0"/>
              </a:spcAft>
              <a:buSzPts val="2700"/>
              <a:buChar char="•"/>
            </a:pPr>
            <a:r>
              <a:rPr lang="en-US" sz="2700"/>
              <a:t>MH will produce Author Tour events throughout the state.</a:t>
            </a:r>
            <a:endParaRPr sz="2700"/>
          </a:p>
          <a:p>
            <a:pPr indent="0" lvl="0" marL="457200" rtl="0" algn="l">
              <a:lnSpc>
                <a:spcPct val="100000"/>
              </a:lnSpc>
              <a:spcBef>
                <a:spcPts val="0"/>
              </a:spcBef>
              <a:spcAft>
                <a:spcPts val="0"/>
              </a:spcAft>
              <a:buNone/>
            </a:pPr>
            <a:br>
              <a:rPr lang="en-US" sz="2700"/>
            </a:br>
            <a:r>
              <a:rPr lang="en-US" sz="2700"/>
              <a:t>Including o</a:t>
            </a:r>
            <a:r>
              <a:rPr lang="en-US" sz="2700"/>
              <a:t>ne live virtual discussion with the Author.</a:t>
            </a:r>
            <a:br>
              <a:rPr lang="en-US" sz="2700"/>
            </a:br>
            <a:endParaRPr sz="2700"/>
          </a:p>
          <a:p>
            <a:pPr indent="-400050" lvl="0" marL="457200" rtl="0" algn="l">
              <a:lnSpc>
                <a:spcPct val="100000"/>
              </a:lnSpc>
              <a:spcBef>
                <a:spcPts val="0"/>
              </a:spcBef>
              <a:spcAft>
                <a:spcPts val="0"/>
              </a:spcAft>
              <a:buSzPts val="2700"/>
              <a:buChar char="•"/>
            </a:pPr>
            <a:r>
              <a:rPr lang="en-US" sz="2700"/>
              <a:t>Author will appear at local book festivals.</a:t>
            </a:r>
            <a:endParaRPr sz="27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6"/>
          <p:cNvSpPr txBox="1"/>
          <p:nvPr>
            <p:ph idx="1" type="body"/>
          </p:nvPr>
        </p:nvSpPr>
        <p:spPr>
          <a:xfrm>
            <a:off x="634625" y="2038950"/>
            <a:ext cx="7751700" cy="2546100"/>
          </a:xfrm>
          <a:prstGeom prst="rect">
            <a:avLst/>
          </a:prstGeom>
          <a:noFill/>
          <a:ln>
            <a:noFill/>
          </a:ln>
        </p:spPr>
        <p:txBody>
          <a:bodyPr anchorCtr="0" anchor="t" bIns="45700" lIns="91425" spcFirstLastPara="1" rIns="91425" wrap="square" tIns="45700">
            <a:normAutofit/>
          </a:bodyPr>
          <a:lstStyle/>
          <a:p>
            <a:pPr indent="-431800" lvl="0" marL="457200" rtl="0" algn="l">
              <a:spcBef>
                <a:spcPts val="0"/>
              </a:spcBef>
              <a:spcAft>
                <a:spcPts val="0"/>
              </a:spcAft>
              <a:buSzPts val="3200"/>
              <a:buChar char="•"/>
            </a:pPr>
            <a:r>
              <a:rPr lang="en-US"/>
              <a:t>Previous Format:</a:t>
            </a:r>
            <a:endParaRPr/>
          </a:p>
          <a:p>
            <a:pPr indent="-406400" lvl="1" marL="914400" rtl="0" algn="l">
              <a:spcBef>
                <a:spcPts val="0"/>
              </a:spcBef>
              <a:spcAft>
                <a:spcPts val="0"/>
              </a:spcAft>
              <a:buSzPts val="2800"/>
              <a:buChar char="–"/>
            </a:pPr>
            <a:r>
              <a:rPr lang="en-US"/>
              <a:t>One Week in September or October</a:t>
            </a:r>
            <a:endParaRPr/>
          </a:p>
          <a:p>
            <a:pPr indent="-406400" lvl="1" marL="914400" rtl="0" algn="l">
              <a:spcBef>
                <a:spcPts val="0"/>
              </a:spcBef>
              <a:spcAft>
                <a:spcPts val="0"/>
              </a:spcAft>
              <a:buSzPts val="2800"/>
              <a:buChar char="–"/>
            </a:pPr>
            <a:r>
              <a:rPr lang="en-US"/>
              <a:t>5-6 Book discussions between Author and Moderator</a:t>
            </a:r>
            <a:endParaRPr/>
          </a:p>
          <a:p>
            <a:pPr indent="-406400" lvl="1" marL="914400" rtl="0" algn="l">
              <a:spcBef>
                <a:spcPts val="0"/>
              </a:spcBef>
              <a:spcAft>
                <a:spcPts val="0"/>
              </a:spcAft>
              <a:buSzPts val="2800"/>
              <a:buChar char="–"/>
            </a:pPr>
            <a:r>
              <a:rPr lang="en-US"/>
              <a:t>Locations Across the State</a:t>
            </a:r>
            <a:endParaRPr/>
          </a:p>
        </p:txBody>
      </p:sp>
      <p:sp>
        <p:nvSpPr>
          <p:cNvPr id="219" name="Google Shape;219;p6"/>
          <p:cNvSpPr txBox="1"/>
          <p:nvPr>
            <p:ph type="title"/>
          </p:nvPr>
        </p:nvSpPr>
        <p:spPr>
          <a:xfrm>
            <a:off x="634627" y="295100"/>
            <a:ext cx="13146300" cy="1143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dk1"/>
              </a:buClr>
              <a:buSzPts val="4400"/>
              <a:buFont typeface="Arial"/>
              <a:buNone/>
            </a:pPr>
            <a:r>
              <a:rPr b="1" lang="en-US"/>
              <a:t>How do I Partner on an Author Tour Event?</a:t>
            </a:r>
            <a:endParaRPr b="1"/>
          </a:p>
        </p:txBody>
      </p:sp>
      <p:pic>
        <p:nvPicPr>
          <p:cNvPr id="220" name="Google Shape;220;p6" title="IMG_2413.jpeg"/>
          <p:cNvPicPr preferRelativeResize="0"/>
          <p:nvPr/>
        </p:nvPicPr>
        <p:blipFill>
          <a:blip r:embed="rId3">
            <a:alphaModFix/>
          </a:blip>
          <a:stretch>
            <a:fillRect/>
          </a:stretch>
        </p:blipFill>
        <p:spPr>
          <a:xfrm>
            <a:off x="9283300" y="1783101"/>
            <a:ext cx="7145539" cy="5359150"/>
          </a:xfrm>
          <a:prstGeom prst="rect">
            <a:avLst/>
          </a:prstGeom>
          <a:noFill/>
          <a:ln>
            <a:noFill/>
          </a:ln>
        </p:spPr>
      </p:pic>
      <p:sp>
        <p:nvSpPr>
          <p:cNvPr id="221" name="Google Shape;221;p6"/>
          <p:cNvSpPr txBox="1"/>
          <p:nvPr/>
        </p:nvSpPr>
        <p:spPr>
          <a:xfrm>
            <a:off x="646600" y="5172900"/>
            <a:ext cx="7837800" cy="3487800"/>
          </a:xfrm>
          <a:prstGeom prst="rect">
            <a:avLst/>
          </a:prstGeom>
          <a:noFill/>
          <a:ln>
            <a:noFill/>
          </a:ln>
        </p:spPr>
        <p:txBody>
          <a:bodyPr anchorCtr="0" anchor="t" bIns="91425" lIns="91425" spcFirstLastPara="1" rIns="91425" wrap="square" tIns="91425">
            <a:noAutofit/>
          </a:bodyPr>
          <a:lstStyle/>
          <a:p>
            <a:pPr indent="-431800" lvl="0" marL="457200" rtl="0" algn="l">
              <a:spcBef>
                <a:spcPts val="0"/>
              </a:spcBef>
              <a:spcAft>
                <a:spcPts val="0"/>
              </a:spcAft>
              <a:buClr>
                <a:srgbClr val="2B1803"/>
              </a:buClr>
              <a:buSzPts val="3200"/>
              <a:buChar char="•"/>
            </a:pPr>
            <a:r>
              <a:rPr lang="en-US" sz="3200">
                <a:solidFill>
                  <a:srgbClr val="2B1803"/>
                </a:solidFill>
              </a:rPr>
              <a:t>New Format:</a:t>
            </a:r>
            <a:endParaRPr sz="3200">
              <a:solidFill>
                <a:srgbClr val="2B1803"/>
              </a:solidFill>
            </a:endParaRPr>
          </a:p>
          <a:p>
            <a:pPr indent="-406400" lvl="1" marL="914400" rtl="0" algn="l">
              <a:spcBef>
                <a:spcPts val="0"/>
              </a:spcBef>
              <a:spcAft>
                <a:spcPts val="0"/>
              </a:spcAft>
              <a:buClr>
                <a:srgbClr val="2B1803"/>
              </a:buClr>
              <a:buSzPts val="2800"/>
              <a:buChar char="–"/>
            </a:pPr>
            <a:r>
              <a:rPr lang="en-US" sz="2800">
                <a:solidFill>
                  <a:srgbClr val="2B1803"/>
                </a:solidFill>
              </a:rPr>
              <a:t>Expanded Calendar</a:t>
            </a:r>
            <a:endParaRPr sz="2800">
              <a:solidFill>
                <a:srgbClr val="2B1803"/>
              </a:solidFill>
            </a:endParaRPr>
          </a:p>
          <a:p>
            <a:pPr indent="-406400" lvl="1" marL="914400" rtl="0" algn="l">
              <a:spcBef>
                <a:spcPts val="0"/>
              </a:spcBef>
              <a:spcAft>
                <a:spcPts val="0"/>
              </a:spcAft>
              <a:buClr>
                <a:srgbClr val="2B1803"/>
              </a:buClr>
              <a:buSzPts val="2800"/>
              <a:buChar char="–"/>
            </a:pPr>
            <a:r>
              <a:rPr lang="en-US" sz="2800">
                <a:solidFill>
                  <a:srgbClr val="2B1803"/>
                </a:solidFill>
              </a:rPr>
              <a:t>Bringing Author to Festivals</a:t>
            </a:r>
            <a:endParaRPr sz="2800">
              <a:solidFill>
                <a:srgbClr val="2B1803"/>
              </a:solidFill>
            </a:endParaRPr>
          </a:p>
          <a:p>
            <a:pPr indent="-406400" lvl="1" marL="914400" rtl="0" algn="l">
              <a:spcBef>
                <a:spcPts val="0"/>
              </a:spcBef>
              <a:spcAft>
                <a:spcPts val="0"/>
              </a:spcAft>
              <a:buClr>
                <a:srgbClr val="2B1803"/>
              </a:buClr>
              <a:buSzPts val="2800"/>
              <a:buChar char="–"/>
            </a:pPr>
            <a:r>
              <a:rPr lang="en-US" sz="2800">
                <a:solidFill>
                  <a:srgbClr val="2B1803"/>
                </a:solidFill>
              </a:rPr>
              <a:t>Regional Partnerships</a:t>
            </a:r>
            <a:endParaRPr sz="2800">
              <a:solidFill>
                <a:srgbClr val="2B1803"/>
              </a:solidFill>
            </a:endParaRPr>
          </a:p>
          <a:p>
            <a:pPr indent="-406400" lvl="1" marL="914400" rtl="0" algn="l">
              <a:spcBef>
                <a:spcPts val="0"/>
              </a:spcBef>
              <a:spcAft>
                <a:spcPts val="0"/>
              </a:spcAft>
              <a:buClr>
                <a:srgbClr val="2B1803"/>
              </a:buClr>
              <a:buSzPts val="2800"/>
              <a:buChar char="–"/>
            </a:pPr>
            <a:r>
              <a:rPr lang="en-US" sz="2800">
                <a:solidFill>
                  <a:srgbClr val="2B1803"/>
                </a:solidFill>
              </a:rPr>
              <a:t>Going “beyond the book”</a:t>
            </a:r>
            <a:endParaRPr sz="3200">
              <a:solidFill>
                <a:srgbClr val="2B1803"/>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g3db7c56999f_0_61"/>
          <p:cNvSpPr txBox="1"/>
          <p:nvPr>
            <p:ph type="title"/>
          </p:nvPr>
        </p:nvSpPr>
        <p:spPr>
          <a:xfrm>
            <a:off x="685788" y="1480825"/>
            <a:ext cx="7772400" cy="13620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lt1"/>
              </a:buClr>
              <a:buSzPts val="4000"/>
              <a:buFont typeface="Georgia"/>
              <a:buNone/>
            </a:pPr>
            <a:r>
              <a:rPr lang="en-US" sz="5300"/>
              <a:t>Discussion Time!</a:t>
            </a:r>
            <a:endParaRPr sz="5300"/>
          </a:p>
        </p:txBody>
      </p:sp>
      <p:sp>
        <p:nvSpPr>
          <p:cNvPr id="227" name="Google Shape;227;g3db7c56999f_0_61"/>
          <p:cNvSpPr txBox="1"/>
          <p:nvPr>
            <p:ph idx="1" type="body"/>
          </p:nvPr>
        </p:nvSpPr>
        <p:spPr>
          <a:xfrm>
            <a:off x="685800" y="2842832"/>
            <a:ext cx="7772400" cy="5550900"/>
          </a:xfrm>
          <a:prstGeom prst="rect">
            <a:avLst/>
          </a:prstGeom>
          <a:noFill/>
          <a:ln>
            <a:noFill/>
          </a:ln>
        </p:spPr>
        <p:txBody>
          <a:bodyPr anchorCtr="0" anchor="b" bIns="45700" lIns="91425" spcFirstLastPara="1" rIns="91425" wrap="square" tIns="45700">
            <a:noAutofit/>
          </a:bodyPr>
          <a:lstStyle/>
          <a:p>
            <a:pPr indent="0" lvl="0" marL="57150" rtl="0" algn="l">
              <a:lnSpc>
                <a:spcPct val="80000"/>
              </a:lnSpc>
              <a:spcBef>
                <a:spcPts val="0"/>
              </a:spcBef>
              <a:spcAft>
                <a:spcPts val="0"/>
              </a:spcAft>
              <a:buSzPts val="523"/>
              <a:buNone/>
            </a:pPr>
            <a:r>
              <a:rPr lang="en-US" sz="4379"/>
              <a:t>Join the Mentimeter!</a:t>
            </a:r>
            <a:endParaRPr sz="4379"/>
          </a:p>
          <a:p>
            <a:pPr indent="0" lvl="0" marL="57150" rtl="0" algn="l">
              <a:lnSpc>
                <a:spcPct val="80000"/>
              </a:lnSpc>
              <a:spcBef>
                <a:spcPts val="0"/>
              </a:spcBef>
              <a:spcAft>
                <a:spcPts val="0"/>
              </a:spcAft>
              <a:buSzPts val="523"/>
              <a:buNone/>
            </a:pPr>
            <a:r>
              <a:t/>
            </a:r>
            <a:endParaRPr sz="4379"/>
          </a:p>
          <a:p>
            <a:pPr indent="0" lvl="0" marL="57150" rtl="0" algn="l">
              <a:lnSpc>
                <a:spcPct val="80000"/>
              </a:lnSpc>
              <a:spcBef>
                <a:spcPts val="0"/>
              </a:spcBef>
              <a:spcAft>
                <a:spcPts val="0"/>
              </a:spcAft>
              <a:buSzPts val="523"/>
              <a:buNone/>
            </a:pPr>
            <a:r>
              <a:rPr lang="en-US" sz="4379"/>
              <a:t>Go to </a:t>
            </a:r>
            <a:r>
              <a:rPr lang="en-US" sz="4379" u="sng">
                <a:solidFill>
                  <a:schemeClr val="hlink"/>
                </a:solidFill>
                <a:hlinkClick r:id="rId3"/>
              </a:rPr>
              <a:t>Menti.com</a:t>
            </a:r>
            <a:r>
              <a:rPr lang="en-US" sz="4379"/>
              <a:t> and use the ID: 3696 3522</a:t>
            </a:r>
            <a:endParaRPr sz="4379"/>
          </a:p>
          <a:p>
            <a:pPr indent="0" lvl="0" marL="57150" rtl="0" algn="l">
              <a:lnSpc>
                <a:spcPct val="80000"/>
              </a:lnSpc>
              <a:spcBef>
                <a:spcPts val="0"/>
              </a:spcBef>
              <a:spcAft>
                <a:spcPts val="0"/>
              </a:spcAft>
              <a:buSzPts val="523"/>
              <a:buNone/>
            </a:pPr>
            <a:r>
              <a:t/>
            </a:r>
            <a:endParaRPr sz="4379"/>
          </a:p>
          <a:p>
            <a:pPr indent="0" lvl="0" marL="57150" rtl="0" algn="l">
              <a:lnSpc>
                <a:spcPct val="80000"/>
              </a:lnSpc>
              <a:spcBef>
                <a:spcPts val="0"/>
              </a:spcBef>
              <a:spcAft>
                <a:spcPts val="0"/>
              </a:spcAft>
              <a:buSzPts val="523"/>
              <a:buNone/>
            </a:pPr>
            <a:r>
              <a:rPr lang="en-US" sz="4379"/>
              <a:t>Or use the QR code on the right.</a:t>
            </a:r>
            <a:endParaRPr sz="4379"/>
          </a:p>
          <a:p>
            <a:pPr indent="0" lvl="0" marL="57150" rtl="0" algn="l">
              <a:lnSpc>
                <a:spcPct val="80000"/>
              </a:lnSpc>
              <a:spcBef>
                <a:spcPts val="0"/>
              </a:spcBef>
              <a:spcAft>
                <a:spcPts val="0"/>
              </a:spcAft>
              <a:buSzPts val="523"/>
              <a:buNone/>
            </a:pPr>
            <a:r>
              <a:t/>
            </a:r>
            <a:endParaRPr sz="3820"/>
          </a:p>
          <a:p>
            <a:pPr indent="0" lvl="0" marL="57150" rtl="0" algn="l">
              <a:lnSpc>
                <a:spcPct val="80000"/>
              </a:lnSpc>
              <a:spcBef>
                <a:spcPts val="0"/>
              </a:spcBef>
              <a:spcAft>
                <a:spcPts val="0"/>
              </a:spcAft>
              <a:buSzPts val="523"/>
              <a:buNone/>
            </a:pPr>
            <a:r>
              <a:t/>
            </a:r>
            <a:endParaRPr sz="3440"/>
          </a:p>
        </p:txBody>
      </p:sp>
      <p:pic>
        <p:nvPicPr>
          <p:cNvPr id="228" name="Google Shape;228;g3db7c56999f_0_61" title="Mentimeter.png"/>
          <p:cNvPicPr preferRelativeResize="0"/>
          <p:nvPr/>
        </p:nvPicPr>
        <p:blipFill>
          <a:blip r:embed="rId4">
            <a:alphaModFix/>
          </a:blip>
          <a:stretch>
            <a:fillRect/>
          </a:stretch>
        </p:blipFill>
        <p:spPr>
          <a:xfrm>
            <a:off x="10481425" y="1915900"/>
            <a:ext cx="5629275" cy="56292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19"/>
          <p:cNvSpPr txBox="1"/>
          <p:nvPr>
            <p:ph type="title"/>
          </p:nvPr>
        </p:nvSpPr>
        <p:spPr>
          <a:xfrm>
            <a:off x="5240412" y="609590"/>
            <a:ext cx="77463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8800"/>
              <a:buFont typeface="Georgia"/>
              <a:buNone/>
            </a:pPr>
            <a:r>
              <a:rPr lang="en-US"/>
              <a:t>Thank you!</a:t>
            </a:r>
            <a:endParaRPr/>
          </a:p>
        </p:txBody>
      </p:sp>
      <p:sp>
        <p:nvSpPr>
          <p:cNvPr id="234" name="Google Shape;234;p19"/>
          <p:cNvSpPr txBox="1"/>
          <p:nvPr>
            <p:ph idx="1" type="body"/>
          </p:nvPr>
        </p:nvSpPr>
        <p:spPr>
          <a:xfrm>
            <a:off x="5240412" y="2285990"/>
            <a:ext cx="7807200" cy="1143000"/>
          </a:xfrm>
          <a:prstGeom prst="rect">
            <a:avLst/>
          </a:prstGeom>
          <a:noFill/>
          <a:ln>
            <a:noFill/>
          </a:ln>
        </p:spPr>
        <p:txBody>
          <a:bodyPr anchorCtr="0" anchor="t" bIns="45700" lIns="91425" spcFirstLastPara="1" rIns="91425" wrap="square" tIns="45700">
            <a:normAutofit/>
          </a:bodyPr>
          <a:lstStyle/>
          <a:p>
            <a:pPr indent="0" lvl="0" marL="0" rtl="0" algn="ctr">
              <a:lnSpc>
                <a:spcPct val="100000"/>
              </a:lnSpc>
              <a:spcBef>
                <a:spcPts val="0"/>
              </a:spcBef>
              <a:spcAft>
                <a:spcPts val="0"/>
              </a:spcAft>
              <a:buClr>
                <a:schemeClr val="dk1"/>
              </a:buClr>
              <a:buSzPts val="3200"/>
              <a:buNone/>
            </a:pPr>
            <a:r>
              <a:rPr b="1" lang="en-US">
                <a:solidFill>
                  <a:schemeClr val="dk1"/>
                </a:solidFill>
              </a:rPr>
              <a:t>Aditya Desai</a:t>
            </a:r>
            <a:endParaRPr b="1">
              <a:solidFill>
                <a:schemeClr val="dk1"/>
              </a:solidFill>
            </a:endParaRPr>
          </a:p>
          <a:p>
            <a:pPr indent="0" lvl="0" marL="0" rtl="0" algn="ctr">
              <a:lnSpc>
                <a:spcPct val="100000"/>
              </a:lnSpc>
              <a:spcBef>
                <a:spcPts val="0"/>
              </a:spcBef>
              <a:spcAft>
                <a:spcPts val="0"/>
              </a:spcAft>
              <a:buClr>
                <a:schemeClr val="dk1"/>
              </a:buClr>
              <a:buSzPts val="3200"/>
              <a:buNone/>
            </a:pPr>
            <a:r>
              <a:rPr b="1" lang="en-US">
                <a:solidFill>
                  <a:schemeClr val="dk1"/>
                </a:solidFill>
              </a:rPr>
              <a:t>adesai@mdhumanities.org</a:t>
            </a:r>
            <a:endParaRPr b="1">
              <a:solidFill>
                <a:schemeClr val="dk1"/>
              </a:solidFill>
            </a:endParaRPr>
          </a:p>
        </p:txBody>
      </p:sp>
      <p:sp>
        <p:nvSpPr>
          <p:cNvPr id="235" name="Google Shape;235;p19"/>
          <p:cNvSpPr txBox="1"/>
          <p:nvPr/>
        </p:nvSpPr>
        <p:spPr>
          <a:xfrm>
            <a:off x="10453675" y="4105950"/>
            <a:ext cx="6279000" cy="1716000"/>
          </a:xfrm>
          <a:prstGeom prst="rect">
            <a:avLst/>
          </a:prstGeom>
          <a:noFill/>
          <a:ln>
            <a:noFill/>
          </a:ln>
        </p:spPr>
        <p:txBody>
          <a:bodyPr anchorCtr="0" anchor="ctr" bIns="32350" lIns="64725" spcFirstLastPara="1" rIns="64725" wrap="square" tIns="32350">
            <a:noAutofit/>
          </a:bodyPr>
          <a:lstStyle/>
          <a:p>
            <a:pPr indent="0" lvl="0" marL="0" rtl="0" algn="ctr">
              <a:spcBef>
                <a:spcPts val="0"/>
              </a:spcBef>
              <a:spcAft>
                <a:spcPts val="0"/>
              </a:spcAft>
              <a:buNone/>
            </a:pPr>
            <a:r>
              <a:rPr lang="en-US" sz="5098">
                <a:solidFill>
                  <a:srgbClr val="027676"/>
                </a:solidFill>
                <a:latin typeface="Georgia"/>
                <a:ea typeface="Georgia"/>
                <a:cs typeface="Georgia"/>
                <a:sym typeface="Georgia"/>
              </a:rPr>
              <a:t>Sign Up For our Newsletter!</a:t>
            </a:r>
            <a:endParaRPr sz="5098">
              <a:solidFill>
                <a:srgbClr val="027676"/>
              </a:solidFill>
              <a:latin typeface="Georgia"/>
              <a:ea typeface="Georgia"/>
              <a:cs typeface="Georgia"/>
              <a:sym typeface="Georgia"/>
            </a:endParaRPr>
          </a:p>
        </p:txBody>
      </p:sp>
      <p:pic>
        <p:nvPicPr>
          <p:cNvPr id="236" name="Google Shape;236;p19" title="Lit E-News.png"/>
          <p:cNvPicPr preferRelativeResize="0"/>
          <p:nvPr/>
        </p:nvPicPr>
        <p:blipFill>
          <a:blip r:embed="rId3">
            <a:alphaModFix/>
          </a:blip>
          <a:stretch>
            <a:fillRect/>
          </a:stretch>
        </p:blipFill>
        <p:spPr>
          <a:xfrm>
            <a:off x="11863490" y="5984589"/>
            <a:ext cx="3182511" cy="3182511"/>
          </a:xfrm>
          <a:prstGeom prst="rect">
            <a:avLst/>
          </a:prstGeom>
          <a:noFill/>
          <a:ln>
            <a:noFill/>
          </a:ln>
        </p:spPr>
      </p:pic>
      <p:sp>
        <p:nvSpPr>
          <p:cNvPr id="237" name="Google Shape;237;p19"/>
          <p:cNvSpPr txBox="1"/>
          <p:nvPr/>
        </p:nvSpPr>
        <p:spPr>
          <a:xfrm>
            <a:off x="1432500" y="4211150"/>
            <a:ext cx="6279000" cy="1716000"/>
          </a:xfrm>
          <a:prstGeom prst="rect">
            <a:avLst/>
          </a:prstGeom>
          <a:noFill/>
          <a:ln>
            <a:noFill/>
          </a:ln>
        </p:spPr>
        <p:txBody>
          <a:bodyPr anchorCtr="0" anchor="ctr" bIns="32350" lIns="64725" spcFirstLastPara="1" rIns="64725" wrap="square" tIns="32350">
            <a:noAutofit/>
          </a:bodyPr>
          <a:lstStyle/>
          <a:p>
            <a:pPr indent="0" lvl="0" marL="0" rtl="0" algn="ctr">
              <a:spcBef>
                <a:spcPts val="0"/>
              </a:spcBef>
              <a:spcAft>
                <a:spcPts val="0"/>
              </a:spcAft>
              <a:buNone/>
            </a:pPr>
            <a:r>
              <a:rPr lang="en-US" sz="4098">
                <a:solidFill>
                  <a:srgbClr val="027676"/>
                </a:solidFill>
                <a:latin typeface="Georgia"/>
                <a:ea typeface="Georgia"/>
                <a:cs typeface="Georgia"/>
                <a:sym typeface="Georgia"/>
              </a:rPr>
              <a:t>Register for </a:t>
            </a:r>
            <a:br>
              <a:rPr lang="en-US" sz="4098">
                <a:solidFill>
                  <a:srgbClr val="027676"/>
                </a:solidFill>
                <a:latin typeface="Georgia"/>
                <a:ea typeface="Georgia"/>
                <a:cs typeface="Georgia"/>
                <a:sym typeface="Georgia"/>
              </a:rPr>
            </a:br>
            <a:r>
              <a:rPr lang="en-US" sz="4098">
                <a:solidFill>
                  <a:srgbClr val="027676"/>
                </a:solidFill>
                <a:latin typeface="Georgia"/>
                <a:ea typeface="Georgia"/>
                <a:cs typeface="Georgia"/>
                <a:sym typeface="Georgia"/>
              </a:rPr>
              <a:t>Virtual Partner Sessions</a:t>
            </a:r>
            <a:br>
              <a:rPr lang="en-US" sz="4098">
                <a:solidFill>
                  <a:srgbClr val="027676"/>
                </a:solidFill>
                <a:latin typeface="Georgia"/>
                <a:ea typeface="Georgia"/>
                <a:cs typeface="Georgia"/>
                <a:sym typeface="Georgia"/>
              </a:rPr>
            </a:br>
            <a:r>
              <a:rPr lang="en-US" sz="4098">
                <a:solidFill>
                  <a:srgbClr val="027676"/>
                </a:solidFill>
                <a:latin typeface="Georgia"/>
                <a:ea typeface="Georgia"/>
                <a:cs typeface="Georgia"/>
                <a:sym typeface="Georgia"/>
              </a:rPr>
              <a:t>(May-August)</a:t>
            </a:r>
            <a:endParaRPr sz="4098">
              <a:solidFill>
                <a:srgbClr val="027676"/>
              </a:solidFill>
              <a:latin typeface="Georgia"/>
              <a:ea typeface="Georgia"/>
              <a:cs typeface="Georgia"/>
              <a:sym typeface="Georgia"/>
            </a:endParaRPr>
          </a:p>
        </p:txBody>
      </p:sp>
      <p:pic>
        <p:nvPicPr>
          <p:cNvPr id="238" name="Google Shape;238;p19" title="Lit E-News.png"/>
          <p:cNvPicPr preferRelativeResize="0"/>
          <p:nvPr/>
        </p:nvPicPr>
        <p:blipFill>
          <a:blip r:embed="rId3">
            <a:alphaModFix/>
          </a:blip>
          <a:stretch>
            <a:fillRect/>
          </a:stretch>
        </p:blipFill>
        <p:spPr>
          <a:xfrm>
            <a:off x="2842315" y="6089789"/>
            <a:ext cx="3182511" cy="318251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243" name="Shape 243"/>
        <p:cNvGrpSpPr/>
        <p:nvPr/>
      </p:nvGrpSpPr>
      <p:grpSpPr>
        <a:xfrm>
          <a:off x="0" y="0"/>
          <a:ext cx="0" cy="0"/>
          <a:chOff x="0" y="0"/>
          <a:chExt cx="0" cy="0"/>
        </a:xfrm>
      </p:grpSpPr>
      <p:sp>
        <p:nvSpPr>
          <p:cNvPr id="244" name="Google Shape;244;p18"/>
          <p:cNvSpPr txBox="1"/>
          <p:nvPr>
            <p:ph type="title"/>
          </p:nvPr>
        </p:nvSpPr>
        <p:spPr>
          <a:xfrm>
            <a:off x="1085056" y="1257300"/>
            <a:ext cx="16117887" cy="2019300"/>
          </a:xfrm>
          <a:prstGeom prst="rect">
            <a:avLst/>
          </a:prstGeom>
          <a:noFill/>
          <a:ln>
            <a:noFill/>
          </a:ln>
        </p:spPr>
        <p:txBody>
          <a:bodyPr anchorCtr="0" anchor="t" bIns="45700" lIns="91425" spcFirstLastPara="1" rIns="91425" wrap="square" tIns="45700">
            <a:normAutofit/>
          </a:bodyPr>
          <a:lstStyle/>
          <a:p>
            <a:pPr indent="0" lvl="0" marL="0" rtl="0" algn="ctr">
              <a:lnSpc>
                <a:spcPct val="100000"/>
              </a:lnSpc>
              <a:spcBef>
                <a:spcPts val="0"/>
              </a:spcBef>
              <a:spcAft>
                <a:spcPts val="0"/>
              </a:spcAft>
              <a:buClr>
                <a:schemeClr val="accent5"/>
              </a:buClr>
              <a:buSzPts val="4000"/>
              <a:buFont typeface="Georgia"/>
              <a:buNone/>
            </a:pPr>
            <a:r>
              <a:rPr lang="en-US">
                <a:solidFill>
                  <a:schemeClr val="accent5"/>
                </a:solidFill>
              </a:rPr>
              <a:t>Please take a moment to </a:t>
            </a:r>
            <a:br>
              <a:rPr lang="en-US">
                <a:solidFill>
                  <a:schemeClr val="accent5"/>
                </a:solidFill>
              </a:rPr>
            </a:br>
            <a:r>
              <a:rPr lang="en-US">
                <a:solidFill>
                  <a:schemeClr val="accent5"/>
                </a:solidFill>
              </a:rPr>
              <a:t>complete the program survey.</a:t>
            </a:r>
            <a:endParaRPr>
              <a:solidFill>
                <a:schemeClr val="accent5"/>
              </a:solidFill>
            </a:endParaRPr>
          </a:p>
        </p:txBody>
      </p:sp>
      <p:pic>
        <p:nvPicPr>
          <p:cNvPr descr="A qr code on a white background&#10;&#10;AI-generated content may be incorrect." id="245" name="Google Shape;245;p18"/>
          <p:cNvPicPr preferRelativeResize="0"/>
          <p:nvPr/>
        </p:nvPicPr>
        <p:blipFill rotWithShape="1">
          <a:blip r:embed="rId3">
            <a:alphaModFix/>
          </a:blip>
          <a:srcRect b="12175" l="0" r="0" t="11344"/>
          <a:stretch/>
        </p:blipFill>
        <p:spPr>
          <a:xfrm>
            <a:off x="6572249" y="3028950"/>
            <a:ext cx="5143500" cy="5245077"/>
          </a:xfrm>
          <a:prstGeom prst="rect">
            <a:avLst/>
          </a:prstGeom>
          <a:noFill/>
          <a:ln>
            <a:noFill/>
          </a:ln>
        </p:spPr>
      </p:pic>
      <p:sp>
        <p:nvSpPr>
          <p:cNvPr id="246" name="Google Shape;246;p18"/>
          <p:cNvSpPr txBox="1"/>
          <p:nvPr/>
        </p:nvSpPr>
        <p:spPr>
          <a:xfrm>
            <a:off x="4571999" y="8039100"/>
            <a:ext cx="9144000" cy="70788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000"/>
              <a:buFont typeface="Arial"/>
              <a:buNone/>
            </a:pPr>
            <a:r>
              <a:rPr b="1" i="0" lang="en-US" sz="4000" u="none" cap="none" strike="noStrike">
                <a:solidFill>
                  <a:schemeClr val="accent5"/>
                </a:solidFill>
                <a:latin typeface="Arial"/>
                <a:ea typeface="Arial"/>
                <a:cs typeface="Arial"/>
                <a:sym typeface="Arial"/>
              </a:rPr>
              <a:t>SCAN ME!</a:t>
            </a:r>
            <a:endParaRPr b="1" i="0" sz="4000" u="none" cap="none" strike="noStrike">
              <a:solidFill>
                <a:schemeClr val="dk1"/>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134" name="Shape 134"/>
        <p:cNvGrpSpPr/>
        <p:nvPr/>
      </p:nvGrpSpPr>
      <p:grpSpPr>
        <a:xfrm>
          <a:off x="0" y="0"/>
          <a:ext cx="0" cy="0"/>
          <a:chOff x="0" y="0"/>
          <a:chExt cx="0" cy="0"/>
        </a:xfrm>
      </p:grpSpPr>
      <p:sp>
        <p:nvSpPr>
          <p:cNvPr id="135" name="Google Shape;135;p3"/>
          <p:cNvSpPr txBox="1"/>
          <p:nvPr>
            <p:ph idx="1" type="body"/>
          </p:nvPr>
        </p:nvSpPr>
        <p:spPr>
          <a:xfrm>
            <a:off x="2170471" y="2377440"/>
            <a:ext cx="6973529" cy="67056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dk1"/>
              </a:buClr>
              <a:buSzPts val="3600"/>
              <a:buNone/>
            </a:pPr>
            <a:r>
              <a:rPr b="1" lang="en-US" sz="3600">
                <a:solidFill>
                  <a:schemeClr val="dk1"/>
                </a:solidFill>
              </a:rPr>
              <a:t>50/50 RAFFLE</a:t>
            </a:r>
            <a:endParaRPr/>
          </a:p>
          <a:p>
            <a:pPr indent="0" lvl="0" marL="0" rtl="0" algn="l">
              <a:lnSpc>
                <a:spcPct val="100000"/>
              </a:lnSpc>
              <a:spcBef>
                <a:spcPts val="720"/>
              </a:spcBef>
              <a:spcAft>
                <a:spcPts val="0"/>
              </a:spcAft>
              <a:buClr>
                <a:schemeClr val="dk1"/>
              </a:buClr>
              <a:buSzPts val="3600"/>
              <a:buNone/>
            </a:pPr>
            <a:r>
              <a:rPr lang="en-US" sz="3600">
                <a:solidFill>
                  <a:schemeClr val="dk1"/>
                </a:solidFill>
              </a:rPr>
              <a:t>Tickets are </a:t>
            </a:r>
            <a:r>
              <a:rPr b="1" lang="en-US" sz="3600">
                <a:solidFill>
                  <a:schemeClr val="dk1"/>
                </a:solidFill>
              </a:rPr>
              <a:t>$1 </a:t>
            </a:r>
            <a:r>
              <a:rPr lang="en-US" sz="3600">
                <a:solidFill>
                  <a:schemeClr val="dk1"/>
                </a:solidFill>
              </a:rPr>
              <a:t>each and can be purchased from </a:t>
            </a:r>
            <a:r>
              <a:rPr b="1" lang="en-US" sz="3600">
                <a:solidFill>
                  <a:schemeClr val="dk1"/>
                </a:solidFill>
              </a:rPr>
              <a:t>Conni Strittmatter </a:t>
            </a:r>
            <a:r>
              <a:rPr lang="en-US" sz="3600">
                <a:solidFill>
                  <a:schemeClr val="dk1"/>
                </a:solidFill>
              </a:rPr>
              <a:t>or </a:t>
            </a:r>
            <a:r>
              <a:rPr b="1" lang="en-US" sz="3600">
                <a:solidFill>
                  <a:schemeClr val="dk1"/>
                </a:solidFill>
              </a:rPr>
              <a:t>David Dahl</a:t>
            </a:r>
            <a:r>
              <a:rPr lang="en-US" sz="3600">
                <a:solidFill>
                  <a:schemeClr val="dk1"/>
                </a:solidFill>
              </a:rPr>
              <a:t>! The winner takes home half the pot. </a:t>
            </a:r>
            <a:endParaRPr/>
          </a:p>
          <a:p>
            <a:pPr indent="0" lvl="0" marL="0" rtl="0" algn="l">
              <a:lnSpc>
                <a:spcPct val="100000"/>
              </a:lnSpc>
              <a:spcBef>
                <a:spcPts val="720"/>
              </a:spcBef>
              <a:spcAft>
                <a:spcPts val="0"/>
              </a:spcAft>
              <a:buClr>
                <a:schemeClr val="lt1"/>
              </a:buClr>
              <a:buSzPts val="3600"/>
              <a:buNone/>
            </a:pPr>
            <a:r>
              <a:t/>
            </a:r>
            <a:endParaRPr sz="3600">
              <a:solidFill>
                <a:schemeClr val="dk1"/>
              </a:solidFill>
            </a:endParaRPr>
          </a:p>
          <a:p>
            <a:pPr indent="0" lvl="0" marL="0" rtl="0" algn="l">
              <a:lnSpc>
                <a:spcPct val="100000"/>
              </a:lnSpc>
              <a:spcBef>
                <a:spcPts val="720"/>
              </a:spcBef>
              <a:spcAft>
                <a:spcPts val="0"/>
              </a:spcAft>
              <a:buClr>
                <a:schemeClr val="dk1"/>
              </a:buClr>
              <a:buSzPts val="3600"/>
              <a:buNone/>
            </a:pPr>
            <a:r>
              <a:rPr b="1" lang="en-US" sz="3600">
                <a:solidFill>
                  <a:schemeClr val="dk1"/>
                </a:solidFill>
              </a:rPr>
              <a:t>SILENT AUCTION</a:t>
            </a:r>
            <a:endParaRPr/>
          </a:p>
          <a:p>
            <a:pPr indent="0" lvl="0" marL="0" rtl="0" algn="l">
              <a:lnSpc>
                <a:spcPct val="100000"/>
              </a:lnSpc>
              <a:spcBef>
                <a:spcPts val="720"/>
              </a:spcBef>
              <a:spcAft>
                <a:spcPts val="0"/>
              </a:spcAft>
              <a:buClr>
                <a:schemeClr val="dk1"/>
              </a:buClr>
              <a:buSzPts val="3600"/>
              <a:buNone/>
            </a:pPr>
            <a:r>
              <a:rPr lang="en-US" sz="3600">
                <a:solidFill>
                  <a:schemeClr val="dk1"/>
                </a:solidFill>
              </a:rPr>
              <a:t>Visit the Silent Auction in the exhibitor hall to place your bids </a:t>
            </a:r>
            <a:r>
              <a:rPr b="1" lang="en-US" sz="3600">
                <a:solidFill>
                  <a:schemeClr val="dk1"/>
                </a:solidFill>
              </a:rPr>
              <a:t>before 10:45 a.m. on Friday, May 8</a:t>
            </a:r>
            <a:r>
              <a:rPr b="1" baseline="30000" lang="en-US" sz="3600">
                <a:solidFill>
                  <a:schemeClr val="dk1"/>
                </a:solidFill>
              </a:rPr>
              <a:t>th</a:t>
            </a:r>
            <a:r>
              <a:rPr lang="en-US" sz="3600">
                <a:solidFill>
                  <a:schemeClr val="dk1"/>
                </a:solidFill>
              </a:rPr>
              <a:t>. </a:t>
            </a:r>
            <a:endParaRPr/>
          </a:p>
        </p:txBody>
      </p:sp>
      <p:sp>
        <p:nvSpPr>
          <p:cNvPr id="136" name="Google Shape;136;p3"/>
          <p:cNvSpPr txBox="1"/>
          <p:nvPr>
            <p:ph type="title"/>
          </p:nvPr>
        </p:nvSpPr>
        <p:spPr>
          <a:xfrm>
            <a:off x="722312" y="647700"/>
            <a:ext cx="16117887" cy="1362075"/>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dk1"/>
              </a:buClr>
              <a:buSzPts val="8000"/>
              <a:buFont typeface="Georgia"/>
              <a:buNone/>
            </a:pPr>
            <a:r>
              <a:rPr lang="en-US" sz="8000">
                <a:solidFill>
                  <a:schemeClr val="dk1"/>
                </a:solidFill>
                <a:latin typeface="Georgia"/>
                <a:ea typeface="Georgia"/>
                <a:cs typeface="Georgia"/>
                <a:sym typeface="Georgia"/>
              </a:rPr>
              <a:t>Don’t Miss!</a:t>
            </a:r>
            <a:endParaRPr sz="8000">
              <a:solidFill>
                <a:schemeClr val="dk1"/>
              </a:solidFill>
              <a:latin typeface="Georgia"/>
              <a:ea typeface="Georgia"/>
              <a:cs typeface="Georgia"/>
              <a:sym typeface="Georgia"/>
            </a:endParaRPr>
          </a:p>
        </p:txBody>
      </p:sp>
      <p:pic>
        <p:nvPicPr>
          <p:cNvPr descr="Ticket with solid fill" id="137" name="Google Shape;137;p3"/>
          <p:cNvPicPr preferRelativeResize="0"/>
          <p:nvPr/>
        </p:nvPicPr>
        <p:blipFill rotWithShape="1">
          <a:blip r:embed="rId3">
            <a:alphaModFix/>
          </a:blip>
          <a:srcRect b="0" l="0" r="0" t="0"/>
          <a:stretch/>
        </p:blipFill>
        <p:spPr>
          <a:xfrm>
            <a:off x="893419" y="2377440"/>
            <a:ext cx="968384" cy="968384"/>
          </a:xfrm>
          <a:prstGeom prst="rect">
            <a:avLst/>
          </a:prstGeom>
          <a:noFill/>
          <a:ln>
            <a:noFill/>
          </a:ln>
        </p:spPr>
      </p:pic>
      <p:pic>
        <p:nvPicPr>
          <p:cNvPr descr="Gavel with solid fill" id="138" name="Google Shape;138;p3"/>
          <p:cNvPicPr preferRelativeResize="0"/>
          <p:nvPr/>
        </p:nvPicPr>
        <p:blipFill rotWithShape="1">
          <a:blip r:embed="rId4">
            <a:alphaModFix/>
          </a:blip>
          <a:srcRect b="0" l="0" r="0" t="0"/>
          <a:stretch/>
        </p:blipFill>
        <p:spPr>
          <a:xfrm>
            <a:off x="896144" y="5952729"/>
            <a:ext cx="1008677" cy="1008677"/>
          </a:xfrm>
          <a:prstGeom prst="rect">
            <a:avLst/>
          </a:prstGeom>
          <a:noFill/>
          <a:ln>
            <a:noFill/>
          </a:ln>
        </p:spPr>
      </p:pic>
      <p:pic>
        <p:nvPicPr>
          <p:cNvPr descr="Megaphone with solid fill" id="139" name="Google Shape;139;p3"/>
          <p:cNvPicPr preferRelativeResize="0"/>
          <p:nvPr/>
        </p:nvPicPr>
        <p:blipFill rotWithShape="1">
          <a:blip r:embed="rId5">
            <a:alphaModFix/>
          </a:blip>
          <a:srcRect b="0" l="0" r="0" t="0"/>
          <a:stretch/>
        </p:blipFill>
        <p:spPr>
          <a:xfrm>
            <a:off x="9834102" y="2324100"/>
            <a:ext cx="1058197" cy="1058197"/>
          </a:xfrm>
          <a:prstGeom prst="rect">
            <a:avLst/>
          </a:prstGeom>
          <a:noFill/>
          <a:ln>
            <a:noFill/>
          </a:ln>
        </p:spPr>
      </p:pic>
      <p:sp>
        <p:nvSpPr>
          <p:cNvPr id="140" name="Google Shape;140;p3"/>
          <p:cNvSpPr txBox="1"/>
          <p:nvPr/>
        </p:nvSpPr>
        <p:spPr>
          <a:xfrm>
            <a:off x="10972800" y="2324100"/>
            <a:ext cx="6347081" cy="6934200"/>
          </a:xfrm>
          <a:prstGeom prst="rect">
            <a:avLst/>
          </a:prstGeom>
          <a:noFill/>
          <a:ln>
            <a:noFill/>
          </a:ln>
        </p:spPr>
        <p:txBody>
          <a:bodyPr anchorCtr="0" anchor="t" bIns="45700" lIns="91425" spcFirstLastPara="1" rIns="91425" wrap="square" tIns="45700">
            <a:normAutofit/>
          </a:bodyPr>
          <a:lstStyle/>
          <a:p>
            <a:pPr indent="0" lvl="0" marL="0" marR="0" rtl="0" algn="l">
              <a:lnSpc>
                <a:spcPct val="100000"/>
              </a:lnSpc>
              <a:spcBef>
                <a:spcPts val="0"/>
              </a:spcBef>
              <a:spcAft>
                <a:spcPts val="0"/>
              </a:spcAft>
              <a:buClr>
                <a:schemeClr val="dk1"/>
              </a:buClr>
              <a:buSzPts val="3600"/>
              <a:buFont typeface="Arial"/>
              <a:buNone/>
            </a:pPr>
            <a:r>
              <a:rPr b="1" i="0" lang="en-US" sz="3600" u="none" cap="none" strike="noStrike">
                <a:solidFill>
                  <a:schemeClr val="dk1"/>
                </a:solidFill>
                <a:latin typeface="Arial"/>
                <a:ea typeface="Arial"/>
                <a:cs typeface="Arial"/>
                <a:sym typeface="Arial"/>
              </a:rPr>
              <a:t>PUB QUIZ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720"/>
              </a:spcBef>
              <a:spcAft>
                <a:spcPts val="0"/>
              </a:spcAft>
              <a:buClr>
                <a:schemeClr val="dk1"/>
              </a:buClr>
              <a:buSzPts val="3600"/>
              <a:buFont typeface="Arial"/>
              <a:buNone/>
            </a:pPr>
            <a:r>
              <a:rPr b="0" i="0" lang="en-US" sz="3600" u="none" cap="none" strike="noStrike">
                <a:solidFill>
                  <a:schemeClr val="dk1"/>
                </a:solidFill>
                <a:latin typeface="Arial"/>
                <a:ea typeface="Arial"/>
                <a:cs typeface="Arial"/>
                <a:sym typeface="Arial"/>
              </a:rPr>
              <a:t>Thursday, May 7 </a:t>
            </a:r>
            <a:br>
              <a:rPr b="0" i="0" lang="en-US" sz="3600" u="none" cap="none" strike="noStrike">
                <a:solidFill>
                  <a:schemeClr val="dk1"/>
                </a:solidFill>
                <a:latin typeface="Arial"/>
                <a:ea typeface="Arial"/>
                <a:cs typeface="Arial"/>
                <a:sym typeface="Arial"/>
              </a:rPr>
            </a:br>
            <a:r>
              <a:rPr b="0" i="0" lang="en-US" sz="3600" u="none" cap="none" strike="noStrike">
                <a:solidFill>
                  <a:schemeClr val="dk1"/>
                </a:solidFill>
                <a:latin typeface="Arial"/>
                <a:ea typeface="Arial"/>
                <a:cs typeface="Arial"/>
                <a:sym typeface="Arial"/>
              </a:rPr>
              <a:t>8:00 – 10:00 p.m.</a:t>
            </a:r>
            <a:br>
              <a:rPr b="0" i="0" lang="en-US" sz="3600" u="none" cap="none" strike="noStrike">
                <a:solidFill>
                  <a:schemeClr val="dk1"/>
                </a:solidFill>
                <a:latin typeface="Arial"/>
                <a:ea typeface="Arial"/>
                <a:cs typeface="Arial"/>
                <a:sym typeface="Arial"/>
              </a:rPr>
            </a:br>
            <a:r>
              <a:rPr b="0" i="0" lang="en-US" sz="3600" u="none" cap="none" strike="noStrike">
                <a:solidFill>
                  <a:schemeClr val="dk1"/>
                </a:solidFill>
                <a:latin typeface="Arial"/>
                <a:ea typeface="Arial"/>
                <a:cs typeface="Arial"/>
                <a:sym typeface="Arial"/>
              </a:rPr>
              <a:t>Choptank Ballroom</a:t>
            </a:r>
            <a:br>
              <a:rPr b="0" i="0" lang="en-US" sz="3600" u="none" cap="none" strike="noStrike">
                <a:solidFill>
                  <a:schemeClr val="dk1"/>
                </a:solidFill>
                <a:latin typeface="Arial"/>
                <a:ea typeface="Arial"/>
                <a:cs typeface="Arial"/>
                <a:sym typeface="Arial"/>
              </a:rPr>
            </a:br>
            <a:endParaRPr b="1" i="0" sz="3600" u="none" cap="none" strike="noStrike">
              <a:solidFill>
                <a:schemeClr val="dk1"/>
              </a:solidFill>
              <a:latin typeface="Arial"/>
              <a:ea typeface="Arial"/>
              <a:cs typeface="Arial"/>
              <a:sym typeface="Arial"/>
            </a:endParaRPr>
          </a:p>
          <a:p>
            <a:pPr indent="0" lvl="0" marL="0" marR="0" rtl="0" algn="l">
              <a:lnSpc>
                <a:spcPct val="100000"/>
              </a:lnSpc>
              <a:spcBef>
                <a:spcPts val="720"/>
              </a:spcBef>
              <a:spcAft>
                <a:spcPts val="0"/>
              </a:spcAft>
              <a:buClr>
                <a:schemeClr val="lt1"/>
              </a:buClr>
              <a:buSzPts val="3600"/>
              <a:buFont typeface="Arial"/>
              <a:buNone/>
            </a:pPr>
            <a:r>
              <a:t/>
            </a:r>
            <a:endParaRPr b="1" i="0" sz="3600" u="none" cap="none" strike="noStrike">
              <a:solidFill>
                <a:schemeClr val="dk1"/>
              </a:solidFill>
              <a:latin typeface="Arial"/>
              <a:ea typeface="Arial"/>
              <a:cs typeface="Arial"/>
              <a:sym typeface="Arial"/>
            </a:endParaRPr>
          </a:p>
          <a:p>
            <a:pPr indent="0" lvl="0" marL="0" marR="0" rtl="0" algn="l">
              <a:lnSpc>
                <a:spcPct val="100000"/>
              </a:lnSpc>
              <a:spcBef>
                <a:spcPts val="720"/>
              </a:spcBef>
              <a:spcAft>
                <a:spcPts val="0"/>
              </a:spcAft>
              <a:buClr>
                <a:schemeClr val="dk1"/>
              </a:buClr>
              <a:buSzPts val="3600"/>
              <a:buFont typeface="Arial"/>
              <a:buNone/>
            </a:pPr>
            <a:r>
              <a:rPr b="1" i="0" lang="en-US" sz="3600" u="none" cap="none" strike="noStrike">
                <a:solidFill>
                  <a:schemeClr val="dk1"/>
                </a:solidFill>
                <a:latin typeface="Arial"/>
                <a:ea typeface="Arial"/>
                <a:cs typeface="Arial"/>
                <a:sym typeface="Arial"/>
              </a:rPr>
              <a:t>KARAOKE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720"/>
              </a:spcBef>
              <a:spcAft>
                <a:spcPts val="0"/>
              </a:spcAft>
              <a:buClr>
                <a:schemeClr val="dk1"/>
              </a:buClr>
              <a:buSzPts val="3600"/>
              <a:buFont typeface="Arial"/>
              <a:buNone/>
            </a:pPr>
            <a:r>
              <a:rPr b="0" i="0" lang="en-US" sz="3600" u="none" cap="none" strike="noStrike">
                <a:solidFill>
                  <a:schemeClr val="dk1"/>
                </a:solidFill>
                <a:latin typeface="Arial"/>
                <a:ea typeface="Arial"/>
                <a:cs typeface="Arial"/>
                <a:sym typeface="Arial"/>
              </a:rPr>
              <a:t>Thursday, May 7</a:t>
            </a:r>
            <a:br>
              <a:rPr b="0" i="0" lang="en-US" sz="3600" u="none" cap="none" strike="noStrike">
                <a:solidFill>
                  <a:schemeClr val="dk1"/>
                </a:solidFill>
                <a:latin typeface="Arial"/>
                <a:ea typeface="Arial"/>
                <a:cs typeface="Arial"/>
                <a:sym typeface="Arial"/>
              </a:rPr>
            </a:br>
            <a:r>
              <a:rPr lang="en-US" sz="3600">
                <a:solidFill>
                  <a:schemeClr val="dk1"/>
                </a:solidFill>
              </a:rPr>
              <a:t>8</a:t>
            </a:r>
            <a:r>
              <a:rPr b="0" i="0" lang="en-US" sz="3600" u="none" cap="none" strike="noStrike">
                <a:solidFill>
                  <a:schemeClr val="dk1"/>
                </a:solidFill>
                <a:latin typeface="Arial"/>
                <a:ea typeface="Arial"/>
                <a:cs typeface="Arial"/>
                <a:sym typeface="Arial"/>
              </a:rPr>
              <a:t>:00 – 1</a:t>
            </a:r>
            <a:r>
              <a:rPr lang="en-US" sz="3600">
                <a:solidFill>
                  <a:schemeClr val="dk1"/>
                </a:solidFill>
              </a:rPr>
              <a:t>1</a:t>
            </a:r>
            <a:r>
              <a:rPr b="0" i="0" lang="en-US" sz="3600" u="none" cap="none" strike="noStrike">
                <a:solidFill>
                  <a:schemeClr val="dk1"/>
                </a:solidFill>
                <a:latin typeface="Arial"/>
                <a:ea typeface="Arial"/>
                <a:cs typeface="Arial"/>
                <a:sym typeface="Arial"/>
              </a:rPr>
              <a:t>:00 p.m.</a:t>
            </a:r>
            <a:br>
              <a:rPr b="0" i="0" lang="en-US" sz="3600" u="none" cap="none" strike="noStrike">
                <a:solidFill>
                  <a:schemeClr val="dk1"/>
                </a:solidFill>
                <a:latin typeface="Arial"/>
                <a:ea typeface="Arial"/>
                <a:cs typeface="Arial"/>
                <a:sym typeface="Arial"/>
              </a:rPr>
            </a:br>
            <a:r>
              <a:rPr b="0" i="0" lang="en-US" sz="3600" u="none" cap="none" strike="noStrike">
                <a:solidFill>
                  <a:schemeClr val="dk1"/>
                </a:solidFill>
                <a:latin typeface="Arial"/>
                <a:ea typeface="Arial"/>
                <a:cs typeface="Arial"/>
                <a:sym typeface="Arial"/>
              </a:rPr>
              <a:t>Windjammer</a:t>
            </a:r>
            <a:endParaRPr b="0" i="0" sz="1400" u="none" cap="none" strike="noStrike">
              <a:solidFill>
                <a:srgbClr val="000000"/>
              </a:solidFill>
              <a:latin typeface="Arial"/>
              <a:ea typeface="Arial"/>
              <a:cs typeface="Arial"/>
              <a:sym typeface="Arial"/>
            </a:endParaRPr>
          </a:p>
        </p:txBody>
      </p:sp>
      <p:pic>
        <p:nvPicPr>
          <p:cNvPr descr="Microphone with solid fill" id="141" name="Google Shape;141;p3"/>
          <p:cNvPicPr preferRelativeResize="0"/>
          <p:nvPr/>
        </p:nvPicPr>
        <p:blipFill rotWithShape="1">
          <a:blip r:embed="rId6">
            <a:alphaModFix/>
          </a:blip>
          <a:srcRect b="0" l="0" r="0" t="0"/>
          <a:stretch/>
        </p:blipFill>
        <p:spPr>
          <a:xfrm>
            <a:off x="9977899" y="5952729"/>
            <a:ext cx="914400" cy="9144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2"/>
          <p:cNvSpPr txBox="1"/>
          <p:nvPr>
            <p:ph type="title"/>
          </p:nvPr>
        </p:nvSpPr>
        <p:spPr>
          <a:xfrm>
            <a:off x="2438400" y="4873560"/>
            <a:ext cx="13411200" cy="194634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 </a:t>
            </a:r>
            <a:endParaRPr/>
          </a:p>
          <a:p>
            <a:pPr indent="0" lvl="0" marL="0" rtl="0" algn="ctr">
              <a:spcBef>
                <a:spcPts val="0"/>
              </a:spcBef>
              <a:spcAft>
                <a:spcPts val="0"/>
              </a:spcAft>
              <a:buNone/>
            </a:pPr>
            <a:r>
              <a:rPr lang="en-US"/>
              <a:t> 	Reading with One Maryland One Book</a:t>
            </a:r>
            <a:endParaRPr/>
          </a:p>
          <a:p>
            <a:pPr indent="0" lvl="0" marL="0" rtl="0" algn="ctr">
              <a:lnSpc>
                <a:spcPct val="100000"/>
              </a:lnSpc>
              <a:spcBef>
                <a:spcPts val="0"/>
              </a:spcBef>
              <a:spcAft>
                <a:spcPts val="0"/>
              </a:spcAft>
              <a:buClr>
                <a:schemeClr val="dk1"/>
              </a:buClr>
              <a:buSzPts val="5400"/>
              <a:buFont typeface="Georgia"/>
              <a:buNone/>
            </a:pPr>
            <a:r>
              <a:t/>
            </a:r>
            <a:endParaRPr/>
          </a:p>
        </p:txBody>
      </p:sp>
      <p:sp>
        <p:nvSpPr>
          <p:cNvPr id="147" name="Google Shape;147;p2"/>
          <p:cNvSpPr txBox="1"/>
          <p:nvPr>
            <p:ph idx="1" type="body"/>
          </p:nvPr>
        </p:nvSpPr>
        <p:spPr>
          <a:xfrm>
            <a:off x="5076242" y="7200900"/>
            <a:ext cx="7807325" cy="1981200"/>
          </a:xfrm>
          <a:prstGeom prst="rect">
            <a:avLst/>
          </a:prstGeom>
          <a:noFill/>
          <a:ln>
            <a:noFill/>
          </a:ln>
        </p:spPr>
        <p:txBody>
          <a:bodyPr anchorCtr="0" anchor="t" bIns="45700" lIns="91425" spcFirstLastPara="1" rIns="91425" wrap="square" tIns="45700">
            <a:normAutofit lnSpcReduction="10000"/>
          </a:bodyPr>
          <a:lstStyle/>
          <a:p>
            <a:pPr indent="0" lvl="0" marL="0" rtl="0" algn="ctr">
              <a:lnSpc>
                <a:spcPct val="100000"/>
              </a:lnSpc>
              <a:spcBef>
                <a:spcPts val="0"/>
              </a:spcBef>
              <a:spcAft>
                <a:spcPts val="0"/>
              </a:spcAft>
              <a:buClr>
                <a:schemeClr val="dk1"/>
              </a:buClr>
              <a:buSzPts val="3200"/>
              <a:buNone/>
            </a:pPr>
            <a:r>
              <a:rPr b="1" lang="en-US">
                <a:solidFill>
                  <a:schemeClr val="dk1"/>
                </a:solidFill>
              </a:rPr>
              <a:t>PRESENTERS:</a:t>
            </a:r>
            <a:endParaRPr b="1">
              <a:solidFill>
                <a:schemeClr val="dk1"/>
              </a:solidFill>
            </a:endParaRPr>
          </a:p>
          <a:p>
            <a:pPr indent="0" lvl="0" marL="0" rtl="0" algn="ctr">
              <a:lnSpc>
                <a:spcPct val="100000"/>
              </a:lnSpc>
              <a:spcBef>
                <a:spcPts val="0"/>
              </a:spcBef>
              <a:spcAft>
                <a:spcPts val="0"/>
              </a:spcAft>
              <a:buClr>
                <a:schemeClr val="dk1"/>
              </a:buClr>
              <a:buSzPts val="3200"/>
              <a:buNone/>
            </a:pPr>
            <a:r>
              <a:rPr b="1" lang="en-US">
                <a:solidFill>
                  <a:schemeClr val="dk1"/>
                </a:solidFill>
              </a:rPr>
              <a:t>Aditya Desai</a:t>
            </a:r>
            <a:endParaRPr b="1">
              <a:solidFill>
                <a:schemeClr val="dk1"/>
              </a:solidFill>
            </a:endParaRPr>
          </a:p>
          <a:p>
            <a:pPr indent="0" lvl="0" marL="0" rtl="0" algn="ctr">
              <a:lnSpc>
                <a:spcPct val="100000"/>
              </a:lnSpc>
              <a:spcBef>
                <a:spcPts val="0"/>
              </a:spcBef>
              <a:spcAft>
                <a:spcPts val="0"/>
              </a:spcAft>
              <a:buClr>
                <a:schemeClr val="dk1"/>
              </a:buClr>
              <a:buSzPts val="3200"/>
              <a:buNone/>
            </a:pPr>
            <a:r>
              <a:rPr b="1" lang="en-US">
                <a:solidFill>
                  <a:schemeClr val="dk1"/>
                </a:solidFill>
              </a:rPr>
              <a:t>Program Officer, Literature</a:t>
            </a:r>
            <a:endParaRPr b="1">
              <a:solidFill>
                <a:schemeClr val="dk1"/>
              </a:solidFill>
            </a:endParaRPr>
          </a:p>
          <a:p>
            <a:pPr indent="0" lvl="0" marL="0" rtl="0" algn="ctr">
              <a:lnSpc>
                <a:spcPct val="100000"/>
              </a:lnSpc>
              <a:spcBef>
                <a:spcPts val="0"/>
              </a:spcBef>
              <a:spcAft>
                <a:spcPts val="0"/>
              </a:spcAft>
              <a:buClr>
                <a:schemeClr val="dk1"/>
              </a:buClr>
              <a:buSzPts val="3200"/>
              <a:buNone/>
            </a:pPr>
            <a:r>
              <a:rPr b="1" lang="en-US">
                <a:solidFill>
                  <a:schemeClr val="dk1"/>
                </a:solidFill>
              </a:rPr>
              <a:t>Maryland Humanities</a:t>
            </a:r>
            <a:endParaRPr b="1">
              <a:solidFill>
                <a:schemeClr val="dk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14"/>
          <p:cNvSpPr txBox="1"/>
          <p:nvPr>
            <p:ph type="title"/>
          </p:nvPr>
        </p:nvSpPr>
        <p:spPr>
          <a:xfrm>
            <a:off x="634621" y="295109"/>
            <a:ext cx="8229600" cy="1143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lt1"/>
              </a:buClr>
              <a:buSzPts val="4400"/>
              <a:buFont typeface="Arial"/>
              <a:buNone/>
            </a:pPr>
            <a:r>
              <a:rPr b="1" lang="en-US"/>
              <a:t>What We Are</a:t>
            </a:r>
            <a:endParaRPr b="1"/>
          </a:p>
        </p:txBody>
      </p:sp>
      <p:sp>
        <p:nvSpPr>
          <p:cNvPr id="153" name="Google Shape;153;p14"/>
          <p:cNvSpPr txBox="1"/>
          <p:nvPr>
            <p:ph idx="1" type="body"/>
          </p:nvPr>
        </p:nvSpPr>
        <p:spPr>
          <a:xfrm>
            <a:off x="634621" y="2028327"/>
            <a:ext cx="8052179" cy="1050086"/>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rgbClr val="2B1803"/>
              </a:buClr>
              <a:buSzPts val="2400"/>
              <a:buNone/>
            </a:pPr>
            <a:r>
              <a:rPr lang="en-US" sz="4100"/>
              <a:t>Maryland Humanities</a:t>
            </a:r>
            <a:endParaRPr sz="4100"/>
          </a:p>
        </p:txBody>
      </p:sp>
      <p:sp>
        <p:nvSpPr>
          <p:cNvPr id="154" name="Google Shape;154;p14"/>
          <p:cNvSpPr txBox="1"/>
          <p:nvPr>
            <p:ph idx="2" type="body"/>
          </p:nvPr>
        </p:nvSpPr>
        <p:spPr>
          <a:xfrm>
            <a:off x="634625" y="3415148"/>
            <a:ext cx="8052300" cy="2482800"/>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100000"/>
              </a:lnSpc>
              <a:spcBef>
                <a:spcPts val="0"/>
              </a:spcBef>
              <a:spcAft>
                <a:spcPts val="0"/>
              </a:spcAft>
              <a:buNone/>
            </a:pPr>
            <a:r>
              <a:rPr lang="en-US"/>
              <a:t>I</a:t>
            </a:r>
            <a:r>
              <a:rPr lang="en-US"/>
              <a:t>nspire learning and promote dialogue about our heritage, culture, and future as Marylanders through:</a:t>
            </a:r>
            <a:endParaRPr/>
          </a:p>
          <a:p>
            <a:pPr indent="0" lvl="0" marL="0" rtl="0" algn="l">
              <a:spcBef>
                <a:spcPts val="0"/>
              </a:spcBef>
              <a:spcAft>
                <a:spcPts val="0"/>
              </a:spcAft>
              <a:buNone/>
            </a:pPr>
            <a:r>
              <a:t/>
            </a:r>
            <a:endParaRPr/>
          </a:p>
          <a:p>
            <a:pPr indent="-381000" lvl="0" marL="457200" rtl="0" algn="l">
              <a:spcBef>
                <a:spcPts val="0"/>
              </a:spcBef>
              <a:spcAft>
                <a:spcPts val="0"/>
              </a:spcAft>
              <a:buSzPts val="2400"/>
              <a:buChar char="•"/>
            </a:pPr>
            <a:r>
              <a:rPr lang="en-US"/>
              <a:t>Maryland History Day</a:t>
            </a:r>
            <a:endParaRPr/>
          </a:p>
          <a:p>
            <a:pPr indent="-381000" lvl="0" marL="457200" rtl="0" algn="l">
              <a:spcBef>
                <a:spcPts val="0"/>
              </a:spcBef>
              <a:spcAft>
                <a:spcPts val="0"/>
              </a:spcAft>
              <a:buSzPts val="2400"/>
              <a:buChar char="•"/>
            </a:pPr>
            <a:r>
              <a:rPr lang="en-US"/>
              <a:t>Regional Humanities Networks</a:t>
            </a:r>
            <a:endParaRPr/>
          </a:p>
          <a:p>
            <a:pPr indent="-381000" lvl="0" marL="457200" rtl="0" algn="l">
              <a:spcBef>
                <a:spcPts val="0"/>
              </a:spcBef>
              <a:spcAft>
                <a:spcPts val="0"/>
              </a:spcAft>
              <a:buSzPts val="2400"/>
              <a:buChar char="•"/>
            </a:pPr>
            <a:r>
              <a:rPr lang="en-US"/>
              <a:t>Museums on Main Street</a:t>
            </a:r>
            <a:endParaRPr/>
          </a:p>
          <a:p>
            <a:pPr indent="-381000" lvl="0" marL="457200" rtl="0" algn="l">
              <a:spcBef>
                <a:spcPts val="0"/>
              </a:spcBef>
              <a:spcAft>
                <a:spcPts val="0"/>
              </a:spcAft>
              <a:buSzPts val="2400"/>
              <a:buChar char="•"/>
            </a:pPr>
            <a:r>
              <a:rPr lang="en-US"/>
              <a:t>SHINE Grants Program</a:t>
            </a:r>
            <a:endParaRPr/>
          </a:p>
        </p:txBody>
      </p:sp>
      <p:sp>
        <p:nvSpPr>
          <p:cNvPr id="155" name="Google Shape;155;p14"/>
          <p:cNvSpPr txBox="1"/>
          <p:nvPr>
            <p:ph idx="3" type="body"/>
          </p:nvPr>
        </p:nvSpPr>
        <p:spPr>
          <a:xfrm>
            <a:off x="9144000" y="2028327"/>
            <a:ext cx="8052179" cy="1050086"/>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rgbClr val="2B1803"/>
              </a:buClr>
              <a:buSzPts val="2400"/>
              <a:buNone/>
            </a:pPr>
            <a:r>
              <a:rPr lang="en-US" sz="4100"/>
              <a:t>One Maryland One Book</a:t>
            </a:r>
            <a:endParaRPr sz="4100"/>
          </a:p>
        </p:txBody>
      </p:sp>
      <p:sp>
        <p:nvSpPr>
          <p:cNvPr id="156" name="Google Shape;156;p14"/>
          <p:cNvSpPr txBox="1"/>
          <p:nvPr>
            <p:ph idx="4" type="body"/>
          </p:nvPr>
        </p:nvSpPr>
        <p:spPr>
          <a:xfrm>
            <a:off x="9144000" y="3415148"/>
            <a:ext cx="8052300" cy="2482800"/>
          </a:xfrm>
          <a:prstGeom prst="rect">
            <a:avLst/>
          </a:prstGeom>
          <a:noFill/>
          <a:ln>
            <a:noFill/>
          </a:ln>
        </p:spPr>
        <p:txBody>
          <a:bodyPr anchorCtr="0" anchor="t" bIns="45700" lIns="91425" spcFirstLastPara="1" rIns="91425" wrap="square" tIns="45700">
            <a:noAutofit/>
          </a:bodyPr>
          <a:lstStyle/>
          <a:p>
            <a:pPr indent="0" lvl="0" marL="285750" rtl="0" algn="l">
              <a:lnSpc>
                <a:spcPct val="80000"/>
              </a:lnSpc>
              <a:spcBef>
                <a:spcPts val="0"/>
              </a:spcBef>
              <a:spcAft>
                <a:spcPts val="0"/>
              </a:spcAft>
              <a:buClr>
                <a:srgbClr val="2B1803"/>
              </a:buClr>
              <a:buSzPts val="2220"/>
              <a:buNone/>
            </a:pPr>
            <a:r>
              <a:rPr lang="en-US" sz="2420"/>
              <a:t>B</a:t>
            </a:r>
            <a:r>
              <a:rPr lang="en-US" sz="2420"/>
              <a:t>ring together diverse people in communities across the</a:t>
            </a:r>
            <a:r>
              <a:rPr lang="en-US" sz="2420"/>
              <a:t> </a:t>
            </a:r>
            <a:r>
              <a:rPr lang="en-US" sz="2420"/>
              <a:t>state through book-centered discussions and programs at:</a:t>
            </a:r>
            <a:br>
              <a:rPr lang="en-US" sz="2420"/>
            </a:br>
            <a:endParaRPr sz="2420"/>
          </a:p>
          <a:p>
            <a:pPr indent="-382270" lvl="0" marL="457200" rtl="0" algn="l">
              <a:lnSpc>
                <a:spcPct val="80000"/>
              </a:lnSpc>
              <a:spcBef>
                <a:spcPts val="0"/>
              </a:spcBef>
              <a:spcAft>
                <a:spcPts val="0"/>
              </a:spcAft>
              <a:buSzPts val="2420"/>
              <a:buChar char="•"/>
            </a:pPr>
            <a:r>
              <a:rPr lang="en-US" sz="2420"/>
              <a:t>Public libraries</a:t>
            </a:r>
            <a:endParaRPr sz="2420"/>
          </a:p>
          <a:p>
            <a:pPr indent="-382270" lvl="0" marL="457200" rtl="0" algn="l">
              <a:lnSpc>
                <a:spcPct val="80000"/>
              </a:lnSpc>
              <a:spcBef>
                <a:spcPts val="0"/>
              </a:spcBef>
              <a:spcAft>
                <a:spcPts val="0"/>
              </a:spcAft>
              <a:buSzPts val="2420"/>
              <a:buChar char="•"/>
            </a:pPr>
            <a:r>
              <a:rPr lang="en-US" sz="2420"/>
              <a:t>High schools</a:t>
            </a:r>
            <a:endParaRPr sz="2420"/>
          </a:p>
          <a:p>
            <a:pPr indent="-382270" lvl="0" marL="457200" rtl="0" algn="l">
              <a:lnSpc>
                <a:spcPct val="80000"/>
              </a:lnSpc>
              <a:spcBef>
                <a:spcPts val="0"/>
              </a:spcBef>
              <a:spcAft>
                <a:spcPts val="0"/>
              </a:spcAft>
              <a:buSzPts val="2420"/>
              <a:buChar char="•"/>
            </a:pPr>
            <a:r>
              <a:rPr lang="en-US" sz="2420"/>
              <a:t>Colleges</a:t>
            </a:r>
            <a:endParaRPr sz="2420"/>
          </a:p>
          <a:p>
            <a:pPr indent="-382270" lvl="0" marL="457200" rtl="0" algn="l">
              <a:lnSpc>
                <a:spcPct val="80000"/>
              </a:lnSpc>
              <a:spcBef>
                <a:spcPts val="0"/>
              </a:spcBef>
              <a:spcAft>
                <a:spcPts val="0"/>
              </a:spcAft>
              <a:buSzPts val="2420"/>
              <a:buChar char="•"/>
            </a:pPr>
            <a:r>
              <a:rPr lang="en-US" sz="2420"/>
              <a:t>Museums</a:t>
            </a:r>
            <a:endParaRPr sz="2420"/>
          </a:p>
          <a:p>
            <a:pPr indent="-382270" lvl="0" marL="457200" rtl="0" algn="l">
              <a:lnSpc>
                <a:spcPct val="80000"/>
              </a:lnSpc>
              <a:spcBef>
                <a:spcPts val="0"/>
              </a:spcBef>
              <a:spcAft>
                <a:spcPts val="0"/>
              </a:spcAft>
              <a:buSzPts val="2420"/>
              <a:buChar char="•"/>
            </a:pPr>
            <a:r>
              <a:rPr lang="en-US" sz="2420"/>
              <a:t>and other community organizations around the state.</a:t>
            </a:r>
            <a:endParaRPr sz="2420"/>
          </a:p>
        </p:txBody>
      </p:sp>
      <p:pic>
        <p:nvPicPr>
          <p:cNvPr id="157" name="Google Shape;157;p14" title="OMOB-logoCOLOR-transparency-new2016.gif"/>
          <p:cNvPicPr preferRelativeResize="0"/>
          <p:nvPr/>
        </p:nvPicPr>
        <p:blipFill>
          <a:blip r:embed="rId3">
            <a:alphaModFix/>
          </a:blip>
          <a:stretch>
            <a:fillRect/>
          </a:stretch>
        </p:blipFill>
        <p:spPr>
          <a:xfrm>
            <a:off x="11100950" y="6564900"/>
            <a:ext cx="3384126" cy="3384126"/>
          </a:xfrm>
          <a:prstGeom prst="rect">
            <a:avLst/>
          </a:prstGeom>
          <a:noFill/>
          <a:ln>
            <a:noFill/>
          </a:ln>
        </p:spPr>
      </p:pic>
      <p:pic>
        <p:nvPicPr>
          <p:cNvPr id="158" name="Google Shape;158;p14" title="MarylandHumanities_Logo_JPG.jpg"/>
          <p:cNvPicPr preferRelativeResize="0"/>
          <p:nvPr/>
        </p:nvPicPr>
        <p:blipFill>
          <a:blip r:embed="rId4">
            <a:alphaModFix/>
          </a:blip>
          <a:stretch>
            <a:fillRect/>
          </a:stretch>
        </p:blipFill>
        <p:spPr>
          <a:xfrm>
            <a:off x="2630050" y="6496725"/>
            <a:ext cx="3093358" cy="35204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5"/>
          <p:cNvSpPr txBox="1"/>
          <p:nvPr>
            <p:ph idx="1" type="body"/>
          </p:nvPr>
        </p:nvSpPr>
        <p:spPr>
          <a:xfrm>
            <a:off x="1066800" y="2628900"/>
            <a:ext cx="16154399" cy="6400800"/>
          </a:xfrm>
          <a:prstGeom prst="rect">
            <a:avLst/>
          </a:prstGeom>
          <a:noFill/>
          <a:ln>
            <a:noFill/>
          </a:ln>
        </p:spPr>
        <p:txBody>
          <a:bodyPr anchorCtr="0" anchor="t" bIns="45700" lIns="91425" spcFirstLastPara="1" rIns="91425" wrap="square" tIns="45700">
            <a:normAutofit/>
          </a:bodyPr>
          <a:lstStyle/>
          <a:p>
            <a:pPr indent="-431800" lvl="0" marL="457200" rtl="0" algn="l">
              <a:spcBef>
                <a:spcPts val="0"/>
              </a:spcBef>
              <a:spcAft>
                <a:spcPts val="0"/>
              </a:spcAft>
              <a:buSzPts val="3200"/>
              <a:buChar char="•"/>
            </a:pPr>
            <a:r>
              <a:rPr lang="en-US"/>
              <a:t>Launched in 2008.</a:t>
            </a:r>
            <a:endParaRPr/>
          </a:p>
          <a:p>
            <a:pPr indent="0" lvl="0" marL="457200" rtl="0" algn="l">
              <a:spcBef>
                <a:spcPts val="0"/>
              </a:spcBef>
              <a:spcAft>
                <a:spcPts val="0"/>
              </a:spcAft>
              <a:buNone/>
            </a:pPr>
            <a:r>
              <a:t/>
            </a:r>
            <a:endParaRPr/>
          </a:p>
          <a:p>
            <a:pPr indent="-431800" lvl="0" marL="457200" rtl="0" algn="l">
              <a:spcBef>
                <a:spcPts val="0"/>
              </a:spcBef>
              <a:spcAft>
                <a:spcPts val="0"/>
              </a:spcAft>
              <a:buSzPts val="3200"/>
              <a:buChar char="•"/>
            </a:pPr>
            <a:r>
              <a:rPr lang="en-US"/>
              <a:t>Brings together communities across the state through the shared experience of reading the same book by offering free copies and producing public programs.</a:t>
            </a:r>
            <a:endParaRPr/>
          </a:p>
          <a:p>
            <a:pPr indent="0" lvl="0" marL="457200" rtl="0" algn="l">
              <a:spcBef>
                <a:spcPts val="0"/>
              </a:spcBef>
              <a:spcAft>
                <a:spcPts val="0"/>
              </a:spcAft>
              <a:buNone/>
            </a:pPr>
            <a:r>
              <a:t/>
            </a:r>
            <a:endParaRPr/>
          </a:p>
          <a:p>
            <a:pPr indent="-431800" lvl="0" marL="457200" rtl="0" algn="l">
              <a:spcBef>
                <a:spcPts val="0"/>
              </a:spcBef>
              <a:spcAft>
                <a:spcPts val="0"/>
              </a:spcAft>
              <a:buSzPts val="3200"/>
              <a:buChar char="•"/>
            </a:pPr>
            <a:r>
              <a:rPr lang="en-US"/>
              <a:t>Chosen by 1) a public call for titles, 2) a longlist culled by staff, and 3) three-rounds of review and vote by a selection committee of literature workers across the state.</a:t>
            </a:r>
            <a:endParaRPr/>
          </a:p>
          <a:p>
            <a:pPr indent="0" lvl="0" marL="457200" rtl="0" algn="l">
              <a:spcBef>
                <a:spcPts val="0"/>
              </a:spcBef>
              <a:spcAft>
                <a:spcPts val="0"/>
              </a:spcAft>
              <a:buNone/>
            </a:pPr>
            <a:r>
              <a:t/>
            </a:r>
            <a:endParaRPr/>
          </a:p>
          <a:p>
            <a:pPr indent="-431800" lvl="0" marL="457200" rtl="0" algn="l">
              <a:spcBef>
                <a:spcPts val="0"/>
              </a:spcBef>
              <a:spcAft>
                <a:spcPts val="0"/>
              </a:spcAft>
              <a:buSzPts val="3200"/>
              <a:buChar char="•"/>
            </a:pPr>
            <a:r>
              <a:rPr lang="en-US"/>
              <a:t>Supports programs through development of reading guides, toolkits, promotional material, and capacity-buidling workshops.</a:t>
            </a:r>
            <a:br>
              <a:rPr lang="en-US"/>
            </a:br>
            <a:endParaRPr/>
          </a:p>
          <a:p>
            <a:pPr indent="-431800" lvl="0" marL="457200" rtl="0" algn="l">
              <a:spcBef>
                <a:spcPts val="0"/>
              </a:spcBef>
              <a:spcAft>
                <a:spcPts val="0"/>
              </a:spcAft>
              <a:buSzPts val="3200"/>
              <a:buChar char="•"/>
            </a:pPr>
            <a:r>
              <a:rPr lang="en-US"/>
              <a:t>Produces a statewide Author Tour in regions across the state.</a:t>
            </a:r>
            <a:endParaRPr/>
          </a:p>
        </p:txBody>
      </p:sp>
      <p:sp>
        <p:nvSpPr>
          <p:cNvPr id="164" name="Google Shape;164;p5"/>
          <p:cNvSpPr txBox="1"/>
          <p:nvPr>
            <p:ph type="title"/>
          </p:nvPr>
        </p:nvSpPr>
        <p:spPr>
          <a:xfrm>
            <a:off x="634626" y="295100"/>
            <a:ext cx="9652500" cy="1143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lt1"/>
              </a:buClr>
              <a:buSzPts val="4400"/>
              <a:buFont typeface="Arial"/>
              <a:buNone/>
            </a:pPr>
            <a:r>
              <a:rPr b="1" lang="en-US"/>
              <a:t>What is One Maryland One Book</a:t>
            </a:r>
            <a:endParaRPr b="1"/>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4"/>
          <p:cNvSpPr txBox="1"/>
          <p:nvPr>
            <p:ph idx="1" type="body"/>
          </p:nvPr>
        </p:nvSpPr>
        <p:spPr>
          <a:xfrm>
            <a:off x="364350" y="2459325"/>
            <a:ext cx="7483800" cy="6400800"/>
          </a:xfrm>
          <a:prstGeom prst="rect">
            <a:avLst/>
          </a:prstGeom>
          <a:noFill/>
          <a:ln>
            <a:noFill/>
          </a:ln>
        </p:spPr>
        <p:txBody>
          <a:bodyPr anchorCtr="0" anchor="t" bIns="45700" lIns="91425" spcFirstLastPara="1" rIns="91425" wrap="square" tIns="45700">
            <a:normAutofit/>
          </a:bodyPr>
          <a:lstStyle/>
          <a:p>
            <a:pPr indent="-139700" lvl="0" marL="342900" rtl="0" algn="l">
              <a:lnSpc>
                <a:spcPct val="100000"/>
              </a:lnSpc>
              <a:spcBef>
                <a:spcPts val="0"/>
              </a:spcBef>
              <a:spcAft>
                <a:spcPts val="0"/>
              </a:spcAft>
              <a:buClr>
                <a:srgbClr val="2B1803"/>
              </a:buClr>
              <a:buSzPts val="3200"/>
              <a:buNone/>
            </a:pPr>
            <a:r>
              <a:rPr b="1" lang="en-US"/>
              <a:t>Theme:</a:t>
            </a:r>
            <a:r>
              <a:rPr lang="en-US"/>
              <a:t> “What We Collect, What We Tell”</a:t>
            </a:r>
            <a:endParaRPr/>
          </a:p>
          <a:p>
            <a:pPr indent="-139700" lvl="0" marL="342900" rtl="0" algn="l">
              <a:lnSpc>
                <a:spcPct val="100000"/>
              </a:lnSpc>
              <a:spcBef>
                <a:spcPts val="0"/>
              </a:spcBef>
              <a:spcAft>
                <a:spcPts val="0"/>
              </a:spcAft>
              <a:buClr>
                <a:srgbClr val="2B1803"/>
              </a:buClr>
              <a:buSzPts val="3200"/>
              <a:buNone/>
            </a:pPr>
            <a:r>
              <a:t/>
            </a:r>
            <a:endParaRPr/>
          </a:p>
          <a:p>
            <a:pPr indent="-139700" lvl="0" marL="342900" rtl="0" algn="l">
              <a:lnSpc>
                <a:spcPct val="100000"/>
              </a:lnSpc>
              <a:spcBef>
                <a:spcPts val="0"/>
              </a:spcBef>
              <a:spcAft>
                <a:spcPts val="0"/>
              </a:spcAft>
              <a:buClr>
                <a:srgbClr val="2B1803"/>
              </a:buClr>
              <a:buSzPts val="3200"/>
              <a:buNone/>
            </a:pPr>
            <a:r>
              <a:rPr b="1" lang="en-US"/>
              <a:t>Book:</a:t>
            </a:r>
            <a:r>
              <a:rPr lang="en-US"/>
              <a:t> </a:t>
            </a:r>
            <a:r>
              <a:rPr i="1" lang="en-US"/>
              <a:t>Kin: Rooted in Hope</a:t>
            </a:r>
            <a:r>
              <a:rPr lang="en-US"/>
              <a:t> by Carole Boston Weatherford with art by Jeffery Boston Weatherford</a:t>
            </a:r>
            <a:endParaRPr/>
          </a:p>
          <a:p>
            <a:pPr indent="-139700" lvl="0" marL="342900" rtl="0" algn="l">
              <a:lnSpc>
                <a:spcPct val="100000"/>
              </a:lnSpc>
              <a:spcBef>
                <a:spcPts val="0"/>
              </a:spcBef>
              <a:spcAft>
                <a:spcPts val="0"/>
              </a:spcAft>
              <a:buClr>
                <a:srgbClr val="2B1803"/>
              </a:buClr>
              <a:buSzPts val="3200"/>
              <a:buNone/>
            </a:pPr>
            <a:r>
              <a:t/>
            </a:r>
            <a:endParaRPr/>
          </a:p>
          <a:p>
            <a:pPr indent="-139700" lvl="0" marL="342900" rtl="0" algn="l">
              <a:lnSpc>
                <a:spcPct val="100000"/>
              </a:lnSpc>
              <a:spcBef>
                <a:spcPts val="0"/>
              </a:spcBef>
              <a:spcAft>
                <a:spcPts val="0"/>
              </a:spcAft>
              <a:buClr>
                <a:srgbClr val="2B1803"/>
              </a:buClr>
              <a:buSzPts val="3200"/>
              <a:buNone/>
            </a:pPr>
            <a:r>
              <a:rPr b="1" lang="en-US"/>
              <a:t>Key Topics: </a:t>
            </a:r>
            <a:r>
              <a:rPr lang="en-US"/>
              <a:t>African American History, slavery, Civil War &amp; Reconstruction, genealogy, place-based heritage, art-making, archival work, storytelling</a:t>
            </a:r>
            <a:endParaRPr/>
          </a:p>
        </p:txBody>
      </p:sp>
      <p:sp>
        <p:nvSpPr>
          <p:cNvPr id="170" name="Google Shape;170;p4"/>
          <p:cNvSpPr txBox="1"/>
          <p:nvPr>
            <p:ph type="title"/>
          </p:nvPr>
        </p:nvSpPr>
        <p:spPr>
          <a:xfrm>
            <a:off x="634621" y="295109"/>
            <a:ext cx="8229600" cy="1143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lt1"/>
              </a:buClr>
              <a:buSzPts val="4400"/>
              <a:buFont typeface="Arial"/>
              <a:buNone/>
            </a:pPr>
            <a:r>
              <a:rPr lang="en-US"/>
              <a:t>OMOB 2025</a:t>
            </a:r>
            <a:endParaRPr/>
          </a:p>
        </p:txBody>
      </p:sp>
      <p:pic>
        <p:nvPicPr>
          <p:cNvPr id="171" name="Google Shape;171;p4" title="KIN_Cover_800px.jpg"/>
          <p:cNvPicPr preferRelativeResize="0"/>
          <p:nvPr/>
        </p:nvPicPr>
        <p:blipFill>
          <a:blip r:embed="rId3">
            <a:alphaModFix/>
          </a:blip>
          <a:stretch>
            <a:fillRect/>
          </a:stretch>
        </p:blipFill>
        <p:spPr>
          <a:xfrm>
            <a:off x="8275573" y="2459326"/>
            <a:ext cx="3942426" cy="5923501"/>
          </a:xfrm>
          <a:prstGeom prst="rect">
            <a:avLst/>
          </a:prstGeom>
          <a:noFill/>
          <a:ln>
            <a:noFill/>
          </a:ln>
        </p:spPr>
      </p:pic>
      <p:pic>
        <p:nvPicPr>
          <p:cNvPr id="172" name="Google Shape;172;p4" title="Copy of Delores and Carole.jpg"/>
          <p:cNvPicPr preferRelativeResize="0"/>
          <p:nvPr/>
        </p:nvPicPr>
        <p:blipFill>
          <a:blip r:embed="rId4">
            <a:alphaModFix/>
          </a:blip>
          <a:stretch>
            <a:fillRect/>
          </a:stretch>
        </p:blipFill>
        <p:spPr>
          <a:xfrm>
            <a:off x="12999549" y="2090225"/>
            <a:ext cx="4781926" cy="3586445"/>
          </a:xfrm>
          <a:prstGeom prst="rect">
            <a:avLst/>
          </a:prstGeom>
          <a:noFill/>
          <a:ln>
            <a:noFill/>
          </a:ln>
        </p:spPr>
      </p:pic>
      <p:pic>
        <p:nvPicPr>
          <p:cNvPr id="173" name="Google Shape;173;p4" title="Copy of  One MarylandOne Book'25-128.jpg"/>
          <p:cNvPicPr preferRelativeResize="0"/>
          <p:nvPr/>
        </p:nvPicPr>
        <p:blipFill>
          <a:blip r:embed="rId5">
            <a:alphaModFix/>
          </a:blip>
          <a:stretch>
            <a:fillRect/>
          </a:stretch>
        </p:blipFill>
        <p:spPr>
          <a:xfrm>
            <a:off x="12645424" y="5925945"/>
            <a:ext cx="5490176" cy="366011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pic>
        <p:nvPicPr>
          <p:cNvPr id="178" name="Google Shape;178;p8"/>
          <p:cNvPicPr preferRelativeResize="0"/>
          <p:nvPr/>
        </p:nvPicPr>
        <p:blipFill>
          <a:blip r:embed="rId3">
            <a:alphaModFix/>
          </a:blip>
          <a:stretch>
            <a:fillRect/>
          </a:stretch>
        </p:blipFill>
        <p:spPr>
          <a:xfrm>
            <a:off x="12328675" y="1039025"/>
            <a:ext cx="5699750" cy="7580975"/>
          </a:xfrm>
          <a:prstGeom prst="rect">
            <a:avLst/>
          </a:prstGeom>
          <a:noFill/>
          <a:ln>
            <a:noFill/>
          </a:ln>
        </p:spPr>
      </p:pic>
      <p:pic>
        <p:nvPicPr>
          <p:cNvPr id="179" name="Google Shape;179;p8"/>
          <p:cNvPicPr preferRelativeResize="0"/>
          <p:nvPr/>
        </p:nvPicPr>
        <p:blipFill>
          <a:blip r:embed="rId4">
            <a:alphaModFix/>
          </a:blip>
          <a:stretch>
            <a:fillRect/>
          </a:stretch>
        </p:blipFill>
        <p:spPr>
          <a:xfrm>
            <a:off x="5076775" y="176000"/>
            <a:ext cx="7019505" cy="3998725"/>
          </a:xfrm>
          <a:prstGeom prst="rect">
            <a:avLst/>
          </a:prstGeom>
          <a:noFill/>
          <a:ln>
            <a:noFill/>
          </a:ln>
        </p:spPr>
      </p:pic>
      <p:pic>
        <p:nvPicPr>
          <p:cNvPr id="180" name="Google Shape;180;p8"/>
          <p:cNvPicPr preferRelativeResize="0"/>
          <p:nvPr/>
        </p:nvPicPr>
        <p:blipFill rotWithShape="1">
          <a:blip r:embed="rId5">
            <a:alphaModFix/>
          </a:blip>
          <a:srcRect b="0" l="0" r="0" t="27262"/>
          <a:stretch/>
        </p:blipFill>
        <p:spPr>
          <a:xfrm>
            <a:off x="5303550" y="4389100"/>
            <a:ext cx="6565975" cy="5247025"/>
          </a:xfrm>
          <a:prstGeom prst="rect">
            <a:avLst/>
          </a:prstGeom>
          <a:noFill/>
          <a:ln>
            <a:noFill/>
          </a:ln>
        </p:spPr>
      </p:pic>
      <p:pic>
        <p:nvPicPr>
          <p:cNvPr id="181" name="Google Shape;181;p8"/>
          <p:cNvPicPr preferRelativeResize="0"/>
          <p:nvPr/>
        </p:nvPicPr>
        <p:blipFill>
          <a:blip r:embed="rId6">
            <a:alphaModFix/>
          </a:blip>
          <a:stretch>
            <a:fillRect/>
          </a:stretch>
        </p:blipFill>
        <p:spPr>
          <a:xfrm>
            <a:off x="137575" y="474565"/>
            <a:ext cx="4844375" cy="647711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7"/>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dk1"/>
              </a:buClr>
              <a:buSzPts val="4000"/>
              <a:buFont typeface="Georgia"/>
              <a:buNone/>
            </a:pPr>
            <a:r>
              <a:t/>
            </a:r>
            <a:endParaRPr/>
          </a:p>
        </p:txBody>
      </p:sp>
      <p:sp>
        <p:nvSpPr>
          <p:cNvPr id="187" name="Google Shape;187;p7"/>
          <p:cNvSpPr txBox="1"/>
          <p:nvPr>
            <p:ph idx="1" type="body"/>
          </p:nvPr>
        </p:nvSpPr>
        <p:spPr>
          <a:xfrm>
            <a:off x="722313" y="496613"/>
            <a:ext cx="7772400" cy="15003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dk1"/>
              </a:buClr>
              <a:buSzPts val="2400"/>
              <a:buNone/>
            </a:pPr>
            <a:r>
              <a:rPr lang="en-US"/>
              <a:t>N</a:t>
            </a:r>
            <a:endParaRPr/>
          </a:p>
        </p:txBody>
      </p:sp>
      <p:pic>
        <p:nvPicPr>
          <p:cNvPr id="188" name="Google Shape;188;p7" title="LB and Cover Image_Lower Res.png"/>
          <p:cNvPicPr preferRelativeResize="0"/>
          <p:nvPr>
            <p:ph idx="2" type="pic"/>
          </p:nvPr>
        </p:nvPicPr>
        <p:blipFill rotWithShape="1">
          <a:blip r:embed="rId3">
            <a:alphaModFix/>
          </a:blip>
          <a:srcRect b="0" l="1038" r="1038" t="0"/>
          <a:stretch/>
        </p:blipFill>
        <p:spPr>
          <a:xfrm>
            <a:off x="4892950" y="0"/>
            <a:ext cx="13395000" cy="10287001"/>
          </a:xfrm>
          <a:prstGeom prst="rect">
            <a:avLst/>
          </a:prstGeom>
          <a:noFill/>
          <a:ln>
            <a:noFill/>
          </a:ln>
        </p:spPr>
      </p:pic>
      <p:sp>
        <p:nvSpPr>
          <p:cNvPr id="189" name="Google Shape;189;p7"/>
          <p:cNvSpPr txBox="1"/>
          <p:nvPr/>
        </p:nvSpPr>
        <p:spPr>
          <a:xfrm>
            <a:off x="509400" y="2691800"/>
            <a:ext cx="4062600" cy="3879000"/>
          </a:xfrm>
          <a:prstGeom prst="rect">
            <a:avLst/>
          </a:prstGeom>
          <a:noFill/>
          <a:ln>
            <a:noFill/>
          </a:ln>
        </p:spPr>
        <p:txBody>
          <a:bodyPr anchorCtr="0" anchor="b" bIns="91425" lIns="91425" spcFirstLastPara="1" rIns="91425" wrap="square" tIns="91425">
            <a:spAutoFit/>
          </a:bodyPr>
          <a:lstStyle/>
          <a:p>
            <a:pPr indent="0" lvl="0" marL="0" rtl="0" algn="l">
              <a:spcBef>
                <a:spcPts val="0"/>
              </a:spcBef>
              <a:spcAft>
                <a:spcPts val="0"/>
              </a:spcAft>
              <a:buNone/>
            </a:pPr>
            <a:r>
              <a:rPr b="1" lang="en-US" sz="4800">
                <a:solidFill>
                  <a:schemeClr val="lt1"/>
                </a:solidFill>
              </a:rPr>
              <a:t>The 2026</a:t>
            </a:r>
            <a:endParaRPr b="1" sz="4800">
              <a:solidFill>
                <a:schemeClr val="lt1"/>
              </a:solidFill>
            </a:endParaRPr>
          </a:p>
          <a:p>
            <a:pPr indent="0" lvl="0" marL="0" rtl="0" algn="l">
              <a:spcBef>
                <a:spcPts val="0"/>
              </a:spcBef>
              <a:spcAft>
                <a:spcPts val="0"/>
              </a:spcAft>
              <a:buNone/>
            </a:pPr>
            <a:r>
              <a:rPr b="1" lang="en-US" sz="4800">
                <a:solidFill>
                  <a:schemeClr val="lt1"/>
                </a:solidFill>
              </a:rPr>
              <a:t>One Maryland One Book Selection</a:t>
            </a:r>
            <a:endParaRPr b="1" sz="4800">
              <a:solidFill>
                <a:schemeClr val="lt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g3db7c56999f_0_8"/>
          <p:cNvSpPr txBox="1"/>
          <p:nvPr>
            <p:ph type="title"/>
          </p:nvPr>
        </p:nvSpPr>
        <p:spPr>
          <a:xfrm>
            <a:off x="722313" y="4406900"/>
            <a:ext cx="7772400" cy="13620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dk1"/>
              </a:buClr>
              <a:buSzPts val="4000"/>
              <a:buFont typeface="Georgia"/>
              <a:buNone/>
            </a:pPr>
            <a:r>
              <a:t/>
            </a:r>
            <a:endParaRPr/>
          </a:p>
        </p:txBody>
      </p:sp>
      <p:sp>
        <p:nvSpPr>
          <p:cNvPr id="195" name="Google Shape;195;g3db7c56999f_0_8"/>
          <p:cNvSpPr txBox="1"/>
          <p:nvPr/>
        </p:nvSpPr>
        <p:spPr>
          <a:xfrm>
            <a:off x="9011500" y="7826975"/>
            <a:ext cx="6369900" cy="923400"/>
          </a:xfrm>
          <a:prstGeom prst="rect">
            <a:avLst/>
          </a:prstGeom>
          <a:noFill/>
          <a:ln>
            <a:noFill/>
          </a:ln>
        </p:spPr>
        <p:txBody>
          <a:bodyPr anchorCtr="0" anchor="b" bIns="91425" lIns="91425" spcFirstLastPara="1" rIns="91425" wrap="square" tIns="91425">
            <a:spAutoFit/>
          </a:bodyPr>
          <a:lstStyle/>
          <a:p>
            <a:pPr indent="-533400" lvl="0" marL="457200" rtl="0" algn="l">
              <a:spcBef>
                <a:spcPts val="0"/>
              </a:spcBef>
              <a:spcAft>
                <a:spcPts val="0"/>
              </a:spcAft>
              <a:buClr>
                <a:schemeClr val="lt1"/>
              </a:buClr>
              <a:buSzPts val="4800"/>
              <a:buChar char="-"/>
            </a:pPr>
            <a:r>
              <a:rPr b="1" lang="en-US" sz="4800">
                <a:solidFill>
                  <a:schemeClr val="lt1"/>
                </a:solidFill>
              </a:rPr>
              <a:t>Lawrence Burney</a:t>
            </a:r>
            <a:endParaRPr b="1" sz="4800">
              <a:solidFill>
                <a:schemeClr val="lt1"/>
              </a:solidFill>
            </a:endParaRPr>
          </a:p>
        </p:txBody>
      </p:sp>
      <p:sp>
        <p:nvSpPr>
          <p:cNvPr id="196" name="Google Shape;196;g3db7c56999f_0_8"/>
          <p:cNvSpPr txBox="1"/>
          <p:nvPr/>
        </p:nvSpPr>
        <p:spPr>
          <a:xfrm>
            <a:off x="339125" y="1138450"/>
            <a:ext cx="14340000" cy="4941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3800">
                <a:solidFill>
                  <a:schemeClr val="lt1"/>
                </a:solidFill>
              </a:rPr>
              <a:t>“At its core, </a:t>
            </a:r>
            <a:r>
              <a:rPr i="1" lang="en-US" sz="3800">
                <a:solidFill>
                  <a:schemeClr val="lt1"/>
                </a:solidFill>
              </a:rPr>
              <a:t>No Sense In Wishing</a:t>
            </a:r>
            <a:r>
              <a:rPr lang="en-US" sz="3800">
                <a:solidFill>
                  <a:schemeClr val="lt1"/>
                </a:solidFill>
              </a:rPr>
              <a:t>'s mission is to advocate spending ample time with what most captures your affection and curiosity…</a:t>
            </a:r>
            <a:endParaRPr sz="3800">
              <a:solidFill>
                <a:schemeClr val="lt1"/>
              </a:solidFill>
            </a:endParaRPr>
          </a:p>
          <a:p>
            <a:pPr indent="0" lvl="0" marL="0" rtl="0" algn="l">
              <a:spcBef>
                <a:spcPts val="0"/>
              </a:spcBef>
              <a:spcAft>
                <a:spcPts val="0"/>
              </a:spcAft>
              <a:buNone/>
            </a:pPr>
            <a:r>
              <a:t/>
            </a:r>
            <a:endParaRPr sz="3800">
              <a:solidFill>
                <a:schemeClr val="lt1"/>
              </a:solidFill>
            </a:endParaRPr>
          </a:p>
          <a:p>
            <a:pPr indent="0" lvl="0" marL="0" rtl="0" algn="l">
              <a:spcBef>
                <a:spcPts val="0"/>
              </a:spcBef>
              <a:spcAft>
                <a:spcPts val="0"/>
              </a:spcAft>
              <a:buNone/>
            </a:pPr>
            <a:r>
              <a:rPr lang="en-US" sz="3800">
                <a:solidFill>
                  <a:schemeClr val="lt1"/>
                </a:solidFill>
              </a:rPr>
              <a:t>This book tracks key moments in my life when I was transformed, often accompanied by the music, literature, film, or history that led me down that path. I'd like it to help folks connect the dots between the sociopolitical factors of their hometowns — or any town—and how music from that place's most oppressed communities emerged.”</a:t>
            </a:r>
            <a:endParaRPr sz="3800">
              <a:solidFill>
                <a:schemeClr val="lt1"/>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2026 Conference">
      <a:dk1>
        <a:srgbClr val="027676"/>
      </a:dk1>
      <a:lt1>
        <a:srgbClr val="FFFFFF"/>
      </a:lt1>
      <a:dk2>
        <a:srgbClr val="EA7867"/>
      </a:dk2>
      <a:lt2>
        <a:srgbClr val="FCECDB"/>
      </a:lt2>
      <a:accent1>
        <a:srgbClr val="87C3BF"/>
      </a:accent1>
      <a:accent2>
        <a:srgbClr val="F0A586"/>
      </a:accent2>
      <a:accent3>
        <a:srgbClr val="F05758"/>
      </a:accent3>
      <a:accent4>
        <a:srgbClr val="FAAE58"/>
      </a:accent4>
      <a:accent5>
        <a:srgbClr val="815241"/>
      </a:accent5>
      <a:accent6>
        <a:srgbClr val="47231A"/>
      </a:accent6>
      <a:hlink>
        <a:srgbClr val="C58C54"/>
      </a:hlink>
      <a:folHlink>
        <a:srgbClr val="0A344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2026 Conference">
      <a:dk1>
        <a:srgbClr val="027676"/>
      </a:dk1>
      <a:lt1>
        <a:srgbClr val="FFFFFF"/>
      </a:lt1>
      <a:dk2>
        <a:srgbClr val="EA7867"/>
      </a:dk2>
      <a:lt2>
        <a:srgbClr val="FCECDB"/>
      </a:lt2>
      <a:accent1>
        <a:srgbClr val="87C3BF"/>
      </a:accent1>
      <a:accent2>
        <a:srgbClr val="F0A586"/>
      </a:accent2>
      <a:accent3>
        <a:srgbClr val="F05758"/>
      </a:accent3>
      <a:accent4>
        <a:srgbClr val="FAAE58"/>
      </a:accent4>
      <a:accent5>
        <a:srgbClr val="815241"/>
      </a:accent5>
      <a:accent6>
        <a:srgbClr val="47231A"/>
      </a:accent6>
      <a:hlink>
        <a:srgbClr val="C58C54"/>
      </a:hlink>
      <a:folHlink>
        <a:srgbClr val="0A344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2006-08-16T00:00:00Z</dcterms:created>
</cp:coreProperties>
</file>