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</p:sldMasterIdLst>
  <p:notesMasterIdLst>
    <p:notesMasterId r:id="rId26"/>
  </p:notesMasterIdLst>
  <p:sldIdLst>
    <p:sldId id="256" r:id="rId3"/>
    <p:sldId id="257" r:id="rId4"/>
    <p:sldId id="258" r:id="rId5"/>
    <p:sldId id="283" r:id="rId6"/>
    <p:sldId id="259" r:id="rId7"/>
    <p:sldId id="276" r:id="rId8"/>
    <p:sldId id="261" r:id="rId9"/>
    <p:sldId id="260" r:id="rId10"/>
    <p:sldId id="281" r:id="rId11"/>
    <p:sldId id="280" r:id="rId12"/>
    <p:sldId id="279" r:id="rId13"/>
    <p:sldId id="267" r:id="rId14"/>
    <p:sldId id="262" r:id="rId15"/>
    <p:sldId id="277" r:id="rId16"/>
    <p:sldId id="268" r:id="rId17"/>
    <p:sldId id="266" r:id="rId18"/>
    <p:sldId id="278" r:id="rId19"/>
    <p:sldId id="282" r:id="rId20"/>
    <p:sldId id="271" r:id="rId21"/>
    <p:sldId id="269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Rubik" panose="020B0604020202020204" charset="-79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mZIOUsJChzbDXR+FNM5PcT2x1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5F0A7-E0FC-2105-490F-5DC2D4BFC5B3}" v="226" dt="2026-05-06T18:30:28.949"/>
    <p1510:client id="{0980EECC-3812-6041-38B5-31EE8E053A6D}" v="6" dt="2026-05-07T23:52:12.682"/>
    <p1510:client id="{0C3372EF-C79B-6469-196D-AD9E5B49E965}" v="15" dt="2026-05-06T14:23:33.692"/>
    <p1510:client id="{45F01B27-62E3-06EF-13FA-6F2A0AB8555A}" v="617" dt="2026-05-06T15:49:40.131"/>
    <p1510:client id="{68B3657E-A688-4310-8F64-9FF8AA62A223}" v="280" dt="2026-05-06T16:52:17.018"/>
    <p1510:client id="{B10EC04D-3C8E-D746-A674-BF73D1DBC9A6}" v="235" dt="2026-05-06T18:32:47.433"/>
    <p1510:client id="{B11E40C3-B07D-8B49-3C13-92E4CB46C1E8}" v="89" dt="2026-05-06T18:47:42.885"/>
    <p1510:client id="{C9EF6071-0F66-E248-1C59-7D0353D4E00B}" v="1" dt="2026-05-06T13:17:28.563"/>
    <p1510:client id="{D316FFC0-A07B-9DAE-6A3B-152157AD7051}" v="2" dt="2026-05-06T18:07:47.562"/>
    <p1510:client id="{FB17538F-66BE-E48B-240B-9CBE4E451AFC}" v="1" dt="2026-05-06T13:29:17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customschemas.google.com/relationships/presentationmetadata" Target="metadata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Delezenski" userId="S::kadelezenski@salisbury.edu::cf5edc33-2c22-4afb-841e-d6857156b7af" providerId="AD" clId="Web-{FB17538F-66BE-E48B-240B-9CBE4E451AFC}"/>
    <pc:docChg chg="modSld">
      <pc:chgData name="Katie Delezenski" userId="S::kadelezenski@salisbury.edu::cf5edc33-2c22-4afb-841e-d6857156b7af" providerId="AD" clId="Web-{FB17538F-66BE-E48B-240B-9CBE4E451AFC}" dt="2026-05-06T13:29:17.743" v="0" actId="20577"/>
      <pc:docMkLst>
        <pc:docMk/>
      </pc:docMkLst>
      <pc:sldChg chg="modSp">
        <pc:chgData name="Katie Delezenski" userId="S::kadelezenski@salisbury.edu::cf5edc33-2c22-4afb-841e-d6857156b7af" providerId="AD" clId="Web-{FB17538F-66BE-E48B-240B-9CBE4E451AFC}" dt="2026-05-06T13:29:17.743" v="0" actId="20577"/>
        <pc:sldMkLst>
          <pc:docMk/>
          <pc:sldMk cId="0" sldId="266"/>
        </pc:sldMkLst>
        <pc:spChg chg="mod">
          <ac:chgData name="Katie Delezenski" userId="S::kadelezenski@salisbury.edu::cf5edc33-2c22-4afb-841e-d6857156b7af" providerId="AD" clId="Web-{FB17538F-66BE-E48B-240B-9CBE4E451AFC}" dt="2026-05-06T13:29:17.743" v="0" actId="20577"/>
          <ac:spMkLst>
            <pc:docMk/>
            <pc:sldMk cId="0" sldId="266"/>
            <ac:spMk id="5" creationId="{551E66D2-D90C-CADF-B8BB-337E5AACBC50}"/>
          </ac:spMkLst>
        </pc:spChg>
      </pc:sldChg>
    </pc:docChg>
  </pc:docChgLst>
  <pc:docChgLst>
    <pc:chgData name="Nicole Kulp" userId="S::nlkulp@salisbury.edu::7e527d5a-3a8c-479b-95a6-602e6d52a82b" providerId="AD" clId="Web-{707A12D5-EA2E-B346-3E6D-393862061C35}"/>
    <pc:docChg chg="addSld modSld sldOrd">
      <pc:chgData name="Nicole Kulp" userId="S::nlkulp@salisbury.edu::7e527d5a-3a8c-479b-95a6-602e6d52a82b" providerId="AD" clId="Web-{707A12D5-EA2E-B346-3E6D-393862061C35}" dt="2026-05-05T20:04:07.009" v="1328" actId="1076"/>
      <pc:docMkLst>
        <pc:docMk/>
      </pc:docMkLst>
      <pc:sldChg chg="modSp">
        <pc:chgData name="Nicole Kulp" userId="S::nlkulp@salisbury.edu::7e527d5a-3a8c-479b-95a6-602e6d52a82b" providerId="AD" clId="Web-{707A12D5-EA2E-B346-3E6D-393862061C35}" dt="2026-05-05T14:04:48.620" v="347" actId="20577"/>
        <pc:sldMkLst>
          <pc:docMk/>
          <pc:sldMk cId="0" sldId="259"/>
        </pc:sldMkLst>
        <pc:spChg chg="mod">
          <ac:chgData name="Nicole Kulp" userId="S::nlkulp@salisbury.edu::7e527d5a-3a8c-479b-95a6-602e6d52a82b" providerId="AD" clId="Web-{707A12D5-EA2E-B346-3E6D-393862061C35}" dt="2026-05-05T14:04:48.620" v="347" actId="20577"/>
          <ac:spMkLst>
            <pc:docMk/>
            <pc:sldMk cId="0" sldId="259"/>
            <ac:spMk id="152" creationId="{00000000-0000-0000-0000-000000000000}"/>
          </ac:spMkLst>
        </pc:spChg>
      </pc:sldChg>
      <pc:sldChg chg="addSp delSp modSp">
        <pc:chgData name="Nicole Kulp" userId="S::nlkulp@salisbury.edu::7e527d5a-3a8c-479b-95a6-602e6d52a82b" providerId="AD" clId="Web-{707A12D5-EA2E-B346-3E6D-393862061C35}" dt="2026-05-05T14:01:49.432" v="95" actId="1076"/>
        <pc:sldMkLst>
          <pc:docMk/>
          <pc:sldMk cId="0" sldId="260"/>
        </pc:sldMkLst>
        <pc:spChg chg="mod">
          <ac:chgData name="Nicole Kulp" userId="S::nlkulp@salisbury.edu::7e527d5a-3a8c-479b-95a6-602e6d52a82b" providerId="AD" clId="Web-{707A12D5-EA2E-B346-3E6D-393862061C35}" dt="2026-05-05T14:01:45.901" v="94" actId="1076"/>
          <ac:spMkLst>
            <pc:docMk/>
            <pc:sldMk cId="0" sldId="260"/>
            <ac:spMk id="4" creationId="{EC130D37-21AA-3D7D-C593-5B10E8F62281}"/>
          </ac:spMkLst>
        </pc:spChg>
        <pc:spChg chg="add mod">
          <ac:chgData name="Nicole Kulp" userId="S::nlkulp@salisbury.edu::7e527d5a-3a8c-479b-95a6-602e6d52a82b" providerId="AD" clId="Web-{707A12D5-EA2E-B346-3E6D-393862061C35}" dt="2026-05-05T14:01:49.432" v="95" actId="1076"/>
          <ac:spMkLst>
            <pc:docMk/>
            <pc:sldMk cId="0" sldId="260"/>
            <ac:spMk id="7" creationId="{D3AC41BF-633F-FACE-F100-E9638801E01D}"/>
          </ac:spMkLst>
        </pc:spChg>
        <pc:spChg chg="add mod">
          <ac:chgData name="Nicole Kulp" userId="S::nlkulp@salisbury.edu::7e527d5a-3a8c-479b-95a6-602e6d52a82b" providerId="AD" clId="Web-{707A12D5-EA2E-B346-3E6D-393862061C35}" dt="2026-05-05T14:01:29.448" v="90" actId="1076"/>
          <ac:spMkLst>
            <pc:docMk/>
            <pc:sldMk cId="0" sldId="260"/>
            <ac:spMk id="8" creationId="{ED21CC2A-DEB8-8544-3DE9-6C63195D563B}"/>
          </ac:spMkLst>
        </pc:spChg>
        <pc:picChg chg="mod">
          <ac:chgData name="Nicole Kulp" userId="S::nlkulp@salisbury.edu::7e527d5a-3a8c-479b-95a6-602e6d52a82b" providerId="AD" clId="Web-{707A12D5-EA2E-B346-3E6D-393862061C35}" dt="2026-05-05T14:00:34.791" v="73" actId="1076"/>
          <ac:picMkLst>
            <pc:docMk/>
            <pc:sldMk cId="0" sldId="260"/>
            <ac:picMk id="2" creationId="{9A88E4DC-F7FC-1A0F-3D87-7AC3F10983A6}"/>
          </ac:picMkLst>
        </pc:picChg>
        <pc:picChg chg="add mod">
          <ac:chgData name="Nicole Kulp" userId="S::nlkulp@salisbury.edu::7e527d5a-3a8c-479b-95a6-602e6d52a82b" providerId="AD" clId="Web-{707A12D5-EA2E-B346-3E6D-393862061C35}" dt="2026-05-05T14:00:42.432" v="75" actId="1076"/>
          <ac:picMkLst>
            <pc:docMk/>
            <pc:sldMk cId="0" sldId="260"/>
            <ac:picMk id="5" creationId="{B7EC128E-9B8E-9646-C69D-8DFA980452CB}"/>
          </ac:picMkLst>
        </pc:picChg>
        <pc:picChg chg="add mod">
          <ac:chgData name="Nicole Kulp" userId="S::nlkulp@salisbury.edu::7e527d5a-3a8c-479b-95a6-602e6d52a82b" providerId="AD" clId="Web-{707A12D5-EA2E-B346-3E6D-393862061C35}" dt="2026-05-05T14:00:39.432" v="74" actId="1076"/>
          <ac:picMkLst>
            <pc:docMk/>
            <pc:sldMk cId="0" sldId="260"/>
            <ac:picMk id="6" creationId="{871C6E30-23E5-82EA-2EE2-090062A2F8CC}"/>
          </ac:picMkLst>
        </pc:picChg>
      </pc:sldChg>
      <pc:sldChg chg="ord">
        <pc:chgData name="Nicole Kulp" userId="S::nlkulp@salisbury.edu::7e527d5a-3a8c-479b-95a6-602e6d52a82b" providerId="AD" clId="Web-{707A12D5-EA2E-B346-3E6D-393862061C35}" dt="2026-05-05T19:47:29.171" v="994"/>
        <pc:sldMkLst>
          <pc:docMk/>
          <pc:sldMk cId="0" sldId="261"/>
        </pc:sldMkLst>
      </pc:sldChg>
      <pc:sldChg chg="addSp modSp">
        <pc:chgData name="Nicole Kulp" userId="S::nlkulp@salisbury.edu::7e527d5a-3a8c-479b-95a6-602e6d52a82b" providerId="AD" clId="Web-{707A12D5-EA2E-B346-3E6D-393862061C35}" dt="2026-05-05T19:33:54.660" v="975" actId="1076"/>
        <pc:sldMkLst>
          <pc:docMk/>
          <pc:sldMk cId="0" sldId="266"/>
        </pc:sldMkLst>
        <pc:picChg chg="add mod">
          <ac:chgData name="Nicole Kulp" userId="S::nlkulp@salisbury.edu::7e527d5a-3a8c-479b-95a6-602e6d52a82b" providerId="AD" clId="Web-{707A12D5-EA2E-B346-3E6D-393862061C35}" dt="2026-05-05T19:33:54.660" v="975" actId="1076"/>
          <ac:picMkLst>
            <pc:docMk/>
            <pc:sldMk cId="0" sldId="266"/>
            <ac:picMk id="2" creationId="{DA5E1FFB-7BEB-1A53-268B-6A9BB42AAC8E}"/>
          </ac:picMkLst>
        </pc:picChg>
      </pc:sldChg>
      <pc:sldChg chg="addSp delSp modSp">
        <pc:chgData name="Nicole Kulp" userId="S::nlkulp@salisbury.edu::7e527d5a-3a8c-479b-95a6-602e6d52a82b" providerId="AD" clId="Web-{707A12D5-EA2E-B346-3E6D-393862061C35}" dt="2026-05-05T19:37:55.221" v="979"/>
        <pc:sldMkLst>
          <pc:docMk/>
          <pc:sldMk cId="2613763561" sldId="276"/>
        </pc:sldMkLst>
        <pc:spChg chg="mod">
          <ac:chgData name="Nicole Kulp" userId="S::nlkulp@salisbury.edu::7e527d5a-3a8c-479b-95a6-602e6d52a82b" providerId="AD" clId="Web-{707A12D5-EA2E-B346-3E6D-393862061C35}" dt="2026-05-05T14:06:41.933" v="479" actId="20577"/>
          <ac:spMkLst>
            <pc:docMk/>
            <pc:sldMk cId="2613763561" sldId="276"/>
            <ac:spMk id="152" creationId="{0C527AE5-442D-4407-E264-3CF86971EF42}"/>
          </ac:spMkLst>
        </pc:spChg>
      </pc:sldChg>
      <pc:sldChg chg="addSp modSp">
        <pc:chgData name="Nicole Kulp" userId="S::nlkulp@salisbury.edu::7e527d5a-3a8c-479b-95a6-602e6d52a82b" providerId="AD" clId="Web-{707A12D5-EA2E-B346-3E6D-393862061C35}" dt="2026-05-05T19:24:43.117" v="972" actId="1076"/>
        <pc:sldMkLst>
          <pc:docMk/>
          <pc:sldMk cId="3093083936" sldId="278"/>
        </pc:sldMkLst>
        <pc:spChg chg="mod">
          <ac:chgData name="Nicole Kulp" userId="S::nlkulp@salisbury.edu::7e527d5a-3a8c-479b-95a6-602e6d52a82b" providerId="AD" clId="Web-{707A12D5-EA2E-B346-3E6D-393862061C35}" dt="2026-05-05T19:24:33.336" v="967" actId="1076"/>
          <ac:spMkLst>
            <pc:docMk/>
            <pc:sldMk cId="3093083936" sldId="278"/>
            <ac:spMk id="4" creationId="{04FD7103-44C6-1A2E-3356-816A7A19B997}"/>
          </ac:spMkLst>
        </pc:spChg>
        <pc:spChg chg="add mod">
          <ac:chgData name="Nicole Kulp" userId="S::nlkulp@salisbury.edu::7e527d5a-3a8c-479b-95a6-602e6d52a82b" providerId="AD" clId="Web-{707A12D5-EA2E-B346-3E6D-393862061C35}" dt="2026-05-05T19:24:39.429" v="971" actId="20577"/>
          <ac:spMkLst>
            <pc:docMk/>
            <pc:sldMk cId="3093083936" sldId="278"/>
            <ac:spMk id="11" creationId="{9312AE2F-C663-7B9E-4EA0-DF0349C5551B}"/>
          </ac:spMkLst>
        </pc:spChg>
        <pc:spChg chg="add mod">
          <ac:chgData name="Nicole Kulp" userId="S::nlkulp@salisbury.edu::7e527d5a-3a8c-479b-95a6-602e6d52a82b" providerId="AD" clId="Web-{707A12D5-EA2E-B346-3E6D-393862061C35}" dt="2026-05-05T19:24:43.117" v="972" actId="1076"/>
          <ac:spMkLst>
            <pc:docMk/>
            <pc:sldMk cId="3093083936" sldId="278"/>
            <ac:spMk id="12" creationId="{EF6851C8-9662-036C-D919-4DDDDDCA6A80}"/>
          </ac:spMkLst>
        </pc:spChg>
        <pc:picChg chg="add mod">
          <ac:chgData name="Nicole Kulp" userId="S::nlkulp@salisbury.edu::7e527d5a-3a8c-479b-95a6-602e6d52a82b" providerId="AD" clId="Web-{707A12D5-EA2E-B346-3E6D-393862061C35}" dt="2026-05-05T13:46:52.147" v="4" actId="14100"/>
          <ac:picMkLst>
            <pc:docMk/>
            <pc:sldMk cId="3093083936" sldId="278"/>
            <ac:picMk id="3" creationId="{94697E4A-F4EA-2CC3-3CFF-36108F2D11E1}"/>
          </ac:picMkLst>
        </pc:picChg>
        <pc:picChg chg="mod">
          <ac:chgData name="Nicole Kulp" userId="S::nlkulp@salisbury.edu::7e527d5a-3a8c-479b-95a6-602e6d52a82b" providerId="AD" clId="Web-{707A12D5-EA2E-B346-3E6D-393862061C35}" dt="2026-05-05T13:57:43.056" v="35" actId="14100"/>
          <ac:picMkLst>
            <pc:docMk/>
            <pc:sldMk cId="3093083936" sldId="278"/>
            <ac:picMk id="5" creationId="{BEE3B636-144E-2D24-398E-25576A85BF8F}"/>
          </ac:picMkLst>
        </pc:picChg>
        <pc:picChg chg="add mod">
          <ac:chgData name="Nicole Kulp" userId="S::nlkulp@salisbury.edu::7e527d5a-3a8c-479b-95a6-602e6d52a82b" providerId="AD" clId="Web-{707A12D5-EA2E-B346-3E6D-393862061C35}" dt="2026-05-05T13:57:48.212" v="36" actId="14100"/>
          <ac:picMkLst>
            <pc:docMk/>
            <pc:sldMk cId="3093083936" sldId="278"/>
            <ac:picMk id="8" creationId="{B16A59B9-4AA4-03D7-A2A6-614ADC94DD53}"/>
          </ac:picMkLst>
        </pc:picChg>
        <pc:picChg chg="add mod">
          <ac:chgData name="Nicole Kulp" userId="S::nlkulp@salisbury.edu::7e527d5a-3a8c-479b-95a6-602e6d52a82b" providerId="AD" clId="Web-{707A12D5-EA2E-B346-3E6D-393862061C35}" dt="2026-05-05T13:56:58.665" v="30" actId="14100"/>
          <ac:picMkLst>
            <pc:docMk/>
            <pc:sldMk cId="3093083936" sldId="278"/>
            <ac:picMk id="9" creationId="{D5E9061A-7714-0EEF-943B-372F1C6FFB84}"/>
          </ac:picMkLst>
        </pc:picChg>
        <pc:picChg chg="add mod">
          <ac:chgData name="Nicole Kulp" userId="S::nlkulp@salisbury.edu::7e527d5a-3a8c-479b-95a6-602e6d52a82b" providerId="AD" clId="Web-{707A12D5-EA2E-B346-3E6D-393862061C35}" dt="2026-05-05T13:57:51.197" v="37" actId="14100"/>
          <ac:picMkLst>
            <pc:docMk/>
            <pc:sldMk cId="3093083936" sldId="278"/>
            <ac:picMk id="10" creationId="{26653667-2D9A-B1F9-5510-E54034508969}"/>
          </ac:picMkLst>
        </pc:picChg>
      </pc:sldChg>
      <pc:sldChg chg="addSp delSp modSp add mod replId setBg">
        <pc:chgData name="Nicole Kulp" userId="S::nlkulp@salisbury.edu::7e527d5a-3a8c-479b-95a6-602e6d52a82b" providerId="AD" clId="Web-{707A12D5-EA2E-B346-3E6D-393862061C35}" dt="2026-05-05T16:32:07.945" v="871"/>
        <pc:sldMkLst>
          <pc:docMk/>
          <pc:sldMk cId="1225447544" sldId="279"/>
        </pc:sldMkLst>
        <pc:spChg chg="add mod">
          <ac:chgData name="Nicole Kulp" userId="S::nlkulp@salisbury.edu::7e527d5a-3a8c-479b-95a6-602e6d52a82b" providerId="AD" clId="Web-{707A12D5-EA2E-B346-3E6D-393862061C35}" dt="2026-05-05T16:26:51.038" v="704" actId="1076"/>
          <ac:spMkLst>
            <pc:docMk/>
            <pc:sldMk cId="1225447544" sldId="279"/>
            <ac:spMk id="5" creationId="{E09DCAF4-7C84-A311-4CC7-25F4CCB37A00}"/>
          </ac:spMkLst>
        </pc:spChg>
        <pc:spChg chg="add mod">
          <ac:chgData name="Nicole Kulp" userId="S::nlkulp@salisbury.edu::7e527d5a-3a8c-479b-95a6-602e6d52a82b" providerId="AD" clId="Web-{707A12D5-EA2E-B346-3E6D-393862061C35}" dt="2026-05-05T16:27:21.819" v="734" actId="1076"/>
          <ac:spMkLst>
            <pc:docMk/>
            <pc:sldMk cId="1225447544" sldId="279"/>
            <ac:spMk id="9" creationId="{40E3B3AF-B7EA-FE75-AA4A-55081141CE0C}"/>
          </ac:spMkLst>
        </pc:spChg>
        <pc:spChg chg="add mod">
          <ac:chgData name="Nicole Kulp" userId="S::nlkulp@salisbury.edu::7e527d5a-3a8c-479b-95a6-602e6d52a82b" providerId="AD" clId="Web-{707A12D5-EA2E-B346-3E6D-393862061C35}" dt="2026-05-05T16:27:37.429" v="736" actId="1076"/>
          <ac:spMkLst>
            <pc:docMk/>
            <pc:sldMk cId="1225447544" sldId="279"/>
            <ac:spMk id="11" creationId="{B54254EB-24C8-2650-F8F7-0B4BA377907D}"/>
          </ac:spMkLst>
        </pc:spChg>
        <pc:spChg chg="add mod">
          <ac:chgData name="Nicole Kulp" userId="S::nlkulp@salisbury.edu::7e527d5a-3a8c-479b-95a6-602e6d52a82b" providerId="AD" clId="Web-{707A12D5-EA2E-B346-3E6D-393862061C35}" dt="2026-05-05T16:27:55.194" v="749" actId="20577"/>
          <ac:spMkLst>
            <pc:docMk/>
            <pc:sldMk cId="1225447544" sldId="279"/>
            <ac:spMk id="12" creationId="{7C5EF941-77DA-2039-3FA0-8683FFFDD843}"/>
          </ac:spMkLst>
        </pc:spChg>
        <pc:spChg chg="mod">
          <ac:chgData name="Nicole Kulp" userId="S::nlkulp@salisbury.edu::7e527d5a-3a8c-479b-95a6-602e6d52a82b" providerId="AD" clId="Web-{707A12D5-EA2E-B346-3E6D-393862061C35}" dt="2026-05-05T16:28:08.882" v="753" actId="20577"/>
          <ac:spMkLst>
            <pc:docMk/>
            <pc:sldMk cId="1225447544" sldId="279"/>
            <ac:spMk id="159" creationId="{BE8C3DCD-7D22-E308-D530-11B8F71E0EC2}"/>
          </ac:spMkLst>
        </pc:spChg>
        <pc:picChg chg="add mod">
          <ac:chgData name="Nicole Kulp" userId="S::nlkulp@salisbury.edu::7e527d5a-3a8c-479b-95a6-602e6d52a82b" providerId="AD" clId="Web-{707A12D5-EA2E-B346-3E6D-393862061C35}" dt="2026-05-05T16:27:32.116" v="735" actId="1076"/>
          <ac:picMkLst>
            <pc:docMk/>
            <pc:sldMk cId="1225447544" sldId="279"/>
            <ac:picMk id="2" creationId="{6E00074B-EFF8-41F2-753D-14E5F81739B7}"/>
          </ac:picMkLst>
        </pc:picChg>
        <pc:picChg chg="add mod">
          <ac:chgData name="Nicole Kulp" userId="S::nlkulp@salisbury.edu::7e527d5a-3a8c-479b-95a6-602e6d52a82b" providerId="AD" clId="Web-{707A12D5-EA2E-B346-3E6D-393862061C35}" dt="2026-05-05T16:24:51.616" v="626" actId="1076"/>
          <ac:picMkLst>
            <pc:docMk/>
            <pc:sldMk cId="1225447544" sldId="279"/>
            <ac:picMk id="3" creationId="{B3D6F4E5-8FF2-A90A-E7C9-EC1BE168030D}"/>
          </ac:picMkLst>
        </pc:picChg>
        <pc:picChg chg="add mod">
          <ac:chgData name="Nicole Kulp" userId="S::nlkulp@salisbury.edu::7e527d5a-3a8c-479b-95a6-602e6d52a82b" providerId="AD" clId="Web-{707A12D5-EA2E-B346-3E6D-393862061C35}" dt="2026-05-05T16:26:20.397" v="677" actId="1076"/>
          <ac:picMkLst>
            <pc:docMk/>
            <pc:sldMk cId="1225447544" sldId="279"/>
            <ac:picMk id="6" creationId="{BC1C4977-2A36-749B-C990-916F7BE85E7B}"/>
          </ac:picMkLst>
        </pc:picChg>
        <pc:picChg chg="add mod">
          <ac:chgData name="Nicole Kulp" userId="S::nlkulp@salisbury.edu::7e527d5a-3a8c-479b-95a6-602e6d52a82b" providerId="AD" clId="Web-{707A12D5-EA2E-B346-3E6D-393862061C35}" dt="2026-05-05T14:47:51.950" v="544" actId="1076"/>
          <ac:picMkLst>
            <pc:docMk/>
            <pc:sldMk cId="1225447544" sldId="279"/>
            <ac:picMk id="10" creationId="{4F5D913A-F177-17E3-1710-8585ACE40B42}"/>
          </ac:picMkLst>
        </pc:picChg>
      </pc:sldChg>
      <pc:sldChg chg="addSp delSp modSp add mod replId modClrScheme chgLayout">
        <pc:chgData name="Nicole Kulp" userId="S::nlkulp@salisbury.edu::7e527d5a-3a8c-479b-95a6-602e6d52a82b" providerId="AD" clId="Web-{707A12D5-EA2E-B346-3E6D-393862061C35}" dt="2026-05-05T19:42:19.063" v="984"/>
        <pc:sldMkLst>
          <pc:docMk/>
          <pc:sldMk cId="1769239722" sldId="280"/>
        </pc:sldMkLst>
        <pc:spChg chg="add mod">
          <ac:chgData name="Nicole Kulp" userId="S::nlkulp@salisbury.edu::7e527d5a-3a8c-479b-95a6-602e6d52a82b" providerId="AD" clId="Web-{707A12D5-EA2E-B346-3E6D-393862061C35}" dt="2026-05-05T16:31:56.992" v="869" actId="1076"/>
          <ac:spMkLst>
            <pc:docMk/>
            <pc:sldMk cId="1769239722" sldId="280"/>
            <ac:spMk id="4" creationId="{13D518DD-B5D3-7742-E01B-E109C65EA2D0}"/>
          </ac:spMkLst>
        </pc:spChg>
        <pc:spChg chg="add mod">
          <ac:chgData name="Nicole Kulp" userId="S::nlkulp@salisbury.edu::7e527d5a-3a8c-479b-95a6-602e6d52a82b" providerId="AD" clId="Web-{707A12D5-EA2E-B346-3E6D-393862061C35}" dt="2026-05-05T16:32:42.460" v="884" actId="1076"/>
          <ac:spMkLst>
            <pc:docMk/>
            <pc:sldMk cId="1769239722" sldId="280"/>
            <ac:spMk id="5" creationId="{432A9630-AB4C-FB25-57EB-F0C849F29AA9}"/>
          </ac:spMkLst>
        </pc:spChg>
        <pc:spChg chg="add mod">
          <ac:chgData name="Nicole Kulp" userId="S::nlkulp@salisbury.edu::7e527d5a-3a8c-479b-95a6-602e6d52a82b" providerId="AD" clId="Web-{707A12D5-EA2E-B346-3E6D-393862061C35}" dt="2026-05-05T16:32:37.507" v="883" actId="20577"/>
          <ac:spMkLst>
            <pc:docMk/>
            <pc:sldMk cId="1769239722" sldId="280"/>
            <ac:spMk id="6" creationId="{B1A56980-BAF6-D747-A0E1-2213A90829DA}"/>
          </ac:spMkLst>
        </pc:spChg>
        <pc:spChg chg="mod">
          <ac:chgData name="Nicole Kulp" userId="S::nlkulp@salisbury.edu::7e527d5a-3a8c-479b-95a6-602e6d52a82b" providerId="AD" clId="Web-{707A12D5-EA2E-B346-3E6D-393862061C35}" dt="2026-05-05T19:38:15.893" v="981" actId="1076"/>
          <ac:spMkLst>
            <pc:docMk/>
            <pc:sldMk cId="1769239722" sldId="280"/>
            <ac:spMk id="12" creationId="{50857358-8F22-520F-2C9B-C9C10D1B16F1}"/>
          </ac:spMkLst>
        </pc:spChg>
        <pc:spChg chg="mod">
          <ac:chgData name="Nicole Kulp" userId="S::nlkulp@salisbury.edu::7e527d5a-3a8c-479b-95a6-602e6d52a82b" providerId="AD" clId="Web-{707A12D5-EA2E-B346-3E6D-393862061C35}" dt="2026-05-05T16:31:24.460" v="862" actId="14100"/>
          <ac:spMkLst>
            <pc:docMk/>
            <pc:sldMk cId="1769239722" sldId="280"/>
            <ac:spMk id="159" creationId="{586EB837-CE99-045A-6F00-734A9FB5040D}"/>
          </ac:spMkLst>
        </pc:spChg>
        <pc:picChg chg="add mod">
          <ac:chgData name="Nicole Kulp" userId="S::nlkulp@salisbury.edu::7e527d5a-3a8c-479b-95a6-602e6d52a82b" providerId="AD" clId="Web-{707A12D5-EA2E-B346-3E6D-393862061C35}" dt="2026-05-05T19:38:13.127" v="980" actId="14100"/>
          <ac:picMkLst>
            <pc:docMk/>
            <pc:sldMk cId="1769239722" sldId="280"/>
            <ac:picMk id="2" creationId="{FDAB77AE-EC22-CA06-03E5-66EBE37F5EB2}"/>
          </ac:picMkLst>
        </pc:picChg>
      </pc:sldChg>
      <pc:sldChg chg="addSp delSp modSp add replId">
        <pc:chgData name="Nicole Kulp" userId="S::nlkulp@salisbury.edu::7e527d5a-3a8c-479b-95a6-602e6d52a82b" providerId="AD" clId="Web-{707A12D5-EA2E-B346-3E6D-393862061C35}" dt="2026-05-05T19:43:07.173" v="993" actId="14100"/>
        <pc:sldMkLst>
          <pc:docMk/>
          <pc:sldMk cId="883054655" sldId="281"/>
        </pc:sldMkLst>
        <pc:spChg chg="add mod">
          <ac:chgData name="Nicole Kulp" userId="S::nlkulp@salisbury.edu::7e527d5a-3a8c-479b-95a6-602e6d52a82b" providerId="AD" clId="Web-{707A12D5-EA2E-B346-3E6D-393862061C35}" dt="2026-05-05T19:23:28.977" v="964" actId="1076"/>
          <ac:spMkLst>
            <pc:docMk/>
            <pc:sldMk cId="883054655" sldId="281"/>
            <ac:spMk id="5" creationId="{2A08D25F-8A48-55A8-9C93-68C55EBCCA7A}"/>
          </ac:spMkLst>
        </pc:spChg>
        <pc:spChg chg="add mod">
          <ac:chgData name="Nicole Kulp" userId="S::nlkulp@salisbury.edu::7e527d5a-3a8c-479b-95a6-602e6d52a82b" providerId="AD" clId="Web-{707A12D5-EA2E-B346-3E6D-393862061C35}" dt="2026-05-05T16:34:26.617" v="929" actId="20577"/>
          <ac:spMkLst>
            <pc:docMk/>
            <pc:sldMk cId="883054655" sldId="281"/>
            <ac:spMk id="10" creationId="{13670976-8E4D-9C25-F718-0F08A39754B9}"/>
          </ac:spMkLst>
        </pc:spChg>
        <pc:spChg chg="mod">
          <ac:chgData name="Nicole Kulp" userId="S::nlkulp@salisbury.edu::7e527d5a-3a8c-479b-95a6-602e6d52a82b" providerId="AD" clId="Web-{707A12D5-EA2E-B346-3E6D-393862061C35}" dt="2026-05-05T19:43:07.173" v="993" actId="14100"/>
          <ac:spMkLst>
            <pc:docMk/>
            <pc:sldMk cId="883054655" sldId="281"/>
            <ac:spMk id="159" creationId="{4BECFA0F-41FE-20BB-D0B4-A68D15590464}"/>
          </ac:spMkLst>
        </pc:spChg>
        <pc:picChg chg="add mod">
          <ac:chgData name="Nicole Kulp" userId="S::nlkulp@salisbury.edu::7e527d5a-3a8c-479b-95a6-602e6d52a82b" providerId="AD" clId="Web-{707A12D5-EA2E-B346-3E6D-393862061C35}" dt="2026-05-05T19:23:34.664" v="966" actId="1076"/>
          <ac:picMkLst>
            <pc:docMk/>
            <pc:sldMk cId="883054655" sldId="281"/>
            <ac:picMk id="2" creationId="{01657458-87AA-E8C4-4092-2D849064B32E}"/>
          </ac:picMkLst>
        </pc:picChg>
        <pc:picChg chg="add mod">
          <ac:chgData name="Nicole Kulp" userId="S::nlkulp@salisbury.edu::7e527d5a-3a8c-479b-95a6-602e6d52a82b" providerId="AD" clId="Web-{707A12D5-EA2E-B346-3E6D-393862061C35}" dt="2026-05-05T17:35:22.239" v="930" actId="1076"/>
          <ac:picMkLst>
            <pc:docMk/>
            <pc:sldMk cId="883054655" sldId="281"/>
            <ac:picMk id="3" creationId="{6488CFCD-5CE7-BAC3-DF5B-844671D16C3D}"/>
          </ac:picMkLst>
        </pc:picChg>
        <pc:picChg chg="add mod">
          <ac:chgData name="Nicole Kulp" userId="S::nlkulp@salisbury.edu::7e527d5a-3a8c-479b-95a6-602e6d52a82b" providerId="AD" clId="Web-{707A12D5-EA2E-B346-3E6D-393862061C35}" dt="2026-05-05T19:23:32.024" v="965" actId="1076"/>
          <ac:picMkLst>
            <pc:docMk/>
            <pc:sldMk cId="883054655" sldId="281"/>
            <ac:picMk id="4" creationId="{BA0CD4D6-5CBB-1809-A1D6-9CC0E0672323}"/>
          </ac:picMkLst>
        </pc:picChg>
        <pc:picChg chg="add mod">
          <ac:chgData name="Nicole Kulp" userId="S::nlkulp@salisbury.edu::7e527d5a-3a8c-479b-95a6-602e6d52a82b" providerId="AD" clId="Web-{707A12D5-EA2E-B346-3E6D-393862061C35}" dt="2026-05-05T19:23:20.805" v="963" actId="1076"/>
          <ac:picMkLst>
            <pc:docMk/>
            <pc:sldMk cId="883054655" sldId="281"/>
            <ac:picMk id="9" creationId="{7D6A3048-BA61-DB60-E200-176996AEAD85}"/>
          </ac:picMkLst>
        </pc:picChg>
      </pc:sldChg>
      <pc:sldChg chg="addSp delSp modSp add ord replId">
        <pc:chgData name="Nicole Kulp" userId="S::nlkulp@salisbury.edu::7e527d5a-3a8c-479b-95a6-602e6d52a82b" providerId="AD" clId="Web-{707A12D5-EA2E-B346-3E6D-393862061C35}" dt="2026-05-05T20:04:07.009" v="1328" actId="1076"/>
        <pc:sldMkLst>
          <pc:docMk/>
          <pc:sldMk cId="2504770642" sldId="282"/>
        </pc:sldMkLst>
        <pc:spChg chg="add mod">
          <ac:chgData name="Nicole Kulp" userId="S::nlkulp@salisbury.edu::7e527d5a-3a8c-479b-95a6-602e6d52a82b" providerId="AD" clId="Web-{707A12D5-EA2E-B346-3E6D-393862061C35}" dt="2026-05-05T20:04:07.009" v="1328" actId="1076"/>
          <ac:spMkLst>
            <pc:docMk/>
            <pc:sldMk cId="2504770642" sldId="282"/>
            <ac:spMk id="3" creationId="{46B7942F-A8CD-CEFB-C17A-D22614566C5C}"/>
          </ac:spMkLst>
        </pc:spChg>
        <pc:spChg chg="add mod">
          <ac:chgData name="Nicole Kulp" userId="S::nlkulp@salisbury.edu::7e527d5a-3a8c-479b-95a6-602e6d52a82b" providerId="AD" clId="Web-{707A12D5-EA2E-B346-3E6D-393862061C35}" dt="2026-05-05T20:04:03.384" v="1327" actId="1076"/>
          <ac:spMkLst>
            <pc:docMk/>
            <pc:sldMk cId="2504770642" sldId="282"/>
            <ac:spMk id="4" creationId="{2583EC24-4611-445B-E18C-3E90B749B245}"/>
          </ac:spMkLst>
        </pc:spChg>
        <pc:spChg chg="add mod">
          <ac:chgData name="Nicole Kulp" userId="S::nlkulp@salisbury.edu::7e527d5a-3a8c-479b-95a6-602e6d52a82b" providerId="AD" clId="Web-{707A12D5-EA2E-B346-3E6D-393862061C35}" dt="2026-05-05T20:03:59.618" v="1326" actId="1076"/>
          <ac:spMkLst>
            <pc:docMk/>
            <pc:sldMk cId="2504770642" sldId="282"/>
            <ac:spMk id="5" creationId="{4E266D17-1140-85AD-0A10-6DFBDFF51D79}"/>
          </ac:spMkLst>
        </pc:spChg>
        <pc:spChg chg="mod">
          <ac:chgData name="Nicole Kulp" userId="S::nlkulp@salisbury.edu::7e527d5a-3a8c-479b-95a6-602e6d52a82b" providerId="AD" clId="Web-{707A12D5-EA2E-B346-3E6D-393862061C35}" dt="2026-05-05T19:58:37.089" v="1081" actId="20577"/>
          <ac:spMkLst>
            <pc:docMk/>
            <pc:sldMk cId="2504770642" sldId="282"/>
            <ac:spMk id="170" creationId="{968E0B32-BE62-0346-1827-9A39D4ED9EEC}"/>
          </ac:spMkLst>
        </pc:spChg>
        <pc:spChg chg="mod">
          <ac:chgData name="Nicole Kulp" userId="S::nlkulp@salisbury.edu::7e527d5a-3a8c-479b-95a6-602e6d52a82b" providerId="AD" clId="Web-{707A12D5-EA2E-B346-3E6D-393862061C35}" dt="2026-05-05T19:59:00.760" v="1127" actId="1076"/>
          <ac:spMkLst>
            <pc:docMk/>
            <pc:sldMk cId="2504770642" sldId="282"/>
            <ac:spMk id="171" creationId="{FD07DB79-479E-B046-C016-E806E0A244A8}"/>
          </ac:spMkLst>
        </pc:spChg>
        <pc:spChg chg="mod">
          <ac:chgData name="Nicole Kulp" userId="S::nlkulp@salisbury.edu::7e527d5a-3a8c-479b-95a6-602e6d52a82b" providerId="AD" clId="Web-{707A12D5-EA2E-B346-3E6D-393862061C35}" dt="2026-05-05T19:56:51.714" v="1019" actId="20577"/>
          <ac:spMkLst>
            <pc:docMk/>
            <pc:sldMk cId="2504770642" sldId="282"/>
            <ac:spMk id="458" creationId="{D30B9491-18FB-DDB3-6D96-664F250CB0C6}"/>
          </ac:spMkLst>
        </pc:spChg>
        <pc:picChg chg="mod modCrop">
          <ac:chgData name="Nicole Kulp" userId="S::nlkulp@salisbury.edu::7e527d5a-3a8c-479b-95a6-602e6d52a82b" providerId="AD" clId="Web-{707A12D5-EA2E-B346-3E6D-393862061C35}" dt="2026-05-05T19:56:38.339" v="999"/>
          <ac:picMkLst>
            <pc:docMk/>
            <pc:sldMk cId="2504770642" sldId="282"/>
            <ac:picMk id="7" creationId="{A9ABF2EB-F081-00C4-2AF0-21AD0E325789}"/>
          </ac:picMkLst>
        </pc:picChg>
        <pc:picChg chg="mod">
          <ac:chgData name="Nicole Kulp" userId="S::nlkulp@salisbury.edu::7e527d5a-3a8c-479b-95a6-602e6d52a82b" providerId="AD" clId="Web-{707A12D5-EA2E-B346-3E6D-393862061C35}" dt="2026-05-05T19:59:03.823" v="1128" actId="1076"/>
          <ac:picMkLst>
            <pc:docMk/>
            <pc:sldMk cId="2504770642" sldId="282"/>
            <ac:picMk id="457" creationId="{93A129B0-30DF-2516-B35F-E87FFCFA3AF0}"/>
          </ac:picMkLst>
        </pc:picChg>
      </pc:sldChg>
    </pc:docChg>
  </pc:docChgLst>
  <pc:docChgLst>
    <pc:chgData name="Nicole Kulp" userId="S::nlkulp@salisbury.edu::7e527d5a-3a8c-479b-95a6-602e6d52a82b" providerId="AD" clId="Web-{45F01B27-62E3-06EF-13FA-6F2A0AB8555A}"/>
    <pc:docChg chg="modSld">
      <pc:chgData name="Nicole Kulp" userId="S::nlkulp@salisbury.edu::7e527d5a-3a8c-479b-95a6-602e6d52a82b" providerId="AD" clId="Web-{45F01B27-62E3-06EF-13FA-6F2A0AB8555A}" dt="2026-05-06T15:49:40.131" v="540" actId="1076"/>
      <pc:docMkLst>
        <pc:docMk/>
      </pc:docMkLst>
      <pc:sldChg chg="addSp delSp modSp">
        <pc:chgData name="Nicole Kulp" userId="S::nlkulp@salisbury.edu::7e527d5a-3a8c-479b-95a6-602e6d52a82b" providerId="AD" clId="Web-{45F01B27-62E3-06EF-13FA-6F2A0AB8555A}" dt="2026-05-06T15:49:40.131" v="540" actId="1076"/>
        <pc:sldMkLst>
          <pc:docMk/>
          <pc:sldMk cId="0" sldId="260"/>
        </pc:sldMkLst>
        <pc:spChg chg="add del">
          <ac:chgData name="Nicole Kulp" userId="S::nlkulp@salisbury.edu::7e527d5a-3a8c-479b-95a6-602e6d52a82b" providerId="AD" clId="Web-{45F01B27-62E3-06EF-13FA-6F2A0AB8555A}" dt="2026-05-06T15:44:22.535" v="478"/>
          <ac:spMkLst>
            <pc:docMk/>
            <pc:sldMk cId="0" sldId="260"/>
            <ac:spMk id="3" creationId="{AB337C91-E5C3-B974-96AD-92341D8A0118}"/>
          </ac:spMkLst>
        </pc:spChg>
        <pc:spChg chg="mod">
          <ac:chgData name="Nicole Kulp" userId="S::nlkulp@salisbury.edu::7e527d5a-3a8c-479b-95a6-602e6d52a82b" providerId="AD" clId="Web-{45F01B27-62E3-06EF-13FA-6F2A0AB8555A}" dt="2026-05-06T15:48:29.817" v="528" actId="20577"/>
          <ac:spMkLst>
            <pc:docMk/>
            <pc:sldMk cId="0" sldId="260"/>
            <ac:spMk id="4" creationId="{EC130D37-21AA-3D7D-C593-5B10E8F62281}"/>
          </ac:spMkLst>
        </pc:spChg>
        <pc:spChg chg="mod">
          <ac:chgData name="Nicole Kulp" userId="S::nlkulp@salisbury.edu::7e527d5a-3a8c-479b-95a6-602e6d52a82b" providerId="AD" clId="Web-{45F01B27-62E3-06EF-13FA-6F2A0AB8555A}" dt="2026-05-06T15:48:29.833" v="530" actId="20577"/>
          <ac:spMkLst>
            <pc:docMk/>
            <pc:sldMk cId="0" sldId="260"/>
            <ac:spMk id="7" creationId="{D3AC41BF-633F-FACE-F100-E9638801E01D}"/>
          </ac:spMkLst>
        </pc:spChg>
        <pc:spChg chg="mod">
          <ac:chgData name="Nicole Kulp" userId="S::nlkulp@salisbury.edu::7e527d5a-3a8c-479b-95a6-602e6d52a82b" providerId="AD" clId="Web-{45F01B27-62E3-06EF-13FA-6F2A0AB8555A}" dt="2026-05-06T15:48:43.443" v="535" actId="20577"/>
          <ac:spMkLst>
            <pc:docMk/>
            <pc:sldMk cId="0" sldId="260"/>
            <ac:spMk id="8" creationId="{ED21CC2A-DEB8-8544-3DE9-6C63195D563B}"/>
          </ac:spMkLst>
        </pc:spChg>
        <pc:spChg chg="add del">
          <ac:chgData name="Nicole Kulp" userId="S::nlkulp@salisbury.edu::7e527d5a-3a8c-479b-95a6-602e6d52a82b" providerId="AD" clId="Web-{45F01B27-62E3-06EF-13FA-6F2A0AB8555A}" dt="2026-05-06T15:44:56.660" v="480"/>
          <ac:spMkLst>
            <pc:docMk/>
            <pc:sldMk cId="0" sldId="260"/>
            <ac:spMk id="9" creationId="{8D2391B2-A73C-8D9C-E926-6C8130877A92}"/>
          </ac:spMkLst>
        </pc:spChg>
        <pc:spChg chg="add mod">
          <ac:chgData name="Nicole Kulp" userId="S::nlkulp@salisbury.edu::7e527d5a-3a8c-479b-95a6-602e6d52a82b" providerId="AD" clId="Web-{45F01B27-62E3-06EF-13FA-6F2A0AB8555A}" dt="2026-05-06T15:48:29.864" v="533" actId="20577"/>
          <ac:spMkLst>
            <pc:docMk/>
            <pc:sldMk cId="0" sldId="260"/>
            <ac:spMk id="10" creationId="{0C3138ED-EBB8-9E9C-4EE0-4A411F900EF2}"/>
          </ac:spMkLst>
        </pc:spChg>
        <pc:picChg chg="mod modCrop">
          <ac:chgData name="Nicole Kulp" userId="S::nlkulp@salisbury.edu::7e527d5a-3a8c-479b-95a6-602e6d52a82b" providerId="AD" clId="Web-{45F01B27-62E3-06EF-13FA-6F2A0AB8555A}" dt="2026-05-06T15:43:41.035" v="474" actId="14100"/>
          <ac:picMkLst>
            <pc:docMk/>
            <pc:sldMk cId="0" sldId="260"/>
            <ac:picMk id="2" creationId="{9A88E4DC-F7FC-1A0F-3D87-7AC3F10983A6}"/>
          </ac:picMkLst>
        </pc:picChg>
        <pc:picChg chg="add del mod">
          <ac:chgData name="Nicole Kulp" userId="S::nlkulp@salisbury.edu::7e527d5a-3a8c-479b-95a6-602e6d52a82b" providerId="AD" clId="Web-{45F01B27-62E3-06EF-13FA-6F2A0AB8555A}" dt="2026-05-06T15:47:23.004" v="503"/>
          <ac:picMkLst>
            <pc:docMk/>
            <pc:sldMk cId="0" sldId="260"/>
            <ac:picMk id="11" creationId="{42874906-315F-97B7-ADF7-601A1C278470}"/>
          </ac:picMkLst>
        </pc:picChg>
        <pc:picChg chg="add mod">
          <ac:chgData name="Nicole Kulp" userId="S::nlkulp@salisbury.edu::7e527d5a-3a8c-479b-95a6-602e6d52a82b" providerId="AD" clId="Web-{45F01B27-62E3-06EF-13FA-6F2A0AB8555A}" dt="2026-05-06T15:48:07.004" v="509" actId="1076"/>
          <ac:picMkLst>
            <pc:docMk/>
            <pc:sldMk cId="0" sldId="260"/>
            <ac:picMk id="12" creationId="{D827FD7D-95AC-937F-9536-3DE09081215A}"/>
          </ac:picMkLst>
        </pc:picChg>
        <pc:picChg chg="add mod">
          <ac:chgData name="Nicole Kulp" userId="S::nlkulp@salisbury.edu::7e527d5a-3a8c-479b-95a6-602e6d52a82b" providerId="AD" clId="Web-{45F01B27-62E3-06EF-13FA-6F2A0AB8555A}" dt="2026-05-06T15:49:40.131" v="540" actId="1076"/>
          <ac:picMkLst>
            <pc:docMk/>
            <pc:sldMk cId="0" sldId="260"/>
            <ac:picMk id="13" creationId="{05B853AE-F4EE-A4CF-C185-15E2C8639ECD}"/>
          </ac:picMkLst>
        </pc:picChg>
      </pc:sldChg>
      <pc:sldChg chg="addSp modSp">
        <pc:chgData name="Nicole Kulp" userId="S::nlkulp@salisbury.edu::7e527d5a-3a8c-479b-95a6-602e6d52a82b" providerId="AD" clId="Web-{45F01B27-62E3-06EF-13FA-6F2A0AB8555A}" dt="2026-05-06T15:41:50.207" v="467" actId="20577"/>
        <pc:sldMkLst>
          <pc:docMk/>
          <pc:sldMk cId="0" sldId="261"/>
        </pc:sldMkLst>
        <pc:spChg chg="add mod">
          <ac:chgData name="Nicole Kulp" userId="S::nlkulp@salisbury.edu::7e527d5a-3a8c-479b-95a6-602e6d52a82b" providerId="AD" clId="Web-{45F01B27-62E3-06EF-13FA-6F2A0AB8555A}" dt="2026-05-06T15:37:18.158" v="190" actId="1076"/>
          <ac:spMkLst>
            <pc:docMk/>
            <pc:sldMk cId="0" sldId="261"/>
            <ac:spMk id="4" creationId="{7B523453-714A-C8C9-D5A3-93A61340C2FC}"/>
          </ac:spMkLst>
        </pc:spChg>
        <pc:spChg chg="mod">
          <ac:chgData name="Nicole Kulp" userId="S::nlkulp@salisbury.edu::7e527d5a-3a8c-479b-95a6-602e6d52a82b" providerId="AD" clId="Web-{45F01B27-62E3-06EF-13FA-6F2A0AB8555A}" dt="2026-05-06T15:37:29.845" v="191" actId="1076"/>
          <ac:spMkLst>
            <pc:docMk/>
            <pc:sldMk cId="0" sldId="261"/>
            <ac:spMk id="5" creationId="{7F4F69FF-86E4-4E94-5D50-368E148D4B08}"/>
          </ac:spMkLst>
        </pc:spChg>
        <pc:spChg chg="mod">
          <ac:chgData name="Nicole Kulp" userId="S::nlkulp@salisbury.edu::7e527d5a-3a8c-479b-95a6-602e6d52a82b" providerId="AD" clId="Web-{45F01B27-62E3-06EF-13FA-6F2A0AB8555A}" dt="2026-05-06T15:41:50.207" v="467" actId="20577"/>
          <ac:spMkLst>
            <pc:docMk/>
            <pc:sldMk cId="0" sldId="261"/>
            <ac:spMk id="164" creationId="{00000000-0000-0000-0000-000000000000}"/>
          </ac:spMkLst>
        </pc:spChg>
        <pc:picChg chg="add mod modCrop">
          <ac:chgData name="Nicole Kulp" userId="S::nlkulp@salisbury.edu::7e527d5a-3a8c-479b-95a6-602e6d52a82b" providerId="AD" clId="Web-{45F01B27-62E3-06EF-13FA-6F2A0AB8555A}" dt="2026-05-06T15:36:55.673" v="187" actId="1076"/>
          <ac:picMkLst>
            <pc:docMk/>
            <pc:sldMk cId="0" sldId="261"/>
            <ac:picMk id="2" creationId="{BC28C528-0DA8-BFB8-38BD-CB14CAF9BFD8}"/>
          </ac:picMkLst>
        </pc:picChg>
        <pc:picChg chg="mod">
          <ac:chgData name="Nicole Kulp" userId="S::nlkulp@salisbury.edu::7e527d5a-3a8c-479b-95a6-602e6d52a82b" providerId="AD" clId="Web-{45F01B27-62E3-06EF-13FA-6F2A0AB8555A}" dt="2026-05-06T15:36:34.111" v="179" actId="1076"/>
          <ac:picMkLst>
            <pc:docMk/>
            <pc:sldMk cId="0" sldId="261"/>
            <ac:picMk id="3" creationId="{39BE1983-7911-45E6-A3F0-07C02A2371B9}"/>
          </ac:picMkLst>
        </pc:picChg>
      </pc:sldChg>
      <pc:sldChg chg="addSp delSp modSp">
        <pc:chgData name="Nicole Kulp" userId="S::nlkulp@salisbury.edu::7e527d5a-3a8c-479b-95a6-602e6d52a82b" providerId="AD" clId="Web-{45F01B27-62E3-06EF-13FA-6F2A0AB8555A}" dt="2026-05-06T15:42:08.754" v="469" actId="1076"/>
        <pc:sldMkLst>
          <pc:docMk/>
          <pc:sldMk cId="2613763561" sldId="276"/>
        </pc:sldMkLst>
        <pc:spChg chg="add del mod">
          <ac:chgData name="Nicole Kulp" userId="S::nlkulp@salisbury.edu::7e527d5a-3a8c-479b-95a6-602e6d52a82b" providerId="AD" clId="Web-{45F01B27-62E3-06EF-13FA-6F2A0AB8555A}" dt="2026-05-06T15:37:02.377" v="188"/>
          <ac:spMkLst>
            <pc:docMk/>
            <pc:sldMk cId="2613763561" sldId="276"/>
            <ac:spMk id="3" creationId="{7B523453-714A-C8C9-D5A3-93A61340C2FC}"/>
          </ac:spMkLst>
        </pc:spChg>
        <pc:spChg chg="mod">
          <ac:chgData name="Nicole Kulp" userId="S::nlkulp@salisbury.edu::7e527d5a-3a8c-479b-95a6-602e6d52a82b" providerId="AD" clId="Web-{45F01B27-62E3-06EF-13FA-6F2A0AB8555A}" dt="2026-05-06T15:42:08.754" v="469" actId="1076"/>
          <ac:spMkLst>
            <pc:docMk/>
            <pc:sldMk cId="2613763561" sldId="276"/>
            <ac:spMk id="5" creationId="{B3D121C5-D5EC-63DB-11DE-16CB9CA7151F}"/>
          </ac:spMkLst>
        </pc:spChg>
        <pc:spChg chg="mod">
          <ac:chgData name="Nicole Kulp" userId="S::nlkulp@salisbury.edu::7e527d5a-3a8c-479b-95a6-602e6d52a82b" providerId="AD" clId="Web-{45F01B27-62E3-06EF-13FA-6F2A0AB8555A}" dt="2026-05-06T15:35:50.751" v="177" actId="20577"/>
          <ac:spMkLst>
            <pc:docMk/>
            <pc:sldMk cId="2613763561" sldId="276"/>
            <ac:spMk id="152" creationId="{0C527AE5-442D-4407-E264-3CF86971EF42}"/>
          </ac:spMkLst>
        </pc:spChg>
        <pc:picChg chg="add del mod">
          <ac:chgData name="Nicole Kulp" userId="S::nlkulp@salisbury.edu::7e527d5a-3a8c-479b-95a6-602e6d52a82b" providerId="AD" clId="Web-{45F01B27-62E3-06EF-13FA-6F2A0AB8555A}" dt="2026-05-06T15:36:27.080" v="178"/>
          <ac:picMkLst>
            <pc:docMk/>
            <pc:sldMk cId="2613763561" sldId="276"/>
            <ac:picMk id="2" creationId="{605FAABC-BD7F-2877-079A-9EEF35F7AC55}"/>
          </ac:picMkLst>
        </pc:picChg>
        <pc:picChg chg="mod">
          <ac:chgData name="Nicole Kulp" userId="S::nlkulp@salisbury.edu::7e527d5a-3a8c-479b-95a6-602e6d52a82b" providerId="AD" clId="Web-{45F01B27-62E3-06EF-13FA-6F2A0AB8555A}" dt="2026-05-06T15:42:04.989" v="468" actId="14100"/>
          <ac:picMkLst>
            <pc:docMk/>
            <pc:sldMk cId="2613763561" sldId="276"/>
            <ac:picMk id="4" creationId="{1CE20D8B-D629-1448-C072-501D206AAAE5}"/>
          </ac:picMkLst>
        </pc:picChg>
      </pc:sldChg>
      <pc:sldChg chg="modSp">
        <pc:chgData name="Nicole Kulp" userId="S::nlkulp@salisbury.edu::7e527d5a-3a8c-479b-95a6-602e6d52a82b" providerId="AD" clId="Web-{45F01B27-62E3-06EF-13FA-6F2A0AB8555A}" dt="2026-05-06T15:22:37.780" v="2" actId="1076"/>
        <pc:sldMkLst>
          <pc:docMk/>
          <pc:sldMk cId="3093083936" sldId="278"/>
        </pc:sldMkLst>
        <pc:picChg chg="mod">
          <ac:chgData name="Nicole Kulp" userId="S::nlkulp@salisbury.edu::7e527d5a-3a8c-479b-95a6-602e6d52a82b" providerId="AD" clId="Web-{45F01B27-62E3-06EF-13FA-6F2A0AB8555A}" dt="2026-05-06T15:22:37.780" v="2" actId="1076"/>
          <ac:picMkLst>
            <pc:docMk/>
            <pc:sldMk cId="3093083936" sldId="278"/>
            <ac:picMk id="8" creationId="{B16A59B9-4AA4-03D7-A2A6-614ADC94DD53}"/>
          </ac:picMkLst>
        </pc:picChg>
      </pc:sldChg>
      <pc:sldChg chg="modSp">
        <pc:chgData name="Nicole Kulp" userId="S::nlkulp@salisbury.edu::7e527d5a-3a8c-479b-95a6-602e6d52a82b" providerId="AD" clId="Web-{45F01B27-62E3-06EF-13FA-6F2A0AB8555A}" dt="2026-05-06T15:27:49.733" v="3"/>
        <pc:sldMkLst>
          <pc:docMk/>
          <pc:sldMk cId="2504770642" sldId="282"/>
        </pc:sldMkLst>
        <pc:picChg chg="mod">
          <ac:chgData name="Nicole Kulp" userId="S::nlkulp@salisbury.edu::7e527d5a-3a8c-479b-95a6-602e6d52a82b" providerId="AD" clId="Web-{45F01B27-62E3-06EF-13FA-6F2A0AB8555A}" dt="2026-05-06T15:27:49.733" v="3"/>
          <ac:picMkLst>
            <pc:docMk/>
            <pc:sldMk cId="2504770642" sldId="282"/>
            <ac:picMk id="7" creationId="{A9ABF2EB-F081-00C4-2AF0-21AD0E325789}"/>
          </ac:picMkLst>
        </pc:picChg>
      </pc:sldChg>
    </pc:docChg>
  </pc:docChgLst>
  <pc:docChgLst>
    <pc:chgData name="Katie Delezenski" userId="S::kadelezenski@salisbury.edu::cf5edc33-2c22-4afb-841e-d6857156b7af" providerId="AD" clId="Web-{0B7708EA-CD3C-4AC5-705D-DF1EF56A648D}"/>
    <pc:docChg chg="modSld">
      <pc:chgData name="Katie Delezenski" userId="S::kadelezenski@salisbury.edu::cf5edc33-2c22-4afb-841e-d6857156b7af" providerId="AD" clId="Web-{0B7708EA-CD3C-4AC5-705D-DF1EF56A648D}" dt="2026-05-05T20:44:27.488" v="24" actId="1076"/>
      <pc:docMkLst>
        <pc:docMk/>
      </pc:docMkLst>
      <pc:sldChg chg="modSp">
        <pc:chgData name="Katie Delezenski" userId="S::kadelezenski@salisbury.edu::cf5edc33-2c22-4afb-841e-d6857156b7af" providerId="AD" clId="Web-{0B7708EA-CD3C-4AC5-705D-DF1EF56A648D}" dt="2026-05-05T20:44:27.488" v="24" actId="1076"/>
        <pc:sldMkLst>
          <pc:docMk/>
          <pc:sldMk cId="0" sldId="266"/>
        </pc:sldMkLst>
        <pc:spChg chg="mod">
          <ac:chgData name="Katie Delezenski" userId="S::kadelezenski@salisbury.edu::cf5edc33-2c22-4afb-841e-d6857156b7af" providerId="AD" clId="Web-{0B7708EA-CD3C-4AC5-705D-DF1EF56A648D}" dt="2026-05-05T20:44:23.379" v="23" actId="1076"/>
          <ac:spMkLst>
            <pc:docMk/>
            <pc:sldMk cId="0" sldId="266"/>
            <ac:spMk id="5" creationId="{551E66D2-D90C-CADF-B8BB-337E5AACBC50}"/>
          </ac:spMkLst>
        </pc:spChg>
        <pc:picChg chg="mod">
          <ac:chgData name="Katie Delezenski" userId="S::kadelezenski@salisbury.edu::cf5edc33-2c22-4afb-841e-d6857156b7af" providerId="AD" clId="Web-{0B7708EA-CD3C-4AC5-705D-DF1EF56A648D}" dt="2026-05-05T20:44:27.488" v="24" actId="1076"/>
          <ac:picMkLst>
            <pc:docMk/>
            <pc:sldMk cId="0" sldId="266"/>
            <ac:picMk id="2" creationId="{DA5E1FFB-7BEB-1A53-268B-6A9BB42AAC8E}"/>
          </ac:picMkLst>
        </pc:picChg>
      </pc:sldChg>
      <pc:sldChg chg="modSp">
        <pc:chgData name="Katie Delezenski" userId="S::kadelezenski@salisbury.edu::cf5edc33-2c22-4afb-841e-d6857156b7af" providerId="AD" clId="Web-{0B7708EA-CD3C-4AC5-705D-DF1EF56A648D}" dt="2026-05-05T20:28:03.653" v="18" actId="20577"/>
        <pc:sldMkLst>
          <pc:docMk/>
          <pc:sldMk cId="0" sldId="267"/>
        </pc:sldMkLst>
        <pc:spChg chg="mod">
          <ac:chgData name="Katie Delezenski" userId="S::kadelezenski@salisbury.edu::cf5edc33-2c22-4afb-841e-d6857156b7af" providerId="AD" clId="Web-{0B7708EA-CD3C-4AC5-705D-DF1EF56A648D}" dt="2026-05-05T20:28:03.653" v="18" actId="20577"/>
          <ac:spMkLst>
            <pc:docMk/>
            <pc:sldMk cId="0" sldId="267"/>
            <ac:spMk id="206" creationId="{00000000-0000-0000-0000-000000000000}"/>
          </ac:spMkLst>
        </pc:spChg>
      </pc:sldChg>
    </pc:docChg>
  </pc:docChgLst>
  <pc:docChgLst>
    <pc:chgData name="Nicole Kulp" userId="S::nlkulp@salisbury.edu::7e527d5a-3a8c-479b-95a6-602e6d52a82b" providerId="AD" clId="Web-{2454B732-B9D2-2ED4-CCBE-8E53FD6A7947}"/>
    <pc:docChg chg="addSld modSld sldOrd">
      <pc:chgData name="Nicole Kulp" userId="S::nlkulp@salisbury.edu::7e527d5a-3a8c-479b-95a6-602e6d52a82b" providerId="AD" clId="Web-{2454B732-B9D2-2ED4-CCBE-8E53FD6A7947}" dt="2026-05-04T20:36:27.364" v="1433" actId="1076"/>
      <pc:docMkLst>
        <pc:docMk/>
      </pc:docMkLst>
      <pc:sldChg chg="modSp">
        <pc:chgData name="Nicole Kulp" userId="S::nlkulp@salisbury.edu::7e527d5a-3a8c-479b-95a6-602e6d52a82b" providerId="AD" clId="Web-{2454B732-B9D2-2ED4-CCBE-8E53FD6A7947}" dt="2026-05-04T19:57:50.431" v="1110" actId="20577"/>
        <pc:sldMkLst>
          <pc:docMk/>
          <pc:sldMk cId="0" sldId="259"/>
        </pc:sldMkLst>
        <pc:spChg chg="mod">
          <ac:chgData name="Nicole Kulp" userId="S::nlkulp@salisbury.edu::7e527d5a-3a8c-479b-95a6-602e6d52a82b" providerId="AD" clId="Web-{2454B732-B9D2-2ED4-CCBE-8E53FD6A7947}" dt="2026-05-04T19:57:50.431" v="1110" actId="20577"/>
          <ac:spMkLst>
            <pc:docMk/>
            <pc:sldMk cId="0" sldId="259"/>
            <ac:spMk id="152" creationId="{00000000-0000-0000-0000-000000000000}"/>
          </ac:spMkLst>
        </pc:spChg>
        <pc:spChg chg="mod">
          <ac:chgData name="Nicole Kulp" userId="S::nlkulp@salisbury.edu::7e527d5a-3a8c-479b-95a6-602e6d52a82b" providerId="AD" clId="Web-{2454B732-B9D2-2ED4-CCBE-8E53FD6A7947}" dt="2026-05-04T19:56:31.743" v="1051" actId="14100"/>
          <ac:spMkLst>
            <pc:docMk/>
            <pc:sldMk cId="0" sldId="259"/>
            <ac:spMk id="153" creationId="{00000000-0000-0000-0000-000000000000}"/>
          </ac:spMkLst>
        </pc:spChg>
      </pc:sldChg>
      <pc:sldChg chg="addSp delSp modSp">
        <pc:chgData name="Nicole Kulp" userId="S::nlkulp@salisbury.edu::7e527d5a-3a8c-479b-95a6-602e6d52a82b" providerId="AD" clId="Web-{2454B732-B9D2-2ED4-CCBE-8E53FD6A7947}" dt="2026-05-04T19:59:05.042" v="1116" actId="20577"/>
        <pc:sldMkLst>
          <pc:docMk/>
          <pc:sldMk cId="0" sldId="260"/>
        </pc:sldMkLst>
        <pc:spChg chg="add mod">
          <ac:chgData name="Nicole Kulp" userId="S::nlkulp@salisbury.edu::7e527d5a-3a8c-479b-95a6-602e6d52a82b" providerId="AD" clId="Web-{2454B732-B9D2-2ED4-CCBE-8E53FD6A7947}" dt="2026-05-04T19:59:05.042" v="1116" actId="20577"/>
          <ac:spMkLst>
            <pc:docMk/>
            <pc:sldMk cId="0" sldId="260"/>
            <ac:spMk id="4" creationId="{EC130D37-21AA-3D7D-C593-5B10E8F62281}"/>
          </ac:spMkLst>
        </pc:spChg>
        <pc:spChg chg="mod">
          <ac:chgData name="Nicole Kulp" userId="S::nlkulp@salisbury.edu::7e527d5a-3a8c-479b-95a6-602e6d52a82b" providerId="AD" clId="Web-{2454B732-B9D2-2ED4-CCBE-8E53FD6A7947}" dt="2026-05-04T19:45:42.188" v="496" actId="20577"/>
          <ac:spMkLst>
            <pc:docMk/>
            <pc:sldMk cId="0" sldId="260"/>
            <ac:spMk id="159" creationId="{00000000-0000-0000-0000-000000000000}"/>
          </ac:spMkLst>
        </pc:spChg>
        <pc:picChg chg="add mod">
          <ac:chgData name="Nicole Kulp" userId="S::nlkulp@salisbury.edu::7e527d5a-3a8c-479b-95a6-602e6d52a82b" providerId="AD" clId="Web-{2454B732-B9D2-2ED4-CCBE-8E53FD6A7947}" dt="2026-05-04T19:37:12.480" v="485" actId="1076"/>
          <ac:picMkLst>
            <pc:docMk/>
            <pc:sldMk cId="0" sldId="260"/>
            <ac:picMk id="2" creationId="{9A88E4DC-F7FC-1A0F-3D87-7AC3F10983A6}"/>
          </ac:picMkLst>
        </pc:picChg>
      </pc:sldChg>
      <pc:sldChg chg="addSp delSp modSp">
        <pc:chgData name="Nicole Kulp" userId="S::nlkulp@salisbury.edu::7e527d5a-3a8c-479b-95a6-602e6d52a82b" providerId="AD" clId="Web-{2454B732-B9D2-2ED4-CCBE-8E53FD6A7947}" dt="2026-05-04T20:00:38.621" v="1127" actId="1076"/>
        <pc:sldMkLst>
          <pc:docMk/>
          <pc:sldMk cId="0" sldId="261"/>
        </pc:sldMkLst>
        <pc:spChg chg="add mod">
          <ac:chgData name="Nicole Kulp" userId="S::nlkulp@salisbury.edu::7e527d5a-3a8c-479b-95a6-602e6d52a82b" providerId="AD" clId="Web-{2454B732-B9D2-2ED4-CCBE-8E53FD6A7947}" dt="2026-05-04T20:00:38.621" v="1127" actId="1076"/>
          <ac:spMkLst>
            <pc:docMk/>
            <pc:sldMk cId="0" sldId="261"/>
            <ac:spMk id="5" creationId="{7F4F69FF-86E4-4E94-5D50-368E148D4B08}"/>
          </ac:spMkLst>
        </pc:spChg>
        <pc:spChg chg="mod">
          <ac:chgData name="Nicole Kulp" userId="S::nlkulp@salisbury.edu::7e527d5a-3a8c-479b-95a6-602e6d52a82b" providerId="AD" clId="Web-{2454B732-B9D2-2ED4-CCBE-8E53FD6A7947}" dt="2026-05-04T20:00:23.105" v="1125" actId="14100"/>
          <ac:spMkLst>
            <pc:docMk/>
            <pc:sldMk cId="0" sldId="261"/>
            <ac:spMk id="164" creationId="{00000000-0000-0000-0000-000000000000}"/>
          </ac:spMkLst>
        </pc:spChg>
        <pc:spChg chg="mod">
          <ac:chgData name="Nicole Kulp" userId="S::nlkulp@salisbury.edu::7e527d5a-3a8c-479b-95a6-602e6d52a82b" providerId="AD" clId="Web-{2454B732-B9D2-2ED4-CCBE-8E53FD6A7947}" dt="2026-05-04T19:49:29.535" v="601" actId="14100"/>
          <ac:spMkLst>
            <pc:docMk/>
            <pc:sldMk cId="0" sldId="261"/>
            <ac:spMk id="165" creationId="{00000000-0000-0000-0000-000000000000}"/>
          </ac:spMkLst>
        </pc:spChg>
        <pc:picChg chg="add mod">
          <ac:chgData name="Nicole Kulp" userId="S::nlkulp@salisbury.edu::7e527d5a-3a8c-479b-95a6-602e6d52a82b" providerId="AD" clId="Web-{2454B732-B9D2-2ED4-CCBE-8E53FD6A7947}" dt="2026-05-04T20:00:32.152" v="1126" actId="14100"/>
          <ac:picMkLst>
            <pc:docMk/>
            <pc:sldMk cId="0" sldId="261"/>
            <ac:picMk id="3" creationId="{39BE1983-7911-45E6-A3F0-07C02A2371B9}"/>
          </ac:picMkLst>
        </pc:picChg>
      </pc:sldChg>
      <pc:sldChg chg="addSp delSp modSp">
        <pc:chgData name="Nicole Kulp" userId="S::nlkulp@salisbury.edu::7e527d5a-3a8c-479b-95a6-602e6d52a82b" providerId="AD" clId="Web-{2454B732-B9D2-2ED4-CCBE-8E53FD6A7947}" dt="2026-05-04T20:14:52.803" v="1340" actId="20577"/>
        <pc:sldMkLst>
          <pc:docMk/>
          <pc:sldMk cId="0" sldId="262"/>
        </pc:sldMkLst>
        <pc:spChg chg="mod">
          <ac:chgData name="Nicole Kulp" userId="S::nlkulp@salisbury.edu::7e527d5a-3a8c-479b-95a6-602e6d52a82b" providerId="AD" clId="Web-{2454B732-B9D2-2ED4-CCBE-8E53FD6A7947}" dt="2026-05-04T20:12:12.957" v="1297" actId="1076"/>
          <ac:spMkLst>
            <pc:docMk/>
            <pc:sldMk cId="0" sldId="262"/>
            <ac:spMk id="2" creationId="{1FA6554A-7D95-D5CF-1D6C-07140D3724D2}"/>
          </ac:spMkLst>
        </pc:spChg>
        <pc:spChg chg="mod">
          <ac:chgData name="Nicole Kulp" userId="S::nlkulp@salisbury.edu::7e527d5a-3a8c-479b-95a6-602e6d52a82b" providerId="AD" clId="Web-{2454B732-B9D2-2ED4-CCBE-8E53FD6A7947}" dt="2026-05-04T20:12:06.160" v="1296" actId="20577"/>
          <ac:spMkLst>
            <pc:docMk/>
            <pc:sldMk cId="0" sldId="262"/>
            <ac:spMk id="170" creationId="{00000000-0000-0000-0000-000000000000}"/>
          </ac:spMkLst>
        </pc:spChg>
        <pc:spChg chg="mod">
          <ac:chgData name="Nicole Kulp" userId="S::nlkulp@salisbury.edu::7e527d5a-3a8c-479b-95a6-602e6d52a82b" providerId="AD" clId="Web-{2454B732-B9D2-2ED4-CCBE-8E53FD6A7947}" dt="2026-05-04T20:12:19.832" v="1298" actId="1076"/>
          <ac:spMkLst>
            <pc:docMk/>
            <pc:sldMk cId="0" sldId="262"/>
            <ac:spMk id="171" creationId="{00000000-0000-0000-0000-000000000000}"/>
          </ac:spMkLst>
        </pc:spChg>
        <pc:spChg chg="add mod">
          <ac:chgData name="Nicole Kulp" userId="S::nlkulp@salisbury.edu::7e527d5a-3a8c-479b-95a6-602e6d52a82b" providerId="AD" clId="Web-{2454B732-B9D2-2ED4-CCBE-8E53FD6A7947}" dt="2026-05-04T20:14:52.803" v="1340" actId="20577"/>
          <ac:spMkLst>
            <pc:docMk/>
            <pc:sldMk cId="0" sldId="262"/>
            <ac:spMk id="458" creationId="{2AC27CAE-71BF-F522-D9B2-1CC7EF97CCAB}"/>
          </ac:spMkLst>
        </pc:spChg>
        <pc:picChg chg="mod">
          <ac:chgData name="Nicole Kulp" userId="S::nlkulp@salisbury.edu::7e527d5a-3a8c-479b-95a6-602e6d52a82b" providerId="AD" clId="Web-{2454B732-B9D2-2ED4-CCBE-8E53FD6A7947}" dt="2026-05-04T20:12:23.879" v="1299" actId="14100"/>
          <ac:picMkLst>
            <pc:docMk/>
            <pc:sldMk cId="0" sldId="262"/>
            <ac:picMk id="7" creationId="{4A15E61D-D288-3C4A-8EEA-FCB91EA341FE}"/>
          </ac:picMkLst>
        </pc:picChg>
        <pc:picChg chg="add mod">
          <ac:chgData name="Nicole Kulp" userId="S::nlkulp@salisbury.edu::7e527d5a-3a8c-479b-95a6-602e6d52a82b" providerId="AD" clId="Web-{2454B732-B9D2-2ED4-CCBE-8E53FD6A7947}" dt="2026-05-04T20:14:00.021" v="1304" actId="1076"/>
          <ac:picMkLst>
            <pc:docMk/>
            <pc:sldMk cId="0" sldId="262"/>
            <ac:picMk id="457" creationId="{F8BBD8D4-E944-B558-1210-0C810313B18A}"/>
          </ac:picMkLst>
        </pc:picChg>
      </pc:sldChg>
      <pc:sldChg chg="modSp add replId">
        <pc:chgData name="Nicole Kulp" userId="S::nlkulp@salisbury.edu::7e527d5a-3a8c-479b-95a6-602e6d52a82b" providerId="AD" clId="Web-{2454B732-B9D2-2ED4-CCBE-8E53FD6A7947}" dt="2026-05-04T19:58:44.198" v="1114" actId="20577"/>
        <pc:sldMkLst>
          <pc:docMk/>
          <pc:sldMk cId="2613763561" sldId="276"/>
        </pc:sldMkLst>
        <pc:spChg chg="mod">
          <ac:chgData name="Nicole Kulp" userId="S::nlkulp@salisbury.edu::7e527d5a-3a8c-479b-95a6-602e6d52a82b" providerId="AD" clId="Web-{2454B732-B9D2-2ED4-CCBE-8E53FD6A7947}" dt="2026-05-04T19:58:44.198" v="1114" actId="20577"/>
          <ac:spMkLst>
            <pc:docMk/>
            <pc:sldMk cId="2613763561" sldId="276"/>
            <ac:spMk id="152" creationId="{0C527AE5-442D-4407-E264-3CF86971EF42}"/>
          </ac:spMkLst>
        </pc:spChg>
      </pc:sldChg>
      <pc:sldChg chg="addSp delSp modSp add mod replId setBg">
        <pc:chgData name="Nicole Kulp" userId="S::nlkulp@salisbury.edu::7e527d5a-3a8c-479b-95a6-602e6d52a82b" providerId="AD" clId="Web-{2454B732-B9D2-2ED4-CCBE-8E53FD6A7947}" dt="2026-05-04T20:10:37.909" v="1273"/>
        <pc:sldMkLst>
          <pc:docMk/>
          <pc:sldMk cId="1093711800" sldId="277"/>
        </pc:sldMkLst>
        <pc:spChg chg="mod ord">
          <ac:chgData name="Nicole Kulp" userId="S::nlkulp@salisbury.edu::7e527d5a-3a8c-479b-95a6-602e6d52a82b" providerId="AD" clId="Web-{2454B732-B9D2-2ED4-CCBE-8E53FD6A7947}" dt="2026-05-04T20:10:37.909" v="1273"/>
          <ac:spMkLst>
            <pc:docMk/>
            <pc:sldMk cId="1093711800" sldId="277"/>
            <ac:spMk id="170" creationId="{30A6060A-233C-E445-E0DB-BE16E978F971}"/>
          </ac:spMkLst>
        </pc:spChg>
        <pc:spChg chg="add">
          <ac:chgData name="Nicole Kulp" userId="S::nlkulp@salisbury.edu::7e527d5a-3a8c-479b-95a6-602e6d52a82b" providerId="AD" clId="Web-{2454B732-B9D2-2ED4-CCBE-8E53FD6A7947}" dt="2026-05-04T20:10:37.909" v="1273"/>
          <ac:spMkLst>
            <pc:docMk/>
            <pc:sldMk cId="1093711800" sldId="277"/>
            <ac:spMk id="177" creationId="{F489C2E0-4895-4B72-85EA-7EE9FAFFDC7E}"/>
          </ac:spMkLst>
        </pc:spChg>
        <pc:spChg chg="add">
          <ac:chgData name="Nicole Kulp" userId="S::nlkulp@salisbury.edu::7e527d5a-3a8c-479b-95a6-602e6d52a82b" providerId="AD" clId="Web-{2454B732-B9D2-2ED4-CCBE-8E53FD6A7947}" dt="2026-05-04T20:10:37.909" v="1273"/>
          <ac:spMkLst>
            <pc:docMk/>
            <pc:sldMk cId="1093711800" sldId="277"/>
            <ac:spMk id="180" creationId="{7B1AB9FE-36F5-4FD1-9850-DB5C5AD4828F}"/>
          </ac:spMkLst>
        </pc:spChg>
        <pc:picChg chg="add mod">
          <ac:chgData name="Nicole Kulp" userId="S::nlkulp@salisbury.edu::7e527d5a-3a8c-479b-95a6-602e6d52a82b" providerId="AD" clId="Web-{2454B732-B9D2-2ED4-CCBE-8E53FD6A7947}" dt="2026-05-04T20:10:37.909" v="1273"/>
          <ac:picMkLst>
            <pc:docMk/>
            <pc:sldMk cId="1093711800" sldId="277"/>
            <ac:picMk id="8" creationId="{CA4F2CF5-AD96-7541-A5A2-11C5F5C65647}"/>
          </ac:picMkLst>
        </pc:picChg>
      </pc:sldChg>
      <pc:sldChg chg="addSp delSp modSp add ord replId">
        <pc:chgData name="Nicole Kulp" userId="S::nlkulp@salisbury.edu::7e527d5a-3a8c-479b-95a6-602e6d52a82b" providerId="AD" clId="Web-{2454B732-B9D2-2ED4-CCBE-8E53FD6A7947}" dt="2026-05-04T20:36:27.364" v="1433" actId="1076"/>
        <pc:sldMkLst>
          <pc:docMk/>
          <pc:sldMk cId="3093083936" sldId="278"/>
        </pc:sldMkLst>
        <pc:spChg chg="mod">
          <ac:chgData name="Nicole Kulp" userId="S::nlkulp@salisbury.edu::7e527d5a-3a8c-479b-95a6-602e6d52a82b" providerId="AD" clId="Web-{2454B732-B9D2-2ED4-CCBE-8E53FD6A7947}" dt="2026-05-04T20:18:28.993" v="1396" actId="1076"/>
          <ac:spMkLst>
            <pc:docMk/>
            <pc:sldMk cId="3093083936" sldId="278"/>
            <ac:spMk id="4" creationId="{04FD7103-44C6-1A2E-3356-816A7A19B997}"/>
          </ac:spMkLst>
        </pc:spChg>
        <pc:spChg chg="add mod">
          <ac:chgData name="Nicole Kulp" userId="S::nlkulp@salisbury.edu::7e527d5a-3a8c-479b-95a6-602e6d52a82b" providerId="AD" clId="Web-{2454B732-B9D2-2ED4-CCBE-8E53FD6A7947}" dt="2026-05-04T20:27:35.749" v="1426" actId="1076"/>
          <ac:spMkLst>
            <pc:docMk/>
            <pc:sldMk cId="3093083936" sldId="278"/>
            <ac:spMk id="6" creationId="{9C4561E1-71B8-C498-B4E6-22E6E1B45565}"/>
          </ac:spMkLst>
        </pc:spChg>
        <pc:spChg chg="add mod">
          <ac:chgData name="Nicole Kulp" userId="S::nlkulp@salisbury.edu::7e527d5a-3a8c-479b-95a6-602e6d52a82b" providerId="AD" clId="Web-{2454B732-B9D2-2ED4-CCBE-8E53FD6A7947}" dt="2026-05-04T20:36:27.364" v="1433" actId="1076"/>
          <ac:spMkLst>
            <pc:docMk/>
            <pc:sldMk cId="3093083936" sldId="278"/>
            <ac:spMk id="7" creationId="{82BB0F30-C785-9A78-A8B3-6304166E388A}"/>
          </ac:spMkLst>
        </pc:spChg>
        <pc:spChg chg="mod">
          <ac:chgData name="Nicole Kulp" userId="S::nlkulp@salisbury.edu::7e527d5a-3a8c-479b-95a6-602e6d52a82b" providerId="AD" clId="Web-{2454B732-B9D2-2ED4-CCBE-8E53FD6A7947}" dt="2026-05-04T20:26:29.639" v="1410" actId="20577"/>
          <ac:spMkLst>
            <pc:docMk/>
            <pc:sldMk cId="3093083936" sldId="278"/>
            <ac:spMk id="159" creationId="{EC8E5B72-D392-6F09-616A-C376F1DB830D}"/>
          </ac:spMkLst>
        </pc:spChg>
        <pc:picChg chg="mod modCrop">
          <ac:chgData name="Nicole Kulp" userId="S::nlkulp@salisbury.edu::7e527d5a-3a8c-479b-95a6-602e6d52a82b" providerId="AD" clId="Web-{2454B732-B9D2-2ED4-CCBE-8E53FD6A7947}" dt="2026-05-04T20:36:12.177" v="1430" actId="14100"/>
          <ac:picMkLst>
            <pc:docMk/>
            <pc:sldMk cId="3093083936" sldId="278"/>
            <ac:picMk id="2" creationId="{BF3AD3F5-2E6F-0501-A5F0-B44F5BB4A39D}"/>
          </ac:picMkLst>
        </pc:picChg>
        <pc:picChg chg="add mod">
          <ac:chgData name="Nicole Kulp" userId="S::nlkulp@salisbury.edu::7e527d5a-3a8c-479b-95a6-602e6d52a82b" providerId="AD" clId="Web-{2454B732-B9D2-2ED4-CCBE-8E53FD6A7947}" dt="2026-05-04T20:36:21.895" v="1432" actId="1076"/>
          <ac:picMkLst>
            <pc:docMk/>
            <pc:sldMk cId="3093083936" sldId="278"/>
            <ac:picMk id="5" creationId="{BEE3B636-144E-2D24-398E-25576A85BF8F}"/>
          </ac:picMkLst>
        </pc:picChg>
      </pc:sldChg>
    </pc:docChg>
  </pc:docChgLst>
  <pc:docChgLst>
    <pc:chgData name="Katie Delezenski" userId="S::kadelezenski@salisbury.edu::cf5edc33-2c22-4afb-841e-d6857156b7af" providerId="AD" clId="Web-{5DAAD93C-82EA-0226-3D80-4EE33E5D8216}"/>
    <pc:docChg chg="modSld">
      <pc:chgData name="Katie Delezenski" userId="S::kadelezenski@salisbury.edu::cf5edc33-2c22-4afb-841e-d6857156b7af" providerId="AD" clId="Web-{5DAAD93C-82EA-0226-3D80-4EE33E5D8216}" dt="2026-04-22T15:37:43.585" v="542" actId="20577"/>
      <pc:docMkLst>
        <pc:docMk/>
      </pc:docMkLst>
      <pc:sldChg chg="modSp">
        <pc:chgData name="Katie Delezenski" userId="S::kadelezenski@salisbury.edu::cf5edc33-2c22-4afb-841e-d6857156b7af" providerId="AD" clId="Web-{5DAAD93C-82EA-0226-3D80-4EE33E5D8216}" dt="2026-04-21T17:20:34.036" v="513" actId="20577"/>
        <pc:sldMkLst>
          <pc:docMk/>
          <pc:sldMk cId="0" sldId="261"/>
        </pc:sldMkLst>
        <pc:spChg chg="mod">
          <ac:chgData name="Katie Delezenski" userId="S::kadelezenski@salisbury.edu::cf5edc33-2c22-4afb-841e-d6857156b7af" providerId="AD" clId="Web-{5DAAD93C-82EA-0226-3D80-4EE33E5D8216}" dt="2026-04-21T17:20:34.036" v="513" actId="20577"/>
          <ac:spMkLst>
            <pc:docMk/>
            <pc:sldMk cId="0" sldId="261"/>
            <ac:spMk id="164" creationId="{00000000-0000-0000-0000-000000000000}"/>
          </ac:spMkLst>
        </pc:spChg>
      </pc:sldChg>
      <pc:sldChg chg="addSp delSp modSp">
        <pc:chgData name="Katie Delezenski" userId="S::kadelezenski@salisbury.edu::cf5edc33-2c22-4afb-841e-d6857156b7af" providerId="AD" clId="Web-{5DAAD93C-82EA-0226-3D80-4EE33E5D8216}" dt="2026-04-21T17:20:51.818" v="517" actId="20577"/>
        <pc:sldMkLst>
          <pc:docMk/>
          <pc:sldMk cId="0" sldId="262"/>
        </pc:sldMkLst>
        <pc:spChg chg="add mod">
          <ac:chgData name="Katie Delezenski" userId="S::kadelezenski@salisbury.edu::cf5edc33-2c22-4afb-841e-d6857156b7af" providerId="AD" clId="Web-{5DAAD93C-82EA-0226-3D80-4EE33E5D8216}" dt="2026-04-21T17:20:51.818" v="517" actId="20577"/>
          <ac:spMkLst>
            <pc:docMk/>
            <pc:sldMk cId="0" sldId="262"/>
            <ac:spMk id="2" creationId="{1FA6554A-7D95-D5CF-1D6C-07140D3724D2}"/>
          </ac:spMkLst>
        </pc:spChg>
        <pc:spChg chg="mod">
          <ac:chgData name="Katie Delezenski" userId="S::kadelezenski@salisbury.edu::cf5edc33-2c22-4afb-841e-d6857156b7af" providerId="AD" clId="Web-{5DAAD93C-82EA-0226-3D80-4EE33E5D8216}" dt="2026-04-21T17:18:58.140" v="510" actId="1076"/>
          <ac:spMkLst>
            <pc:docMk/>
            <pc:sldMk cId="0" sldId="262"/>
            <ac:spMk id="171" creationId="{00000000-0000-0000-0000-000000000000}"/>
          </ac:spMkLst>
        </pc:spChg>
      </pc:sldChg>
    </pc:docChg>
  </pc:docChgLst>
  <pc:docChgLst>
    <pc:chgData name="Katie Delezenski" userId="S::kadelezenski@salisbury.edu::cf5edc33-2c22-4afb-841e-d6857156b7af" providerId="AD" clId="Web-{D0C448DF-F31B-8652-380B-68A02A1E97E6}"/>
    <pc:docChg chg="modSld">
      <pc:chgData name="Katie Delezenski" userId="S::kadelezenski@salisbury.edu::cf5edc33-2c22-4afb-841e-d6857156b7af" providerId="AD" clId="Web-{D0C448DF-F31B-8652-380B-68A02A1E97E6}" dt="2026-04-21T16:02:21.943" v="567" actId="20577"/>
      <pc:docMkLst>
        <pc:docMk/>
      </pc:docMkLst>
      <pc:sldChg chg="modSp">
        <pc:chgData name="Katie Delezenski" userId="S::kadelezenski@salisbury.edu::cf5edc33-2c22-4afb-841e-d6857156b7af" providerId="AD" clId="Web-{D0C448DF-F31B-8652-380B-68A02A1E97E6}" dt="2026-04-21T15:01:14.915" v="320" actId="20577"/>
        <pc:sldMkLst>
          <pc:docMk/>
          <pc:sldMk cId="0" sldId="259"/>
        </pc:sldMkLst>
        <pc:spChg chg="mod">
          <ac:chgData name="Katie Delezenski" userId="S::kadelezenski@salisbury.edu::cf5edc33-2c22-4afb-841e-d6857156b7af" providerId="AD" clId="Web-{D0C448DF-F31B-8652-380B-68A02A1E97E6}" dt="2026-04-21T15:01:14.915" v="320" actId="20577"/>
          <ac:spMkLst>
            <pc:docMk/>
            <pc:sldMk cId="0" sldId="259"/>
            <ac:spMk id="152" creationId="{00000000-0000-0000-0000-000000000000}"/>
          </ac:spMkLst>
        </pc:spChg>
        <pc:spChg chg="mod">
          <ac:chgData name="Katie Delezenski" userId="S::kadelezenski@salisbury.edu::cf5edc33-2c22-4afb-841e-d6857156b7af" providerId="AD" clId="Web-{D0C448DF-F31B-8652-380B-68A02A1E97E6}" dt="2026-04-21T14:57:30.784" v="0" actId="20577"/>
          <ac:spMkLst>
            <pc:docMk/>
            <pc:sldMk cId="0" sldId="259"/>
            <ac:spMk id="153" creationId="{00000000-0000-0000-0000-000000000000}"/>
          </ac:spMkLst>
        </pc:spChg>
      </pc:sldChg>
      <pc:sldChg chg="modSp">
        <pc:chgData name="Katie Delezenski" userId="S::kadelezenski@salisbury.edu::cf5edc33-2c22-4afb-841e-d6857156b7af" providerId="AD" clId="Web-{D0C448DF-F31B-8652-380B-68A02A1E97E6}" dt="2026-04-21T15:02:02.463" v="346" actId="20577"/>
        <pc:sldMkLst>
          <pc:docMk/>
          <pc:sldMk cId="0" sldId="260"/>
        </pc:sldMkLst>
        <pc:spChg chg="mod">
          <ac:chgData name="Katie Delezenski" userId="S::kadelezenski@salisbury.edu::cf5edc33-2c22-4afb-841e-d6857156b7af" providerId="AD" clId="Web-{D0C448DF-F31B-8652-380B-68A02A1E97E6}" dt="2026-04-21T15:01:20.306" v="326" actId="20577"/>
          <ac:spMkLst>
            <pc:docMk/>
            <pc:sldMk cId="0" sldId="260"/>
            <ac:spMk id="159" creationId="{00000000-0000-0000-0000-000000000000}"/>
          </ac:spMkLst>
        </pc:spChg>
      </pc:sldChg>
      <pc:sldChg chg="modSp">
        <pc:chgData name="Katie Delezenski" userId="S::kadelezenski@salisbury.edu::cf5edc33-2c22-4afb-841e-d6857156b7af" providerId="AD" clId="Web-{D0C448DF-F31B-8652-380B-68A02A1E97E6}" dt="2026-04-21T16:00:37.967" v="493" actId="20577"/>
        <pc:sldMkLst>
          <pc:docMk/>
          <pc:sldMk cId="0" sldId="261"/>
        </pc:sldMkLst>
        <pc:spChg chg="mod">
          <ac:chgData name="Katie Delezenski" userId="S::kadelezenski@salisbury.edu::cf5edc33-2c22-4afb-841e-d6857156b7af" providerId="AD" clId="Web-{D0C448DF-F31B-8652-380B-68A02A1E97E6}" dt="2026-04-21T16:00:37.967" v="493" actId="20577"/>
          <ac:spMkLst>
            <pc:docMk/>
            <pc:sldMk cId="0" sldId="261"/>
            <ac:spMk id="164" creationId="{00000000-0000-0000-0000-000000000000}"/>
          </ac:spMkLst>
        </pc:spChg>
        <pc:spChg chg="mod">
          <ac:chgData name="Katie Delezenski" userId="S::kadelezenski@salisbury.edu::cf5edc33-2c22-4afb-841e-d6857156b7af" providerId="AD" clId="Web-{D0C448DF-F31B-8652-380B-68A02A1E97E6}" dt="2026-04-21T15:04:15.575" v="357" actId="20577"/>
          <ac:spMkLst>
            <pc:docMk/>
            <pc:sldMk cId="0" sldId="261"/>
            <ac:spMk id="165" creationId="{00000000-0000-0000-0000-000000000000}"/>
          </ac:spMkLst>
        </pc:spChg>
      </pc:sldChg>
      <pc:sldChg chg="modSp">
        <pc:chgData name="Katie Delezenski" userId="S::kadelezenski@salisbury.edu::cf5edc33-2c22-4afb-841e-d6857156b7af" providerId="AD" clId="Web-{D0C448DF-F31B-8652-380B-68A02A1E97E6}" dt="2026-04-21T16:00:17.747" v="477" actId="20577"/>
        <pc:sldMkLst>
          <pc:docMk/>
          <pc:sldMk cId="0" sldId="262"/>
        </pc:sldMkLst>
        <pc:spChg chg="mod">
          <ac:chgData name="Katie Delezenski" userId="S::kadelezenski@salisbury.edu::cf5edc33-2c22-4afb-841e-d6857156b7af" providerId="AD" clId="Web-{D0C448DF-F31B-8652-380B-68A02A1E97E6}" dt="2026-04-21T16:00:03.245" v="450" actId="20577"/>
          <ac:spMkLst>
            <pc:docMk/>
            <pc:sldMk cId="0" sldId="262"/>
            <ac:spMk id="170" creationId="{00000000-0000-0000-0000-000000000000}"/>
          </ac:spMkLst>
        </pc:spChg>
        <pc:spChg chg="mod">
          <ac:chgData name="Katie Delezenski" userId="S::kadelezenski@salisbury.edu::cf5edc33-2c22-4afb-841e-d6857156b7af" providerId="AD" clId="Web-{D0C448DF-F31B-8652-380B-68A02A1E97E6}" dt="2026-04-21T16:00:17.747" v="477" actId="20577"/>
          <ac:spMkLst>
            <pc:docMk/>
            <pc:sldMk cId="0" sldId="262"/>
            <ac:spMk id="171" creationId="{00000000-0000-0000-0000-000000000000}"/>
          </ac:spMkLst>
        </pc:spChg>
      </pc:sldChg>
    </pc:docChg>
  </pc:docChgLst>
  <pc:docChgLst>
    <pc:chgData name="Katie Delezenski" userId="S::kadelezenski@salisbury.edu::cf5edc33-2c22-4afb-841e-d6857156b7af" providerId="AD" clId="Web-{C9EF6071-0F66-E248-1C59-7D0353D4E00B}"/>
    <pc:docChg chg="modSld">
      <pc:chgData name="Katie Delezenski" userId="S::kadelezenski@salisbury.edu::cf5edc33-2c22-4afb-841e-d6857156b7af" providerId="AD" clId="Web-{C9EF6071-0F66-E248-1C59-7D0353D4E00B}" dt="2026-05-06T13:17:28.578" v="1" actId="20577"/>
      <pc:docMkLst>
        <pc:docMk/>
      </pc:docMkLst>
      <pc:sldChg chg="modSp">
        <pc:chgData name="Katie Delezenski" userId="S::kadelezenski@salisbury.edu::cf5edc33-2c22-4afb-841e-d6857156b7af" providerId="AD" clId="Web-{C9EF6071-0F66-E248-1C59-7D0353D4E00B}" dt="2026-05-06T13:17:28.578" v="1" actId="20577"/>
        <pc:sldMkLst>
          <pc:docMk/>
          <pc:sldMk cId="2613763561" sldId="276"/>
        </pc:sldMkLst>
        <pc:spChg chg="mod">
          <ac:chgData name="Katie Delezenski" userId="S::kadelezenski@salisbury.edu::cf5edc33-2c22-4afb-841e-d6857156b7af" providerId="AD" clId="Web-{C9EF6071-0F66-E248-1C59-7D0353D4E00B}" dt="2026-05-06T13:17:28.578" v="1" actId="20577"/>
          <ac:spMkLst>
            <pc:docMk/>
            <pc:sldMk cId="2613763561" sldId="276"/>
            <ac:spMk id="152" creationId="{0C527AE5-442D-4407-E264-3CF86971EF42}"/>
          </ac:spMkLst>
        </pc:spChg>
      </pc:sldChg>
    </pc:docChg>
  </pc:docChgLst>
  <pc:docChgLst>
    <pc:chgData name="Katie Delezenski" userId="S::kadelezenski@salisbury.edu::cf5edc33-2c22-4afb-841e-d6857156b7af" providerId="AD" clId="Web-{0C3372EF-C79B-6469-196D-AD9E5B49E965}"/>
    <pc:docChg chg="modSld">
      <pc:chgData name="Katie Delezenski" userId="S::kadelezenski@salisbury.edu::cf5edc33-2c22-4afb-841e-d6857156b7af" providerId="AD" clId="Web-{0C3372EF-C79B-6469-196D-AD9E5B49E965}" dt="2026-05-06T14:23:33.692" v="16" actId="20577"/>
      <pc:docMkLst>
        <pc:docMk/>
      </pc:docMkLst>
      <pc:sldChg chg="modSp">
        <pc:chgData name="Katie Delezenski" userId="S::kadelezenski@salisbury.edu::cf5edc33-2c22-4afb-841e-d6857156b7af" providerId="AD" clId="Web-{0C3372EF-C79B-6469-196D-AD9E5B49E965}" dt="2026-05-06T14:09:48.881" v="4" actId="20577"/>
        <pc:sldMkLst>
          <pc:docMk/>
          <pc:sldMk cId="0" sldId="266"/>
        </pc:sldMkLst>
        <pc:spChg chg="mod">
          <ac:chgData name="Katie Delezenski" userId="S::kadelezenski@salisbury.edu::cf5edc33-2c22-4afb-841e-d6857156b7af" providerId="AD" clId="Web-{0C3372EF-C79B-6469-196D-AD9E5B49E965}" dt="2026-05-06T14:09:48.881" v="4" actId="20577"/>
          <ac:spMkLst>
            <pc:docMk/>
            <pc:sldMk cId="0" sldId="266"/>
            <ac:spMk id="199" creationId="{00000000-0000-0000-0000-000000000000}"/>
          </ac:spMkLst>
        </pc:spChg>
      </pc:sldChg>
      <pc:sldChg chg="modSp">
        <pc:chgData name="Katie Delezenski" userId="S::kadelezenski@salisbury.edu::cf5edc33-2c22-4afb-841e-d6857156b7af" providerId="AD" clId="Web-{0C3372EF-C79B-6469-196D-AD9E5B49E965}" dt="2026-05-06T14:23:33.692" v="16" actId="20577"/>
        <pc:sldMkLst>
          <pc:docMk/>
          <pc:sldMk cId="0" sldId="268"/>
        </pc:sldMkLst>
        <pc:spChg chg="mod">
          <ac:chgData name="Katie Delezenski" userId="S::kadelezenski@salisbury.edu::cf5edc33-2c22-4afb-841e-d6857156b7af" providerId="AD" clId="Web-{0C3372EF-C79B-6469-196D-AD9E5B49E965}" dt="2026-05-06T14:23:33.692" v="16" actId="20577"/>
          <ac:spMkLst>
            <pc:docMk/>
            <pc:sldMk cId="0" sldId="268"/>
            <ac:spMk id="213" creationId="{00000000-0000-0000-0000-000000000000}"/>
          </ac:spMkLst>
        </pc:spChg>
      </pc:sldChg>
    </pc:docChg>
  </pc:docChgLst>
  <pc:docChgLst>
    <pc:chgData name="Katie Delezenski" userId="S::kadelezenski@salisbury.edu::cf5edc33-2c22-4afb-841e-d6857156b7af" providerId="AD" clId="Web-{2F9EE0C6-E09B-CABA-0F21-1B72ED4A8AB2}"/>
    <pc:docChg chg="delSld modSld sldOrd">
      <pc:chgData name="Katie Delezenski" userId="S::kadelezenski@salisbury.edu::cf5edc33-2c22-4afb-841e-d6857156b7af" providerId="AD" clId="Web-{2F9EE0C6-E09B-CABA-0F21-1B72ED4A8AB2}" dt="2026-05-05T20:07:06.961" v="843" actId="20577"/>
      <pc:docMkLst>
        <pc:docMk/>
      </pc:docMkLst>
      <pc:sldChg chg="mod modShow">
        <pc:chgData name="Katie Delezenski" userId="S::kadelezenski@salisbury.edu::cf5edc33-2c22-4afb-841e-d6857156b7af" providerId="AD" clId="Web-{2F9EE0C6-E09B-CABA-0F21-1B72ED4A8AB2}" dt="2026-05-05T19:41:14.964" v="410"/>
        <pc:sldMkLst>
          <pc:docMk/>
          <pc:sldMk cId="0" sldId="257"/>
        </pc:sldMkLst>
      </pc:sldChg>
      <pc:sldChg chg="addSp delSp modSp ord">
        <pc:chgData name="Katie Delezenski" userId="S::kadelezenski@salisbury.edu::cf5edc33-2c22-4afb-841e-d6857156b7af" providerId="AD" clId="Web-{2F9EE0C6-E09B-CABA-0F21-1B72ED4A8AB2}" dt="2026-05-05T20:07:06.961" v="843" actId="20577"/>
        <pc:sldMkLst>
          <pc:docMk/>
          <pc:sldMk cId="0" sldId="266"/>
        </pc:sldMkLst>
        <pc:spChg chg="add mod">
          <ac:chgData name="Katie Delezenski" userId="S::kadelezenski@salisbury.edu::cf5edc33-2c22-4afb-841e-d6857156b7af" providerId="AD" clId="Web-{2F9EE0C6-E09B-CABA-0F21-1B72ED4A8AB2}" dt="2026-05-05T20:07:06.961" v="843" actId="20577"/>
          <ac:spMkLst>
            <pc:docMk/>
            <pc:sldMk cId="0" sldId="266"/>
            <ac:spMk id="5" creationId="{551E66D2-D90C-CADF-B8BB-337E5AACBC50}"/>
          </ac:spMkLst>
        </pc:spChg>
        <pc:spChg chg="mod">
          <ac:chgData name="Katie Delezenski" userId="S::kadelezenski@salisbury.edu::cf5edc33-2c22-4afb-841e-d6857156b7af" providerId="AD" clId="Web-{2F9EE0C6-E09B-CABA-0F21-1B72ED4A8AB2}" dt="2026-05-05T20:06:59.867" v="840" actId="20577"/>
          <ac:spMkLst>
            <pc:docMk/>
            <pc:sldMk cId="0" sldId="266"/>
            <ac:spMk id="198" creationId="{00000000-0000-0000-0000-000000000000}"/>
          </ac:spMkLst>
        </pc:spChg>
        <pc:spChg chg="mod">
          <ac:chgData name="Katie Delezenski" userId="S::kadelezenski@salisbury.edu::cf5edc33-2c22-4afb-841e-d6857156b7af" providerId="AD" clId="Web-{2F9EE0C6-E09B-CABA-0F21-1B72ED4A8AB2}" dt="2026-05-05T20:07:05.118" v="842" actId="20577"/>
          <ac:spMkLst>
            <pc:docMk/>
            <pc:sldMk cId="0" sldId="266"/>
            <ac:spMk id="199" creationId="{00000000-0000-0000-0000-000000000000}"/>
          </ac:spMkLst>
        </pc:spChg>
        <pc:picChg chg="mod">
          <ac:chgData name="Katie Delezenski" userId="S::kadelezenski@salisbury.edu::cf5edc33-2c22-4afb-841e-d6857156b7af" providerId="AD" clId="Web-{2F9EE0C6-E09B-CABA-0F21-1B72ED4A8AB2}" dt="2026-05-05T19:39:14.846" v="387" actId="1076"/>
          <ac:picMkLst>
            <pc:docMk/>
            <pc:sldMk cId="0" sldId="266"/>
            <ac:picMk id="2" creationId="{DA5E1FFB-7BEB-1A53-268B-6A9BB42AAC8E}"/>
          </ac:picMkLst>
        </pc:picChg>
      </pc:sldChg>
      <pc:sldChg chg="addSp delSp modSp ord">
        <pc:chgData name="Katie Delezenski" userId="S::kadelezenski@salisbury.edu::cf5edc33-2c22-4afb-841e-d6857156b7af" providerId="AD" clId="Web-{2F9EE0C6-E09B-CABA-0F21-1B72ED4A8AB2}" dt="2026-05-05T19:58:47.716" v="748" actId="1076"/>
        <pc:sldMkLst>
          <pc:docMk/>
          <pc:sldMk cId="0" sldId="267"/>
        </pc:sldMkLst>
        <pc:spChg chg="add mod">
          <ac:chgData name="Katie Delezenski" userId="S::kadelezenski@salisbury.edu::cf5edc33-2c22-4afb-841e-d6857156b7af" providerId="AD" clId="Web-{2F9EE0C6-E09B-CABA-0F21-1B72ED4A8AB2}" dt="2026-05-05T19:58:47.716" v="748" actId="1076"/>
          <ac:spMkLst>
            <pc:docMk/>
            <pc:sldMk cId="0" sldId="267"/>
            <ac:spMk id="6" creationId="{139DE954-CAB3-02AC-69D9-8D86C21A61B2}"/>
          </ac:spMkLst>
        </pc:spChg>
        <pc:spChg chg="mod">
          <ac:chgData name="Katie Delezenski" userId="S::kadelezenski@salisbury.edu::cf5edc33-2c22-4afb-841e-d6857156b7af" providerId="AD" clId="Web-{2F9EE0C6-E09B-CABA-0F21-1B72ED4A8AB2}" dt="2026-05-05T19:50:37.589" v="535" actId="14100"/>
          <ac:spMkLst>
            <pc:docMk/>
            <pc:sldMk cId="0" sldId="267"/>
            <ac:spMk id="205" creationId="{00000000-0000-0000-0000-000000000000}"/>
          </ac:spMkLst>
        </pc:spChg>
        <pc:spChg chg="mod">
          <ac:chgData name="Katie Delezenski" userId="S::kadelezenski@salisbury.edu::cf5edc33-2c22-4afb-841e-d6857156b7af" providerId="AD" clId="Web-{2F9EE0C6-E09B-CABA-0F21-1B72ED4A8AB2}" dt="2026-05-05T19:57:47.350" v="694" actId="20577"/>
          <ac:spMkLst>
            <pc:docMk/>
            <pc:sldMk cId="0" sldId="267"/>
            <ac:spMk id="206" creationId="{00000000-0000-0000-0000-000000000000}"/>
          </ac:spMkLst>
        </pc:spChg>
      </pc:sldChg>
      <pc:sldChg chg="modSp ord">
        <pc:chgData name="Katie Delezenski" userId="S::kadelezenski@salisbury.edu::cf5edc33-2c22-4afb-841e-d6857156b7af" providerId="AD" clId="Web-{2F9EE0C6-E09B-CABA-0F21-1B72ED4A8AB2}" dt="2026-05-05T20:03:57.909" v="838" actId="20577"/>
        <pc:sldMkLst>
          <pc:docMk/>
          <pc:sldMk cId="0" sldId="268"/>
        </pc:sldMkLst>
        <pc:spChg chg="mod">
          <ac:chgData name="Katie Delezenski" userId="S::kadelezenski@salisbury.edu::cf5edc33-2c22-4afb-841e-d6857156b7af" providerId="AD" clId="Web-{2F9EE0C6-E09B-CABA-0F21-1B72ED4A8AB2}" dt="2026-05-05T20:03:57.909" v="838" actId="20577"/>
          <ac:spMkLst>
            <pc:docMk/>
            <pc:sldMk cId="0" sldId="268"/>
            <ac:spMk id="212" creationId="{00000000-0000-0000-0000-000000000000}"/>
          </ac:spMkLst>
        </pc:spChg>
      </pc:sldChg>
      <pc:sldChg chg="ord">
        <pc:chgData name="Katie Delezenski" userId="S::kadelezenski@salisbury.edu::cf5edc33-2c22-4afb-841e-d6857156b7af" providerId="AD" clId="Web-{2F9EE0C6-E09B-CABA-0F21-1B72ED4A8AB2}" dt="2026-05-05T20:02:54.406" v="778"/>
        <pc:sldMkLst>
          <pc:docMk/>
          <pc:sldMk cId="0" sldId="269"/>
        </pc:sldMkLst>
      </pc:sldChg>
    </pc:docChg>
  </pc:docChgLst>
  <pc:docChgLst>
    <pc:chgData name="Katie Delezenski" userId="S::kadelezenski@salisbury.edu::cf5edc33-2c22-4afb-841e-d6857156b7af" providerId="AD" clId="Web-{4AB24788-6501-03C1-2A75-0A0BE591245B}"/>
    <pc:docChg chg="modSld">
      <pc:chgData name="Katie Delezenski" userId="S::kadelezenski@salisbury.edu::cf5edc33-2c22-4afb-841e-d6857156b7af" providerId="AD" clId="Web-{4AB24788-6501-03C1-2A75-0A0BE591245B}" dt="2026-04-20T18:00:16.663" v="3" actId="20577"/>
      <pc:docMkLst>
        <pc:docMk/>
      </pc:docMkLst>
      <pc:sldChg chg="modSp">
        <pc:chgData name="Katie Delezenski" userId="S::kadelezenski@salisbury.edu::cf5edc33-2c22-4afb-841e-d6857156b7af" providerId="AD" clId="Web-{4AB24788-6501-03C1-2A75-0A0BE591245B}" dt="2026-04-20T18:00:16.663" v="3" actId="20577"/>
        <pc:sldMkLst>
          <pc:docMk/>
          <pc:sldMk cId="0" sldId="258"/>
        </pc:sldMkLst>
        <pc:spChg chg="mod">
          <ac:chgData name="Katie Delezenski" userId="S::kadelezenski@salisbury.edu::cf5edc33-2c22-4afb-841e-d6857156b7af" providerId="AD" clId="Web-{4AB24788-6501-03C1-2A75-0A0BE591245B}" dt="2026-04-20T18:00:16.663" v="3" actId="20577"/>
          <ac:spMkLst>
            <pc:docMk/>
            <pc:sldMk cId="0" sldId="258"/>
            <ac:spMk id="147" creationId="{00000000-0000-0000-0000-000000000000}"/>
          </ac:spMkLst>
        </pc:spChg>
      </pc:sldChg>
    </pc:docChg>
  </pc:docChgLst>
  <pc:docChgLst>
    <pc:chgData name="Katie Delezenski" userId="S::kadelezenski@salisbury.edu::cf5edc33-2c22-4afb-841e-d6857156b7af" providerId="AD" clId="Web-{0685F0A7-E0FC-2105-490F-5DC2D4BFC5B3}"/>
    <pc:docChg chg="modSld">
      <pc:chgData name="Katie Delezenski" userId="S::kadelezenski@salisbury.edu::cf5edc33-2c22-4afb-841e-d6857156b7af" providerId="AD" clId="Web-{0685F0A7-E0FC-2105-490F-5DC2D4BFC5B3}" dt="2026-05-06T18:30:28.949" v="224" actId="20577"/>
      <pc:docMkLst>
        <pc:docMk/>
      </pc:docMkLst>
      <pc:sldChg chg="modSp">
        <pc:chgData name="Katie Delezenski" userId="S::kadelezenski@salisbury.edu::cf5edc33-2c22-4afb-841e-d6857156b7af" providerId="AD" clId="Web-{0685F0A7-E0FC-2105-490F-5DC2D4BFC5B3}" dt="2026-05-06T17:20:22.264" v="5" actId="20577"/>
        <pc:sldMkLst>
          <pc:docMk/>
          <pc:sldMk cId="0" sldId="268"/>
        </pc:sldMkLst>
        <pc:spChg chg="mod">
          <ac:chgData name="Katie Delezenski" userId="S::kadelezenski@salisbury.edu::cf5edc33-2c22-4afb-841e-d6857156b7af" providerId="AD" clId="Web-{0685F0A7-E0FC-2105-490F-5DC2D4BFC5B3}" dt="2026-05-06T17:20:22.264" v="5" actId="20577"/>
          <ac:spMkLst>
            <pc:docMk/>
            <pc:sldMk cId="0" sldId="268"/>
            <ac:spMk id="213" creationId="{00000000-0000-0000-0000-000000000000}"/>
          </ac:spMkLst>
        </pc:spChg>
      </pc:sldChg>
      <pc:sldChg chg="modSp">
        <pc:chgData name="Katie Delezenski" userId="S::kadelezenski@salisbury.edu::cf5edc33-2c22-4afb-841e-d6857156b7af" providerId="AD" clId="Web-{0685F0A7-E0FC-2105-490F-5DC2D4BFC5B3}" dt="2026-05-06T18:30:28.949" v="224" actId="20577"/>
        <pc:sldMkLst>
          <pc:docMk/>
          <pc:sldMk cId="0" sldId="271"/>
        </pc:sldMkLst>
        <pc:spChg chg="mod">
          <ac:chgData name="Katie Delezenski" userId="S::kadelezenski@salisbury.edu::cf5edc33-2c22-4afb-841e-d6857156b7af" providerId="AD" clId="Web-{0685F0A7-E0FC-2105-490F-5DC2D4BFC5B3}" dt="2026-05-06T18:30:28.949" v="224" actId="20577"/>
          <ac:spMkLst>
            <pc:docMk/>
            <pc:sldMk cId="0" sldId="271"/>
            <ac:spMk id="239" creationId="{00000000-0000-0000-0000-000000000000}"/>
          </ac:spMkLst>
        </pc:spChg>
      </pc:sldChg>
    </pc:docChg>
  </pc:docChgLst>
  <pc:docChgLst>
    <pc:chgData name="Katie Delezenski" userId="S::kadelezenski@salisbury.edu::cf5edc33-2c22-4afb-841e-d6857156b7af" providerId="AD" clId="Web-{BF30BE72-D97B-3FA4-D98C-90D2EED03930}"/>
    <pc:docChg chg="modSld">
      <pc:chgData name="Katie Delezenski" userId="S::kadelezenski@salisbury.edu::cf5edc33-2c22-4afb-841e-d6857156b7af" providerId="AD" clId="Web-{BF30BE72-D97B-3FA4-D98C-90D2EED03930}" dt="2026-04-20T14:18:19.850" v="102" actId="14100"/>
      <pc:docMkLst>
        <pc:docMk/>
      </pc:docMkLst>
      <pc:sldChg chg="modSp">
        <pc:chgData name="Katie Delezenski" userId="S::kadelezenski@salisbury.edu::cf5edc33-2c22-4afb-841e-d6857156b7af" providerId="AD" clId="Web-{BF30BE72-D97B-3FA4-D98C-90D2EED03930}" dt="2026-04-20T14:17:18.172" v="76" actId="20577"/>
        <pc:sldMkLst>
          <pc:docMk/>
          <pc:sldMk cId="0" sldId="258"/>
        </pc:sldMkLst>
        <pc:spChg chg="mod">
          <ac:chgData name="Katie Delezenski" userId="S::kadelezenski@salisbury.edu::cf5edc33-2c22-4afb-841e-d6857156b7af" providerId="AD" clId="Web-{BF30BE72-D97B-3FA4-D98C-90D2EED03930}" dt="2026-04-20T14:17:18.172" v="76" actId="20577"/>
          <ac:spMkLst>
            <pc:docMk/>
            <pc:sldMk cId="0" sldId="258"/>
            <ac:spMk id="146" creationId="{00000000-0000-0000-0000-000000000000}"/>
          </ac:spMkLst>
        </pc:spChg>
        <pc:spChg chg="mod">
          <ac:chgData name="Katie Delezenski" userId="S::kadelezenski@salisbury.edu::cf5edc33-2c22-4afb-841e-d6857156b7af" providerId="AD" clId="Web-{BF30BE72-D97B-3FA4-D98C-90D2EED03930}" dt="2026-04-20T14:16:46.466" v="67" actId="20577"/>
          <ac:spMkLst>
            <pc:docMk/>
            <pc:sldMk cId="0" sldId="258"/>
            <ac:spMk id="147" creationId="{00000000-0000-0000-0000-000000000000}"/>
          </ac:spMkLst>
        </pc:spChg>
      </pc:sldChg>
      <pc:sldChg chg="modSp">
        <pc:chgData name="Katie Delezenski" userId="S::kadelezenski@salisbury.edu::cf5edc33-2c22-4afb-841e-d6857156b7af" providerId="AD" clId="Web-{BF30BE72-D97B-3FA4-D98C-90D2EED03930}" dt="2026-04-20T14:18:19.850" v="102" actId="14100"/>
        <pc:sldMkLst>
          <pc:docMk/>
          <pc:sldMk cId="0" sldId="273"/>
        </pc:sldMkLst>
        <pc:spChg chg="mod">
          <ac:chgData name="Katie Delezenski" userId="S::kadelezenski@salisbury.edu::cf5edc33-2c22-4afb-841e-d6857156b7af" providerId="AD" clId="Web-{BF30BE72-D97B-3FA4-D98C-90D2EED03930}" dt="2026-04-20T14:18:19.850" v="102" actId="14100"/>
          <ac:spMkLst>
            <pc:docMk/>
            <pc:sldMk cId="0" sldId="273"/>
            <ac:spMk id="254" creationId="{00000000-0000-0000-0000-000000000000}"/>
          </ac:spMkLst>
        </pc:spChg>
      </pc:sldChg>
    </pc:docChg>
  </pc:docChgLst>
  <pc:docChgLst>
    <pc:chgData name="Nicole Kulp" userId="S::nlkulp@salisbury.edu::7e527d5a-3a8c-479b-95a6-602e6d52a82b" providerId="AD" clId="Web-{0980EECC-3812-6041-38B5-31EE8E053A6D}"/>
    <pc:docChg chg="modSld">
      <pc:chgData name="Nicole Kulp" userId="S::nlkulp@salisbury.edu::7e527d5a-3a8c-479b-95a6-602e6d52a82b" providerId="AD" clId="Web-{0980EECC-3812-6041-38B5-31EE8E053A6D}" dt="2026-05-07T23:52:12.682" v="5" actId="14100"/>
      <pc:docMkLst>
        <pc:docMk/>
      </pc:docMkLst>
      <pc:sldChg chg="modSp">
        <pc:chgData name="Nicole Kulp" userId="S::nlkulp@salisbury.edu::7e527d5a-3a8c-479b-95a6-602e6d52a82b" providerId="AD" clId="Web-{0980EECC-3812-6041-38B5-31EE8E053A6D}" dt="2026-05-07T23:52:12.682" v="5" actId="14100"/>
        <pc:sldMkLst>
          <pc:docMk/>
          <pc:sldMk cId="1225447544" sldId="279"/>
        </pc:sldMkLst>
        <pc:spChg chg="mod">
          <ac:chgData name="Nicole Kulp" userId="S::nlkulp@salisbury.edu::7e527d5a-3a8c-479b-95a6-602e6d52a82b" providerId="AD" clId="Web-{0980EECC-3812-6041-38B5-31EE8E053A6D}" dt="2026-05-07T23:51:41.963" v="3" actId="14100"/>
          <ac:spMkLst>
            <pc:docMk/>
            <pc:sldMk cId="1225447544" sldId="279"/>
            <ac:spMk id="12" creationId="{7C5EF941-77DA-2039-3FA0-8683FFFDD843}"/>
          </ac:spMkLst>
        </pc:spChg>
        <pc:picChg chg="mod">
          <ac:chgData name="Nicole Kulp" userId="S::nlkulp@salisbury.edu::7e527d5a-3a8c-479b-95a6-602e6d52a82b" providerId="AD" clId="Web-{0980EECC-3812-6041-38B5-31EE8E053A6D}" dt="2026-05-07T23:52:12.682" v="5" actId="14100"/>
          <ac:picMkLst>
            <pc:docMk/>
            <pc:sldMk cId="1225447544" sldId="279"/>
            <ac:picMk id="10" creationId="{4F5D913A-F177-17E3-1710-8585ACE40B42}"/>
          </ac:picMkLst>
        </pc:picChg>
      </pc:sldChg>
    </pc:docChg>
  </pc:docChgLst>
  <pc:docChgLst>
    <pc:chgData name="Katie Delezenski" userId="cf5edc33-2c22-4afb-841e-d6857156b7af" providerId="ADAL" clId="{D4014631-8AAB-5F65-B124-48A180E29DCF}"/>
    <pc:docChg chg="undo custSel modSld">
      <pc:chgData name="Katie Delezenski" userId="cf5edc33-2c22-4afb-841e-d6857156b7af" providerId="ADAL" clId="{D4014631-8AAB-5F65-B124-48A180E29DCF}" dt="2026-05-06T18:32:47.433" v="299" actId="20577"/>
      <pc:docMkLst>
        <pc:docMk/>
      </pc:docMkLst>
      <pc:sldChg chg="addSp delSp modSp mod">
        <pc:chgData name="Katie Delezenski" userId="cf5edc33-2c22-4afb-841e-d6857156b7af" providerId="ADAL" clId="{D4014631-8AAB-5F65-B124-48A180E29DCF}" dt="2026-05-06T13:19:07.387" v="244" actId="1076"/>
        <pc:sldMkLst>
          <pc:docMk/>
          <pc:sldMk cId="0" sldId="259"/>
        </pc:sldMkLst>
        <pc:spChg chg="add del">
          <ac:chgData name="Katie Delezenski" userId="cf5edc33-2c22-4afb-841e-d6857156b7af" providerId="ADAL" clId="{D4014631-8AAB-5F65-B124-48A180E29DCF}" dt="2026-05-06T13:02:00.972" v="109" actId="478"/>
          <ac:spMkLst>
            <pc:docMk/>
            <pc:sldMk cId="0" sldId="259"/>
            <ac:spMk id="3" creationId="{1194FF64-2CBA-0315-5900-5AC31740EC8B}"/>
          </ac:spMkLst>
        </pc:spChg>
        <pc:spChg chg="add mod">
          <ac:chgData name="Katie Delezenski" userId="cf5edc33-2c22-4afb-841e-d6857156b7af" providerId="ADAL" clId="{D4014631-8AAB-5F65-B124-48A180E29DCF}" dt="2026-05-06T13:19:03.441" v="243" actId="1076"/>
          <ac:spMkLst>
            <pc:docMk/>
            <pc:sldMk cId="0" sldId="259"/>
            <ac:spMk id="4" creationId="{7154A291-FA17-1DBD-C7B9-342FE5694D5D}"/>
          </ac:spMkLst>
        </pc:spChg>
        <pc:spChg chg="mod">
          <ac:chgData name="Katie Delezenski" userId="cf5edc33-2c22-4afb-841e-d6857156b7af" providerId="ADAL" clId="{D4014631-8AAB-5F65-B124-48A180E29DCF}" dt="2026-05-06T13:19:07.387" v="244" actId="1076"/>
          <ac:spMkLst>
            <pc:docMk/>
            <pc:sldMk cId="0" sldId="259"/>
            <ac:spMk id="152" creationId="{00000000-0000-0000-0000-000000000000}"/>
          </ac:spMkLst>
        </pc:spChg>
      </pc:sldChg>
      <pc:sldChg chg="modSp mod">
        <pc:chgData name="Katie Delezenski" userId="cf5edc33-2c22-4afb-841e-d6857156b7af" providerId="ADAL" clId="{D4014631-8AAB-5F65-B124-48A180E29DCF}" dt="2026-05-06T13:13:08.736" v="206" actId="5793"/>
        <pc:sldMkLst>
          <pc:docMk/>
          <pc:sldMk cId="0" sldId="261"/>
        </pc:sldMkLst>
        <pc:spChg chg="mod">
          <ac:chgData name="Katie Delezenski" userId="cf5edc33-2c22-4afb-841e-d6857156b7af" providerId="ADAL" clId="{D4014631-8AAB-5F65-B124-48A180E29DCF}" dt="2026-05-06T13:13:08.736" v="206" actId="5793"/>
          <ac:spMkLst>
            <pc:docMk/>
            <pc:sldMk cId="0" sldId="261"/>
            <ac:spMk id="164" creationId="{00000000-0000-0000-0000-000000000000}"/>
          </ac:spMkLst>
        </pc:spChg>
      </pc:sldChg>
      <pc:sldChg chg="modSp mod">
        <pc:chgData name="Katie Delezenski" userId="cf5edc33-2c22-4afb-841e-d6857156b7af" providerId="ADAL" clId="{D4014631-8AAB-5F65-B124-48A180E29DCF}" dt="2026-05-06T13:21:08.893" v="272" actId="11"/>
        <pc:sldMkLst>
          <pc:docMk/>
          <pc:sldMk cId="0" sldId="266"/>
        </pc:sldMkLst>
        <pc:spChg chg="mod">
          <ac:chgData name="Katie Delezenski" userId="cf5edc33-2c22-4afb-841e-d6857156b7af" providerId="ADAL" clId="{D4014631-8AAB-5F65-B124-48A180E29DCF}" dt="2026-05-06T13:19:46.420" v="248" actId="20577"/>
          <ac:spMkLst>
            <pc:docMk/>
            <pc:sldMk cId="0" sldId="266"/>
            <ac:spMk id="198" creationId="{00000000-0000-0000-0000-000000000000}"/>
          </ac:spMkLst>
        </pc:spChg>
        <pc:spChg chg="mod">
          <ac:chgData name="Katie Delezenski" userId="cf5edc33-2c22-4afb-841e-d6857156b7af" providerId="ADAL" clId="{D4014631-8AAB-5F65-B124-48A180E29DCF}" dt="2026-05-06T13:21:08.893" v="272" actId="11"/>
          <ac:spMkLst>
            <pc:docMk/>
            <pc:sldMk cId="0" sldId="266"/>
            <ac:spMk id="199" creationId="{00000000-0000-0000-0000-000000000000}"/>
          </ac:spMkLst>
        </pc:spChg>
      </pc:sldChg>
      <pc:sldChg chg="addSp delSp modSp mod">
        <pc:chgData name="Katie Delezenski" userId="cf5edc33-2c22-4afb-841e-d6857156b7af" providerId="ADAL" clId="{D4014631-8AAB-5F65-B124-48A180E29DCF}" dt="2026-05-06T13:13:48.578" v="213" actId="20577"/>
        <pc:sldMkLst>
          <pc:docMk/>
          <pc:sldMk cId="0" sldId="267"/>
        </pc:sldMkLst>
        <pc:spChg chg="add mod">
          <ac:chgData name="Katie Delezenski" userId="cf5edc33-2c22-4afb-841e-d6857156b7af" providerId="ADAL" clId="{D4014631-8AAB-5F65-B124-48A180E29DCF}" dt="2026-05-06T13:00:03.956" v="106" actId="207"/>
          <ac:spMkLst>
            <pc:docMk/>
            <pc:sldMk cId="0" sldId="267"/>
            <ac:spMk id="4" creationId="{B6A21232-8F94-8B27-42AC-9EBB80EB9967}"/>
          </ac:spMkLst>
        </pc:spChg>
        <pc:spChg chg="mod">
          <ac:chgData name="Katie Delezenski" userId="cf5edc33-2c22-4afb-841e-d6857156b7af" providerId="ADAL" clId="{D4014631-8AAB-5F65-B124-48A180E29DCF}" dt="2026-05-06T12:58:43.145" v="92" actId="1076"/>
          <ac:spMkLst>
            <pc:docMk/>
            <pc:sldMk cId="0" sldId="267"/>
            <ac:spMk id="6" creationId="{139DE954-CAB3-02AC-69D9-8D86C21A61B2}"/>
          </ac:spMkLst>
        </pc:spChg>
        <pc:spChg chg="mod">
          <ac:chgData name="Katie Delezenski" userId="cf5edc33-2c22-4afb-841e-d6857156b7af" providerId="ADAL" clId="{D4014631-8AAB-5F65-B124-48A180E29DCF}" dt="2026-05-06T13:13:48.578" v="213" actId="20577"/>
          <ac:spMkLst>
            <pc:docMk/>
            <pc:sldMk cId="0" sldId="267"/>
            <ac:spMk id="206" creationId="{00000000-0000-0000-0000-000000000000}"/>
          </ac:spMkLst>
        </pc:spChg>
        <pc:picChg chg="add mod">
          <ac:chgData name="Katie Delezenski" userId="cf5edc33-2c22-4afb-841e-d6857156b7af" providerId="ADAL" clId="{D4014631-8AAB-5F65-B124-48A180E29DCF}" dt="2026-05-06T12:58:35.841" v="91" actId="14100"/>
          <ac:picMkLst>
            <pc:docMk/>
            <pc:sldMk cId="0" sldId="267"/>
            <ac:picMk id="3" creationId="{D53ABBE1-0DD4-5257-DA98-8AFC0A2A7EC1}"/>
          </ac:picMkLst>
        </pc:picChg>
        <pc:picChg chg="del">
          <ac:chgData name="Katie Delezenski" userId="cf5edc33-2c22-4afb-841e-d6857156b7af" providerId="ADAL" clId="{D4014631-8AAB-5F65-B124-48A180E29DCF}" dt="2026-05-06T12:58:30.109" v="89" actId="478"/>
          <ac:picMkLst>
            <pc:docMk/>
            <pc:sldMk cId="0" sldId="267"/>
            <ac:picMk id="5" creationId="{D3EB3154-0233-50C5-8EF4-0FB9FE827DE1}"/>
          </ac:picMkLst>
        </pc:picChg>
      </pc:sldChg>
      <pc:sldChg chg="addSp modSp mod">
        <pc:chgData name="Katie Delezenski" userId="cf5edc33-2c22-4afb-841e-d6857156b7af" providerId="ADAL" clId="{D4014631-8AAB-5F65-B124-48A180E29DCF}" dt="2026-05-06T13:16:42.547" v="228" actId="1076"/>
        <pc:sldMkLst>
          <pc:docMk/>
          <pc:sldMk cId="0" sldId="268"/>
        </pc:sldMkLst>
        <pc:spChg chg="add mod">
          <ac:chgData name="Katie Delezenski" userId="cf5edc33-2c22-4afb-841e-d6857156b7af" providerId="ADAL" clId="{D4014631-8AAB-5F65-B124-48A180E29DCF}" dt="2026-05-06T13:16:42.547" v="228" actId="1076"/>
          <ac:spMkLst>
            <pc:docMk/>
            <pc:sldMk cId="0" sldId="268"/>
            <ac:spMk id="3" creationId="{718A429E-D0FF-7742-91A3-8B94793C2BF6}"/>
          </ac:spMkLst>
        </pc:spChg>
        <pc:spChg chg="mod">
          <ac:chgData name="Katie Delezenski" userId="cf5edc33-2c22-4afb-841e-d6857156b7af" providerId="ADAL" clId="{D4014631-8AAB-5F65-B124-48A180E29DCF}" dt="2026-05-06T12:56:24.542" v="61" actId="1076"/>
          <ac:spMkLst>
            <pc:docMk/>
            <pc:sldMk cId="0" sldId="268"/>
            <ac:spMk id="212" creationId="{00000000-0000-0000-0000-000000000000}"/>
          </ac:spMkLst>
        </pc:spChg>
        <pc:spChg chg="mod">
          <ac:chgData name="Katie Delezenski" userId="cf5edc33-2c22-4afb-841e-d6857156b7af" providerId="ADAL" clId="{D4014631-8AAB-5F65-B124-48A180E29DCF}" dt="2026-05-06T13:16:37.082" v="227" actId="1076"/>
          <ac:spMkLst>
            <pc:docMk/>
            <pc:sldMk cId="0" sldId="268"/>
            <ac:spMk id="213" creationId="{00000000-0000-0000-0000-000000000000}"/>
          </ac:spMkLst>
        </pc:spChg>
        <pc:picChg chg="mod">
          <ac:chgData name="Katie Delezenski" userId="cf5edc33-2c22-4afb-841e-d6857156b7af" providerId="ADAL" clId="{D4014631-8AAB-5F65-B124-48A180E29DCF}" dt="2026-05-06T13:16:34.421" v="226" actId="1076"/>
          <ac:picMkLst>
            <pc:docMk/>
            <pc:sldMk cId="0" sldId="268"/>
            <ac:picMk id="4" creationId="{9A712B4C-FF64-4BDB-05AD-8915245E3804}"/>
          </ac:picMkLst>
        </pc:picChg>
      </pc:sldChg>
      <pc:sldChg chg="addSp delSp modSp mod">
        <pc:chgData name="Katie Delezenski" userId="cf5edc33-2c22-4afb-841e-d6857156b7af" providerId="ADAL" clId="{D4014631-8AAB-5F65-B124-48A180E29DCF}" dt="2026-05-06T18:32:47.433" v="299" actId="20577"/>
        <pc:sldMkLst>
          <pc:docMk/>
          <pc:sldMk cId="0" sldId="271"/>
        </pc:sldMkLst>
        <pc:spChg chg="add del mod">
          <ac:chgData name="Katie Delezenski" userId="cf5edc33-2c22-4afb-841e-d6857156b7af" providerId="ADAL" clId="{D4014631-8AAB-5F65-B124-48A180E29DCF}" dt="2026-05-06T18:31:29.658" v="277" actId="478"/>
          <ac:spMkLst>
            <pc:docMk/>
            <pc:sldMk cId="0" sldId="271"/>
            <ac:spMk id="3" creationId="{5E32A36B-A924-8BF9-9FA7-6EF22721BEA0}"/>
          </ac:spMkLst>
        </pc:spChg>
        <pc:spChg chg="add del mod">
          <ac:chgData name="Katie Delezenski" userId="cf5edc33-2c22-4afb-841e-d6857156b7af" providerId="ADAL" clId="{D4014631-8AAB-5F65-B124-48A180E29DCF}" dt="2026-05-06T18:32:47.433" v="299" actId="20577"/>
          <ac:spMkLst>
            <pc:docMk/>
            <pc:sldMk cId="0" sldId="271"/>
            <ac:spMk id="239" creationId="{00000000-0000-0000-0000-000000000000}"/>
          </ac:spMkLst>
        </pc:spChg>
      </pc:sldChg>
      <pc:sldChg chg="addSp delSp modSp mod">
        <pc:chgData name="Katie Delezenski" userId="cf5edc33-2c22-4afb-841e-d6857156b7af" providerId="ADAL" clId="{D4014631-8AAB-5F65-B124-48A180E29DCF}" dt="2026-05-06T13:18:40.577" v="239" actId="14100"/>
        <pc:sldMkLst>
          <pc:docMk/>
          <pc:sldMk cId="2613763561" sldId="276"/>
        </pc:sldMkLst>
        <pc:spChg chg="add del mod">
          <ac:chgData name="Katie Delezenski" userId="cf5edc33-2c22-4afb-841e-d6857156b7af" providerId="ADAL" clId="{D4014631-8AAB-5F65-B124-48A180E29DCF}" dt="2026-05-06T13:08:34.634" v="174"/>
          <ac:spMkLst>
            <pc:docMk/>
            <pc:sldMk cId="2613763561" sldId="276"/>
            <ac:spMk id="2" creationId="{CB368273-0ADB-B6BA-7514-39AA244E5A38}"/>
          </ac:spMkLst>
        </pc:spChg>
        <pc:spChg chg="add mod">
          <ac:chgData name="Katie Delezenski" userId="cf5edc33-2c22-4afb-841e-d6857156b7af" providerId="ADAL" clId="{D4014631-8AAB-5F65-B124-48A180E29DCF}" dt="2026-05-06T13:12:39.171" v="203" actId="1076"/>
          <ac:spMkLst>
            <pc:docMk/>
            <pc:sldMk cId="2613763561" sldId="276"/>
            <ac:spMk id="5" creationId="{B3D121C5-D5EC-63DB-11DE-16CB9CA7151F}"/>
          </ac:spMkLst>
        </pc:spChg>
        <pc:spChg chg="mod">
          <ac:chgData name="Katie Delezenski" userId="cf5edc33-2c22-4afb-841e-d6857156b7af" providerId="ADAL" clId="{D4014631-8AAB-5F65-B124-48A180E29DCF}" dt="2026-05-06T13:18:40.577" v="239" actId="14100"/>
          <ac:spMkLst>
            <pc:docMk/>
            <pc:sldMk cId="2613763561" sldId="276"/>
            <ac:spMk id="152" creationId="{0C527AE5-442D-4407-E264-3CF86971EF42}"/>
          </ac:spMkLst>
        </pc:spChg>
        <pc:spChg chg="mod">
          <ac:chgData name="Katie Delezenski" userId="cf5edc33-2c22-4afb-841e-d6857156b7af" providerId="ADAL" clId="{D4014631-8AAB-5F65-B124-48A180E29DCF}" dt="2026-05-06T13:08:25.776" v="172" actId="20577"/>
          <ac:spMkLst>
            <pc:docMk/>
            <pc:sldMk cId="2613763561" sldId="276"/>
            <ac:spMk id="153" creationId="{A2EEFE49-6F66-E91B-1AE6-86E72DAF68FF}"/>
          </ac:spMkLst>
        </pc:spChg>
        <pc:picChg chg="add mod">
          <ac:chgData name="Katie Delezenski" userId="cf5edc33-2c22-4afb-841e-d6857156b7af" providerId="ADAL" clId="{D4014631-8AAB-5F65-B124-48A180E29DCF}" dt="2026-05-06T13:10:57.263" v="177" actId="1076"/>
          <ac:picMkLst>
            <pc:docMk/>
            <pc:sldMk cId="2613763561" sldId="276"/>
            <ac:picMk id="4" creationId="{1CE20D8B-D629-1448-C072-501D206AAAE5}"/>
          </ac:picMkLst>
        </pc:picChg>
      </pc:sldChg>
    </pc:docChg>
  </pc:docChgLst>
  <pc:docChgLst>
    <pc:chgData name="Katie Delezenski" userId="S::kadelezenski@salisbury.edu::cf5edc33-2c22-4afb-841e-d6857156b7af" providerId="AD" clId="Web-{DEBFA43C-52D6-00BB-C385-51A1B2D4CE35}"/>
    <pc:docChg chg="modSld">
      <pc:chgData name="Katie Delezenski" userId="S::kadelezenski@salisbury.edu::cf5edc33-2c22-4afb-841e-d6857156b7af" providerId="AD" clId="Web-{DEBFA43C-52D6-00BB-C385-51A1B2D4CE35}" dt="2026-05-05T20:16:58.793" v="210" actId="20577"/>
      <pc:docMkLst>
        <pc:docMk/>
      </pc:docMkLst>
      <pc:sldChg chg="addSp delSp modSp">
        <pc:chgData name="Katie Delezenski" userId="S::kadelezenski@salisbury.edu::cf5edc33-2c22-4afb-841e-d6857156b7af" providerId="AD" clId="Web-{DEBFA43C-52D6-00BB-C385-51A1B2D4CE35}" dt="2026-05-05T20:16:58.793" v="210" actId="20577"/>
        <pc:sldMkLst>
          <pc:docMk/>
          <pc:sldMk cId="0" sldId="268"/>
        </pc:sldMkLst>
        <pc:spChg chg="mod">
          <ac:chgData name="Katie Delezenski" userId="S::kadelezenski@salisbury.edu::cf5edc33-2c22-4afb-841e-d6857156b7af" providerId="AD" clId="Web-{DEBFA43C-52D6-00BB-C385-51A1B2D4CE35}" dt="2026-05-05T20:16:58.793" v="210" actId="20577"/>
          <ac:spMkLst>
            <pc:docMk/>
            <pc:sldMk cId="0" sldId="268"/>
            <ac:spMk id="213" creationId="{00000000-0000-0000-0000-000000000000}"/>
          </ac:spMkLst>
        </pc:spChg>
        <pc:picChg chg="add mod">
          <ac:chgData name="Katie Delezenski" userId="S::kadelezenski@salisbury.edu::cf5edc33-2c22-4afb-841e-d6857156b7af" providerId="AD" clId="Web-{DEBFA43C-52D6-00BB-C385-51A1B2D4CE35}" dt="2026-05-05T20:15:16.086" v="77" actId="1076"/>
          <ac:picMkLst>
            <pc:docMk/>
            <pc:sldMk cId="0" sldId="268"/>
            <ac:picMk id="4" creationId="{9A712B4C-FF64-4BDB-05AD-8915245E3804}"/>
          </ac:picMkLst>
        </pc:picChg>
      </pc:sldChg>
    </pc:docChg>
  </pc:docChgLst>
  <pc:docChgLst>
    <pc:chgData name="Nicole Kulp" userId="S::nlkulp@salisbury.edu::7e527d5a-3a8c-479b-95a6-602e6d52a82b" providerId="AD" clId="Web-{B11E40C3-B07D-8B49-3C13-92E4CB46C1E8}"/>
    <pc:docChg chg="modSld">
      <pc:chgData name="Nicole Kulp" userId="S::nlkulp@salisbury.edu::7e527d5a-3a8c-479b-95a6-602e6d52a82b" providerId="AD" clId="Web-{B11E40C3-B07D-8B49-3C13-92E4CB46C1E8}" dt="2026-05-06T18:47:42.885" v="89"/>
      <pc:docMkLst>
        <pc:docMk/>
      </pc:docMkLst>
      <pc:sldChg chg="modAnim">
        <pc:chgData name="Nicole Kulp" userId="S::nlkulp@salisbury.edu::7e527d5a-3a8c-479b-95a6-602e6d52a82b" providerId="AD" clId="Web-{B11E40C3-B07D-8B49-3C13-92E4CB46C1E8}" dt="2026-05-06T18:45:56.026" v="80"/>
        <pc:sldMkLst>
          <pc:docMk/>
          <pc:sldMk cId="0" sldId="260"/>
        </pc:sldMkLst>
      </pc:sldChg>
      <pc:sldChg chg="modAnim">
        <pc:chgData name="Nicole Kulp" userId="S::nlkulp@salisbury.edu::7e527d5a-3a8c-479b-95a6-602e6d52a82b" providerId="AD" clId="Web-{B11E40C3-B07D-8B49-3C13-92E4CB46C1E8}" dt="2026-05-06T18:46:56.510" v="85"/>
        <pc:sldMkLst>
          <pc:docMk/>
          <pc:sldMk cId="0" sldId="261"/>
        </pc:sldMkLst>
      </pc:sldChg>
      <pc:sldChg chg="addSp modSp">
        <pc:chgData name="Nicole Kulp" userId="S::nlkulp@salisbury.edu::7e527d5a-3a8c-479b-95a6-602e6d52a82b" providerId="AD" clId="Web-{B11E40C3-B07D-8B49-3C13-92E4CB46C1E8}" dt="2026-05-06T18:37:18.399" v="67" actId="20577"/>
        <pc:sldMkLst>
          <pc:docMk/>
          <pc:sldMk cId="0" sldId="262"/>
        </pc:sldMkLst>
        <pc:spChg chg="add mod">
          <ac:chgData name="Nicole Kulp" userId="S::nlkulp@salisbury.edu::7e527d5a-3a8c-479b-95a6-602e6d52a82b" providerId="AD" clId="Web-{B11E40C3-B07D-8B49-3C13-92E4CB46C1E8}" dt="2026-05-06T18:37:18.399" v="67" actId="20577"/>
          <ac:spMkLst>
            <pc:docMk/>
            <pc:sldMk cId="0" sldId="262"/>
            <ac:spMk id="4" creationId="{7EA1E83E-6274-4631-1A26-7636F1C47EA3}"/>
          </ac:spMkLst>
        </pc:spChg>
      </pc:sldChg>
      <pc:sldChg chg="modAnim">
        <pc:chgData name="Nicole Kulp" userId="S::nlkulp@salisbury.edu::7e527d5a-3a8c-479b-95a6-602e6d52a82b" providerId="AD" clId="Web-{B11E40C3-B07D-8B49-3C13-92E4CB46C1E8}" dt="2026-05-06T18:44:05.307" v="71"/>
        <pc:sldMkLst>
          <pc:docMk/>
          <pc:sldMk cId="1225447544" sldId="279"/>
        </pc:sldMkLst>
      </pc:sldChg>
      <pc:sldChg chg="modAnim">
        <pc:chgData name="Nicole Kulp" userId="S::nlkulp@salisbury.edu::7e527d5a-3a8c-479b-95a6-602e6d52a82b" providerId="AD" clId="Web-{B11E40C3-B07D-8B49-3C13-92E4CB46C1E8}" dt="2026-05-06T18:44:30.932" v="72"/>
        <pc:sldMkLst>
          <pc:docMk/>
          <pc:sldMk cId="1769239722" sldId="280"/>
        </pc:sldMkLst>
      </pc:sldChg>
      <pc:sldChg chg="modAnim">
        <pc:chgData name="Nicole Kulp" userId="S::nlkulp@salisbury.edu::7e527d5a-3a8c-479b-95a6-602e6d52a82b" providerId="AD" clId="Web-{B11E40C3-B07D-8B49-3C13-92E4CB46C1E8}" dt="2026-05-06T18:45:29.822" v="78"/>
        <pc:sldMkLst>
          <pc:docMk/>
          <pc:sldMk cId="883054655" sldId="281"/>
        </pc:sldMkLst>
      </pc:sldChg>
      <pc:sldChg chg="modAnim">
        <pc:chgData name="Nicole Kulp" userId="S::nlkulp@salisbury.edu::7e527d5a-3a8c-479b-95a6-602e6d52a82b" providerId="AD" clId="Web-{B11E40C3-B07D-8B49-3C13-92E4CB46C1E8}" dt="2026-05-06T18:47:42.885" v="89"/>
        <pc:sldMkLst>
          <pc:docMk/>
          <pc:sldMk cId="3423378395" sldId="283"/>
        </pc:sldMkLst>
      </pc:sldChg>
    </pc:docChg>
  </pc:docChgLst>
  <pc:docChgLst>
    <pc:chgData name="Katie Delezenski" userId="S::kadelezenski@salisbury.edu::cf5edc33-2c22-4afb-841e-d6857156b7af" providerId="AD" clId="Web-{D316FFC0-A07B-9DAE-6A3B-152157AD7051}"/>
    <pc:docChg chg="addSld delSld">
      <pc:chgData name="Katie Delezenski" userId="S::kadelezenski@salisbury.edu::cf5edc33-2c22-4afb-841e-d6857156b7af" providerId="AD" clId="Web-{D316FFC0-A07B-9DAE-6A3B-152157AD7051}" dt="2026-05-06T18:07:47.562" v="1"/>
      <pc:docMkLst>
        <pc:docMk/>
      </pc:docMkLst>
      <pc:sldChg chg="new del">
        <pc:chgData name="Katie Delezenski" userId="S::kadelezenski@salisbury.edu::cf5edc33-2c22-4afb-841e-d6857156b7af" providerId="AD" clId="Web-{D316FFC0-A07B-9DAE-6A3B-152157AD7051}" dt="2026-05-06T18:07:47.562" v="1"/>
        <pc:sldMkLst>
          <pc:docMk/>
          <pc:sldMk cId="731000810" sldId="284"/>
        </pc:sldMkLst>
      </pc:sldChg>
    </pc:docChg>
  </pc:docChgLst>
  <pc:docChgLst>
    <pc:chgData name="Nicole Kulp" userId="S::nlkulp@salisbury.edu::7e527d5a-3a8c-479b-95a6-602e6d52a82b" providerId="AD" clId="Web-{58D9AA4A-18DC-E6DF-8BC0-6FFC8EA277BE}"/>
    <pc:docChg chg="modSld">
      <pc:chgData name="Nicole Kulp" userId="S::nlkulp@salisbury.edu::7e527d5a-3a8c-479b-95a6-602e6d52a82b" providerId="AD" clId="Web-{58D9AA4A-18DC-E6DF-8BC0-6FFC8EA277BE}" dt="2026-04-30T20:21:42.586" v="19" actId="1076"/>
      <pc:docMkLst>
        <pc:docMk/>
      </pc:docMkLst>
      <pc:sldChg chg="addSp delSp modSp">
        <pc:chgData name="Nicole Kulp" userId="S::nlkulp@salisbury.edu::7e527d5a-3a8c-479b-95a6-602e6d52a82b" providerId="AD" clId="Web-{58D9AA4A-18DC-E6DF-8BC0-6FFC8EA277BE}" dt="2026-04-30T20:21:42.586" v="19" actId="1076"/>
        <pc:sldMkLst>
          <pc:docMk/>
          <pc:sldMk cId="0" sldId="262"/>
        </pc:sldMkLst>
        <pc:picChg chg="add mod ord modCrop">
          <ac:chgData name="Nicole Kulp" userId="S::nlkulp@salisbury.edu::7e527d5a-3a8c-479b-95a6-602e6d52a82b" providerId="AD" clId="Web-{58D9AA4A-18DC-E6DF-8BC0-6FFC8EA277BE}" dt="2026-04-30T20:19:55.833" v="13" actId="14100"/>
          <ac:picMkLst>
            <pc:docMk/>
            <pc:sldMk cId="0" sldId="262"/>
            <ac:picMk id="7" creationId="{4A15E61D-D288-3C4A-8EEA-FCB91EA341FE}"/>
          </ac:picMkLst>
        </pc:picChg>
      </pc:sldChg>
    </pc:docChg>
  </pc:docChgLst>
  <pc:docChgLst>
    <pc:chgData name="Nicole Kulp" userId="7e527d5a-3a8c-479b-95a6-602e6d52a82b" providerId="ADAL" clId="{A2E50717-0957-40B8-9E46-13166A2E5452}"/>
    <pc:docChg chg="undo custSel addSld delSld modSld sldOrd">
      <pc:chgData name="Nicole Kulp" userId="7e527d5a-3a8c-479b-95a6-602e6d52a82b" providerId="ADAL" clId="{A2E50717-0957-40B8-9E46-13166A2E5452}" dt="2026-05-06T16:52:17.018" v="1283"/>
      <pc:docMkLst>
        <pc:docMk/>
      </pc:docMkLst>
      <pc:sldChg chg="addSp modSp mod addAnim delAnim modAnim">
        <pc:chgData name="Nicole Kulp" userId="7e527d5a-3a8c-479b-95a6-602e6d52a82b" providerId="ADAL" clId="{A2E50717-0957-40B8-9E46-13166A2E5452}" dt="2026-05-06T16:42:14.802" v="1228" actId="21"/>
        <pc:sldMkLst>
          <pc:docMk/>
          <pc:sldMk cId="0" sldId="259"/>
        </pc:sldMkLst>
        <pc:spChg chg="add mod">
          <ac:chgData name="Nicole Kulp" userId="7e527d5a-3a8c-479b-95a6-602e6d52a82b" providerId="ADAL" clId="{A2E50717-0957-40B8-9E46-13166A2E5452}" dt="2026-05-06T16:42:12.507" v="1226"/>
          <ac:spMkLst>
            <pc:docMk/>
            <pc:sldMk cId="0" sldId="259"/>
            <ac:spMk id="2" creationId="{68D849CC-6487-3D6A-A535-5EDA2C594680}"/>
          </ac:spMkLst>
        </pc:spChg>
        <pc:spChg chg="mod">
          <ac:chgData name="Nicole Kulp" userId="7e527d5a-3a8c-479b-95a6-602e6d52a82b" providerId="ADAL" clId="{A2E50717-0957-40B8-9E46-13166A2E5452}" dt="2026-05-06T16:42:14.802" v="1228" actId="21"/>
          <ac:spMkLst>
            <pc:docMk/>
            <pc:sldMk cId="0" sldId="259"/>
            <ac:spMk id="152" creationId="{00000000-0000-0000-0000-000000000000}"/>
          </ac:spMkLst>
        </pc:spChg>
      </pc:sldChg>
      <pc:sldChg chg="modSp mod modAnim">
        <pc:chgData name="Nicole Kulp" userId="7e527d5a-3a8c-479b-95a6-602e6d52a82b" providerId="ADAL" clId="{A2E50717-0957-40B8-9E46-13166A2E5452}" dt="2026-05-06T16:48:39.845" v="1248"/>
        <pc:sldMkLst>
          <pc:docMk/>
          <pc:sldMk cId="0" sldId="260"/>
        </pc:sldMkLst>
        <pc:spChg chg="mod">
          <ac:chgData name="Nicole Kulp" userId="7e527d5a-3a8c-479b-95a6-602e6d52a82b" providerId="ADAL" clId="{A2E50717-0957-40B8-9E46-13166A2E5452}" dt="2026-05-06T16:00:11.114" v="83" actId="1076"/>
          <ac:spMkLst>
            <pc:docMk/>
            <pc:sldMk cId="0" sldId="260"/>
            <ac:spMk id="4" creationId="{EC130D37-21AA-3D7D-C593-5B10E8F62281}"/>
          </ac:spMkLst>
        </pc:spChg>
        <pc:spChg chg="mod">
          <ac:chgData name="Nicole Kulp" userId="7e527d5a-3a8c-479b-95a6-602e6d52a82b" providerId="ADAL" clId="{A2E50717-0957-40B8-9E46-13166A2E5452}" dt="2026-05-06T16:00:33.432" v="88" actId="1076"/>
          <ac:spMkLst>
            <pc:docMk/>
            <pc:sldMk cId="0" sldId="260"/>
            <ac:spMk id="7" creationId="{D3AC41BF-633F-FACE-F100-E9638801E01D}"/>
          </ac:spMkLst>
        </pc:spChg>
        <pc:spChg chg="mod">
          <ac:chgData name="Nicole Kulp" userId="7e527d5a-3a8c-479b-95a6-602e6d52a82b" providerId="ADAL" clId="{A2E50717-0957-40B8-9E46-13166A2E5452}" dt="2026-05-06T16:00:23.876" v="86" actId="1076"/>
          <ac:spMkLst>
            <pc:docMk/>
            <pc:sldMk cId="0" sldId="260"/>
            <ac:spMk id="8" creationId="{ED21CC2A-DEB8-8544-3DE9-6C63195D563B}"/>
          </ac:spMkLst>
        </pc:spChg>
        <pc:spChg chg="mod">
          <ac:chgData name="Nicole Kulp" userId="7e527d5a-3a8c-479b-95a6-602e6d52a82b" providerId="ADAL" clId="{A2E50717-0957-40B8-9E46-13166A2E5452}" dt="2026-05-06T16:00:29.433" v="87" actId="1076"/>
          <ac:spMkLst>
            <pc:docMk/>
            <pc:sldMk cId="0" sldId="260"/>
            <ac:spMk id="10" creationId="{0C3138ED-EBB8-9E9C-4EE0-4A411F900EF2}"/>
          </ac:spMkLst>
        </pc:spChg>
      </pc:sldChg>
      <pc:sldChg chg="modSp mod modAnim">
        <pc:chgData name="Nicole Kulp" userId="7e527d5a-3a8c-479b-95a6-602e6d52a82b" providerId="ADAL" clId="{A2E50717-0957-40B8-9E46-13166A2E5452}" dt="2026-05-06T16:44:51.064" v="1234"/>
        <pc:sldMkLst>
          <pc:docMk/>
          <pc:sldMk cId="0" sldId="261"/>
        </pc:sldMkLst>
        <pc:spChg chg="mod">
          <ac:chgData name="Nicole Kulp" userId="7e527d5a-3a8c-479b-95a6-602e6d52a82b" providerId="ADAL" clId="{A2E50717-0957-40B8-9E46-13166A2E5452}" dt="2026-05-06T16:30:10.205" v="1029" actId="20577"/>
          <ac:spMkLst>
            <pc:docMk/>
            <pc:sldMk cId="0" sldId="261"/>
            <ac:spMk id="164" creationId="{00000000-0000-0000-0000-000000000000}"/>
          </ac:spMkLst>
        </pc:spChg>
      </pc:sldChg>
      <pc:sldChg chg="addSp delSp modSp mod">
        <pc:chgData name="Nicole Kulp" userId="7e527d5a-3a8c-479b-95a6-602e6d52a82b" providerId="ADAL" clId="{A2E50717-0957-40B8-9E46-13166A2E5452}" dt="2026-05-06T16:20:07.146" v="649" actId="1076"/>
        <pc:sldMkLst>
          <pc:docMk/>
          <pc:sldMk cId="0" sldId="269"/>
        </pc:sldMkLst>
        <pc:spChg chg="add mod">
          <ac:chgData name="Nicole Kulp" userId="7e527d5a-3a8c-479b-95a6-602e6d52a82b" providerId="ADAL" clId="{A2E50717-0957-40B8-9E46-13166A2E5452}" dt="2026-05-06T16:20:02.022" v="648" actId="1076"/>
          <ac:spMkLst>
            <pc:docMk/>
            <pc:sldMk cId="0" sldId="269"/>
            <ac:spMk id="4" creationId="{AFECE894-D542-1296-C483-5A51FE6DDBE1}"/>
          </ac:spMkLst>
        </pc:spChg>
        <pc:spChg chg="mod">
          <ac:chgData name="Nicole Kulp" userId="7e527d5a-3a8c-479b-95a6-602e6d52a82b" providerId="ADAL" clId="{A2E50717-0957-40B8-9E46-13166A2E5452}" dt="2026-05-06T16:13:32.591" v="215" actId="27636"/>
          <ac:spMkLst>
            <pc:docMk/>
            <pc:sldMk cId="0" sldId="269"/>
            <ac:spMk id="219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13:17.964" v="196" actId="478"/>
          <ac:spMkLst>
            <pc:docMk/>
            <pc:sldMk cId="0" sldId="269"/>
            <ac:spMk id="220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13:19.024" v="197" actId="478"/>
          <ac:spMkLst>
            <pc:docMk/>
            <pc:sldMk cId="0" sldId="269"/>
            <ac:spMk id="221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13:21.771" v="198" actId="478"/>
          <ac:spMkLst>
            <pc:docMk/>
            <pc:sldMk cId="0" sldId="269"/>
            <ac:spMk id="222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13:22.741" v="199" actId="478"/>
          <ac:spMkLst>
            <pc:docMk/>
            <pc:sldMk cId="0" sldId="269"/>
            <ac:spMk id="223" creationId="{00000000-0000-0000-0000-000000000000}"/>
          </ac:spMkLst>
        </pc:spChg>
        <pc:picChg chg="add mod">
          <ac:chgData name="Nicole Kulp" userId="7e527d5a-3a8c-479b-95a6-602e6d52a82b" providerId="ADAL" clId="{A2E50717-0957-40B8-9E46-13166A2E5452}" dt="2026-05-06T16:20:07.146" v="649" actId="1076"/>
          <ac:picMkLst>
            <pc:docMk/>
            <pc:sldMk cId="0" sldId="269"/>
            <ac:picMk id="3" creationId="{48C9CDD7-0A2A-6E79-3602-FD50457CC27D}"/>
          </ac:picMkLst>
        </pc:picChg>
        <pc:picChg chg="add mod">
          <ac:chgData name="Nicole Kulp" userId="7e527d5a-3a8c-479b-95a6-602e6d52a82b" providerId="ADAL" clId="{A2E50717-0957-40B8-9E46-13166A2E5452}" dt="2026-05-06T16:19:55.738" v="647" actId="1076"/>
          <ac:picMkLst>
            <pc:docMk/>
            <pc:sldMk cId="0" sldId="269"/>
            <ac:picMk id="6" creationId="{8D423523-C1DC-50E3-17AC-3A21EC8DD71E}"/>
          </ac:picMkLst>
        </pc:picChg>
      </pc:sldChg>
      <pc:sldChg chg="delSp modSp add del mod">
        <pc:chgData name="Nicole Kulp" userId="7e527d5a-3a8c-479b-95a6-602e6d52a82b" providerId="ADAL" clId="{A2E50717-0957-40B8-9E46-13166A2E5452}" dt="2026-05-06T16:21:25.255" v="742" actId="1076"/>
        <pc:sldMkLst>
          <pc:docMk/>
          <pc:sldMk cId="0" sldId="271"/>
        </pc:sldMkLst>
        <pc:spChg chg="mod">
          <ac:chgData name="Nicole Kulp" userId="7e527d5a-3a8c-479b-95a6-602e6d52a82b" providerId="ADAL" clId="{A2E50717-0957-40B8-9E46-13166A2E5452}" dt="2026-05-06T16:21:22.599" v="741" actId="255"/>
          <ac:spMkLst>
            <pc:docMk/>
            <pc:sldMk cId="0" sldId="271"/>
            <ac:spMk id="237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20:56.396" v="735" actId="478"/>
          <ac:spMkLst>
            <pc:docMk/>
            <pc:sldMk cId="0" sldId="271"/>
            <ac:spMk id="238" creationId="{00000000-0000-0000-0000-000000000000}"/>
          </ac:spMkLst>
        </pc:spChg>
        <pc:spChg chg="mod">
          <ac:chgData name="Nicole Kulp" userId="7e527d5a-3a8c-479b-95a6-602e6d52a82b" providerId="ADAL" clId="{A2E50717-0957-40B8-9E46-13166A2E5452}" dt="2026-05-06T16:21:25.255" v="742" actId="1076"/>
          <ac:spMkLst>
            <pc:docMk/>
            <pc:sldMk cId="0" sldId="271"/>
            <ac:spMk id="239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20:57.532" v="736" actId="478"/>
          <ac:spMkLst>
            <pc:docMk/>
            <pc:sldMk cId="0" sldId="271"/>
            <ac:spMk id="240" creationId="{00000000-0000-0000-0000-000000000000}"/>
          </ac:spMkLst>
        </pc:spChg>
        <pc:spChg chg="del">
          <ac:chgData name="Nicole Kulp" userId="7e527d5a-3a8c-479b-95a6-602e6d52a82b" providerId="ADAL" clId="{A2E50717-0957-40B8-9E46-13166A2E5452}" dt="2026-05-06T16:20:58.460" v="737" actId="478"/>
          <ac:spMkLst>
            <pc:docMk/>
            <pc:sldMk cId="0" sldId="271"/>
            <ac:spMk id="241" creationId="{00000000-0000-0000-0000-000000000000}"/>
          </ac:spMkLst>
        </pc:spChg>
      </pc:sldChg>
      <pc:sldChg chg="del">
        <pc:chgData name="Nicole Kulp" userId="7e527d5a-3a8c-479b-95a6-602e6d52a82b" providerId="ADAL" clId="{A2E50717-0957-40B8-9E46-13166A2E5452}" dt="2026-05-06T16:20:16.430" v="650" actId="2696"/>
        <pc:sldMkLst>
          <pc:docMk/>
          <pc:sldMk cId="0" sldId="272"/>
        </pc:sldMkLst>
      </pc:sldChg>
      <pc:sldChg chg="modAnim">
        <pc:chgData name="Nicole Kulp" userId="7e527d5a-3a8c-479b-95a6-602e6d52a82b" providerId="ADAL" clId="{A2E50717-0957-40B8-9E46-13166A2E5452}" dt="2026-05-06T16:47:52.532" v="1244"/>
        <pc:sldMkLst>
          <pc:docMk/>
          <pc:sldMk cId="2613763561" sldId="276"/>
        </pc:sldMkLst>
      </pc:sldChg>
      <pc:sldChg chg="addSp delSp modSp mod modClrScheme modAnim chgLayout">
        <pc:chgData name="Nicole Kulp" userId="7e527d5a-3a8c-479b-95a6-602e6d52a82b" providerId="ADAL" clId="{A2E50717-0957-40B8-9E46-13166A2E5452}" dt="2026-05-06T16:52:17.018" v="1283"/>
        <pc:sldMkLst>
          <pc:docMk/>
          <pc:sldMk cId="1225447544" sldId="279"/>
        </pc:sldMkLst>
        <pc:spChg chg="add del mod ord">
          <ac:chgData name="Nicole Kulp" userId="7e527d5a-3a8c-479b-95a6-602e6d52a82b" providerId="ADAL" clId="{A2E50717-0957-40B8-9E46-13166A2E5452}" dt="2026-05-06T16:07:20.946" v="137" actId="478"/>
          <ac:spMkLst>
            <pc:docMk/>
            <pc:sldMk cId="1225447544" sldId="279"/>
            <ac:spMk id="4" creationId="{5D992CBF-9BDF-1F9E-91DC-675E422E7A6E}"/>
          </ac:spMkLst>
        </pc:spChg>
        <pc:spChg chg="mod">
          <ac:chgData name="Nicole Kulp" userId="7e527d5a-3a8c-479b-95a6-602e6d52a82b" providerId="ADAL" clId="{A2E50717-0957-40B8-9E46-13166A2E5452}" dt="2026-05-06T16:08:32.100" v="159" actId="14100"/>
          <ac:spMkLst>
            <pc:docMk/>
            <pc:sldMk cId="1225447544" sldId="279"/>
            <ac:spMk id="5" creationId="{E09DCAF4-7C84-A311-4CC7-25F4CCB37A00}"/>
          </ac:spMkLst>
        </pc:spChg>
        <pc:spChg chg="add del mod ord">
          <ac:chgData name="Nicole Kulp" userId="7e527d5a-3a8c-479b-95a6-602e6d52a82b" providerId="ADAL" clId="{A2E50717-0957-40B8-9E46-13166A2E5452}" dt="2026-05-06T16:06:59.190" v="133" actId="478"/>
          <ac:spMkLst>
            <pc:docMk/>
            <pc:sldMk cId="1225447544" sldId="279"/>
            <ac:spMk id="7" creationId="{F61FD106-BE60-315B-4FA0-706353873967}"/>
          </ac:spMkLst>
        </pc:spChg>
        <pc:spChg chg="mod">
          <ac:chgData name="Nicole Kulp" userId="7e527d5a-3a8c-479b-95a6-602e6d52a82b" providerId="ADAL" clId="{A2E50717-0957-40B8-9E46-13166A2E5452}" dt="2026-05-06T16:08:09.750" v="153" actId="14100"/>
          <ac:spMkLst>
            <pc:docMk/>
            <pc:sldMk cId="1225447544" sldId="279"/>
            <ac:spMk id="9" creationId="{40E3B3AF-B7EA-FE75-AA4A-55081141CE0C}"/>
          </ac:spMkLst>
        </pc:spChg>
        <pc:spChg chg="mod">
          <ac:chgData name="Nicole Kulp" userId="7e527d5a-3a8c-479b-95a6-602e6d52a82b" providerId="ADAL" clId="{A2E50717-0957-40B8-9E46-13166A2E5452}" dt="2026-05-06T16:08:26.393" v="158" actId="1076"/>
          <ac:spMkLst>
            <pc:docMk/>
            <pc:sldMk cId="1225447544" sldId="279"/>
            <ac:spMk id="11" creationId="{B54254EB-24C8-2650-F8F7-0B4BA377907D}"/>
          </ac:spMkLst>
        </pc:spChg>
        <pc:spChg chg="mod">
          <ac:chgData name="Nicole Kulp" userId="7e527d5a-3a8c-479b-95a6-602e6d52a82b" providerId="ADAL" clId="{A2E50717-0957-40B8-9E46-13166A2E5452}" dt="2026-05-06T16:07:17.219" v="136" actId="1076"/>
          <ac:spMkLst>
            <pc:docMk/>
            <pc:sldMk cId="1225447544" sldId="279"/>
            <ac:spMk id="12" creationId="{7C5EF941-77DA-2039-3FA0-8683FFFDD843}"/>
          </ac:spMkLst>
        </pc:spChg>
        <pc:spChg chg="mod ord">
          <ac:chgData name="Nicole Kulp" userId="7e527d5a-3a8c-479b-95a6-602e6d52a82b" providerId="ADAL" clId="{A2E50717-0957-40B8-9E46-13166A2E5452}" dt="2026-05-06T16:34:51.273" v="1194" actId="14100"/>
          <ac:spMkLst>
            <pc:docMk/>
            <pc:sldMk cId="1225447544" sldId="279"/>
            <ac:spMk id="159" creationId="{BE8C3DCD-7D22-E308-D530-11B8F71E0EC2}"/>
          </ac:spMkLst>
        </pc:spChg>
        <pc:picChg chg="mod">
          <ac:chgData name="Nicole Kulp" userId="7e527d5a-3a8c-479b-95a6-602e6d52a82b" providerId="ADAL" clId="{A2E50717-0957-40B8-9E46-13166A2E5452}" dt="2026-05-06T16:08:20.963" v="156" actId="1076"/>
          <ac:picMkLst>
            <pc:docMk/>
            <pc:sldMk cId="1225447544" sldId="279"/>
            <ac:picMk id="2" creationId="{6E00074B-EFF8-41F2-753D-14E5F81739B7}"/>
          </ac:picMkLst>
        </pc:picChg>
        <pc:picChg chg="mod">
          <ac:chgData name="Nicole Kulp" userId="7e527d5a-3a8c-479b-95a6-602e6d52a82b" providerId="ADAL" clId="{A2E50717-0957-40B8-9E46-13166A2E5452}" dt="2026-05-06T16:07:55.764" v="148" actId="14100"/>
          <ac:picMkLst>
            <pc:docMk/>
            <pc:sldMk cId="1225447544" sldId="279"/>
            <ac:picMk id="3" creationId="{B3D6F4E5-8FF2-A90A-E7C9-EC1BE168030D}"/>
          </ac:picMkLst>
        </pc:picChg>
        <pc:picChg chg="mod">
          <ac:chgData name="Nicole Kulp" userId="7e527d5a-3a8c-479b-95a6-602e6d52a82b" providerId="ADAL" clId="{A2E50717-0957-40B8-9E46-13166A2E5452}" dt="2026-05-06T16:08:35.883" v="160" actId="1076"/>
          <ac:picMkLst>
            <pc:docMk/>
            <pc:sldMk cId="1225447544" sldId="279"/>
            <ac:picMk id="6" creationId="{BC1C4977-2A36-749B-C990-916F7BE85E7B}"/>
          </ac:picMkLst>
        </pc:picChg>
      </pc:sldChg>
      <pc:sldChg chg="addSp modSp mod ord modAnim">
        <pc:chgData name="Nicole Kulp" userId="7e527d5a-3a8c-479b-95a6-602e6d52a82b" providerId="ADAL" clId="{A2E50717-0957-40B8-9E46-13166A2E5452}" dt="2026-05-06T16:51:49.637" v="1275"/>
        <pc:sldMkLst>
          <pc:docMk/>
          <pc:sldMk cId="1769239722" sldId="280"/>
        </pc:sldMkLst>
        <pc:spChg chg="add mod">
          <ac:chgData name="Nicole Kulp" userId="7e527d5a-3a8c-479b-95a6-602e6d52a82b" providerId="ADAL" clId="{A2E50717-0957-40B8-9E46-13166A2E5452}" dt="2026-05-06T16:34:10.164" v="1186" actId="1076"/>
          <ac:spMkLst>
            <pc:docMk/>
            <pc:sldMk cId="1769239722" sldId="280"/>
            <ac:spMk id="3" creationId="{1A6F37A4-65B6-E047-5393-0E9B5ECE5813}"/>
          </ac:spMkLst>
        </pc:spChg>
        <pc:spChg chg="mod">
          <ac:chgData name="Nicole Kulp" userId="7e527d5a-3a8c-479b-95a6-602e6d52a82b" providerId="ADAL" clId="{A2E50717-0957-40B8-9E46-13166A2E5452}" dt="2026-05-06T16:34:16.670" v="1188" actId="1076"/>
          <ac:spMkLst>
            <pc:docMk/>
            <pc:sldMk cId="1769239722" sldId="280"/>
            <ac:spMk id="4" creationId="{13D518DD-B5D3-7742-E01B-E109C65EA2D0}"/>
          </ac:spMkLst>
        </pc:spChg>
        <pc:spChg chg="mod">
          <ac:chgData name="Nicole Kulp" userId="7e527d5a-3a8c-479b-95a6-602e6d52a82b" providerId="ADAL" clId="{A2E50717-0957-40B8-9E46-13166A2E5452}" dt="2026-05-06T16:34:06.289" v="1185" actId="1076"/>
          <ac:spMkLst>
            <pc:docMk/>
            <pc:sldMk cId="1769239722" sldId="280"/>
            <ac:spMk id="5" creationId="{432A9630-AB4C-FB25-57EB-F0C849F29AA9}"/>
          </ac:spMkLst>
        </pc:spChg>
        <pc:spChg chg="mod">
          <ac:chgData name="Nicole Kulp" userId="7e527d5a-3a8c-479b-95a6-602e6d52a82b" providerId="ADAL" clId="{A2E50717-0957-40B8-9E46-13166A2E5452}" dt="2026-05-06T16:34:13.344" v="1187" actId="1076"/>
          <ac:spMkLst>
            <pc:docMk/>
            <pc:sldMk cId="1769239722" sldId="280"/>
            <ac:spMk id="6" creationId="{B1A56980-BAF6-D747-A0E1-2213A90829DA}"/>
          </ac:spMkLst>
        </pc:spChg>
        <pc:spChg chg="mod">
          <ac:chgData name="Nicole Kulp" userId="7e527d5a-3a8c-479b-95a6-602e6d52a82b" providerId="ADAL" clId="{A2E50717-0957-40B8-9E46-13166A2E5452}" dt="2026-05-06T16:37:45.357" v="1195" actId="1076"/>
          <ac:spMkLst>
            <pc:docMk/>
            <pc:sldMk cId="1769239722" sldId="280"/>
            <ac:spMk id="12" creationId="{50857358-8F22-520F-2C9B-C9C10D1B16F1}"/>
          </ac:spMkLst>
        </pc:spChg>
        <pc:spChg chg="mod">
          <ac:chgData name="Nicole Kulp" userId="7e527d5a-3a8c-479b-95a6-602e6d52a82b" providerId="ADAL" clId="{A2E50717-0957-40B8-9E46-13166A2E5452}" dt="2026-05-06T16:33:59.733" v="1184" actId="20577"/>
          <ac:spMkLst>
            <pc:docMk/>
            <pc:sldMk cId="1769239722" sldId="280"/>
            <ac:spMk id="159" creationId="{586EB837-CE99-045A-6F00-734A9FB5040D}"/>
          </ac:spMkLst>
        </pc:spChg>
        <pc:picChg chg="mod">
          <ac:chgData name="Nicole Kulp" userId="7e527d5a-3a8c-479b-95a6-602e6d52a82b" providerId="ADAL" clId="{A2E50717-0957-40B8-9E46-13166A2E5452}" dt="2026-05-06T16:37:56.249" v="1198" actId="1076"/>
          <ac:picMkLst>
            <pc:docMk/>
            <pc:sldMk cId="1769239722" sldId="280"/>
            <ac:picMk id="2" creationId="{FDAB77AE-EC22-CA06-03E5-66EBE37F5EB2}"/>
          </ac:picMkLst>
        </pc:picChg>
      </pc:sldChg>
      <pc:sldChg chg="addSp delSp modSp mod modAnim">
        <pc:chgData name="Nicole Kulp" userId="7e527d5a-3a8c-479b-95a6-602e6d52a82b" providerId="ADAL" clId="{A2E50717-0957-40B8-9E46-13166A2E5452}" dt="2026-05-06T16:51:10.036" v="1267"/>
        <pc:sldMkLst>
          <pc:docMk/>
          <pc:sldMk cId="883054655" sldId="281"/>
        </pc:sldMkLst>
        <pc:spChg chg="mod">
          <ac:chgData name="Nicole Kulp" userId="7e527d5a-3a8c-479b-95a6-602e6d52a82b" providerId="ADAL" clId="{A2E50717-0957-40B8-9E46-13166A2E5452}" dt="2026-05-06T15:57:29.704" v="31" actId="1076"/>
          <ac:spMkLst>
            <pc:docMk/>
            <pc:sldMk cId="883054655" sldId="281"/>
            <ac:spMk id="5" creationId="{2A08D25F-8A48-55A8-9C93-68C55EBCCA7A}"/>
          </ac:spMkLst>
        </pc:spChg>
        <pc:spChg chg="mod">
          <ac:chgData name="Nicole Kulp" userId="7e527d5a-3a8c-479b-95a6-602e6d52a82b" providerId="ADAL" clId="{A2E50717-0957-40B8-9E46-13166A2E5452}" dt="2026-05-06T15:57:18.083" v="29" actId="1076"/>
          <ac:spMkLst>
            <pc:docMk/>
            <pc:sldMk cId="883054655" sldId="281"/>
            <ac:spMk id="10" creationId="{13670976-8E4D-9C25-F718-0F08A39754B9}"/>
          </ac:spMkLst>
        </pc:spChg>
        <pc:spChg chg="add del mod">
          <ac:chgData name="Nicole Kulp" userId="7e527d5a-3a8c-479b-95a6-602e6d52a82b" providerId="ADAL" clId="{A2E50717-0957-40B8-9E46-13166A2E5452}" dt="2026-05-06T15:58:40.095" v="44" actId="478"/>
          <ac:spMkLst>
            <pc:docMk/>
            <pc:sldMk cId="883054655" sldId="281"/>
            <ac:spMk id="12" creationId="{D34C9996-1D56-746A-FD37-58ABAD1B5977}"/>
          </ac:spMkLst>
        </pc:spChg>
        <pc:spChg chg="add mod">
          <ac:chgData name="Nicole Kulp" userId="7e527d5a-3a8c-479b-95a6-602e6d52a82b" providerId="ADAL" clId="{A2E50717-0957-40B8-9E46-13166A2E5452}" dt="2026-05-06T16:50:26.583" v="1257" actId="1076"/>
          <ac:spMkLst>
            <pc:docMk/>
            <pc:sldMk cId="883054655" sldId="281"/>
            <ac:spMk id="13" creationId="{BF04ADCF-DFD9-C0DF-136B-5392D03E6EB2}"/>
          </ac:spMkLst>
        </pc:spChg>
        <pc:spChg chg="add mod">
          <ac:chgData name="Nicole Kulp" userId="7e527d5a-3a8c-479b-95a6-602e6d52a82b" providerId="ADAL" clId="{A2E50717-0957-40B8-9E46-13166A2E5452}" dt="2026-05-06T16:03:52.178" v="102" actId="20577"/>
          <ac:spMkLst>
            <pc:docMk/>
            <pc:sldMk cId="883054655" sldId="281"/>
            <ac:spMk id="16" creationId="{B5D230E7-10AE-9D71-43FE-A8CCD349F374}"/>
          </ac:spMkLst>
        </pc:spChg>
        <pc:picChg chg="mod">
          <ac:chgData name="Nicole Kulp" userId="7e527d5a-3a8c-479b-95a6-602e6d52a82b" providerId="ADAL" clId="{A2E50717-0957-40B8-9E46-13166A2E5452}" dt="2026-05-06T15:57:46.417" v="35" actId="14100"/>
          <ac:picMkLst>
            <pc:docMk/>
            <pc:sldMk cId="883054655" sldId="281"/>
            <ac:picMk id="2" creationId="{01657458-87AA-E8C4-4092-2D849064B32E}"/>
          </ac:picMkLst>
        </pc:picChg>
        <pc:picChg chg="mod modCrop">
          <ac:chgData name="Nicole Kulp" userId="7e527d5a-3a8c-479b-95a6-602e6d52a82b" providerId="ADAL" clId="{A2E50717-0957-40B8-9E46-13166A2E5452}" dt="2026-05-06T15:56:38.496" v="20" actId="1076"/>
          <ac:picMkLst>
            <pc:docMk/>
            <pc:sldMk cId="883054655" sldId="281"/>
            <ac:picMk id="3" creationId="{6488CFCD-5CE7-BAC3-DF5B-844671D16C3D}"/>
          </ac:picMkLst>
        </pc:picChg>
        <pc:picChg chg="mod">
          <ac:chgData name="Nicole Kulp" userId="7e527d5a-3a8c-479b-95a6-602e6d52a82b" providerId="ADAL" clId="{A2E50717-0957-40B8-9E46-13166A2E5452}" dt="2026-05-06T15:57:38.791" v="33" actId="14100"/>
          <ac:picMkLst>
            <pc:docMk/>
            <pc:sldMk cId="883054655" sldId="281"/>
            <ac:picMk id="4" creationId="{BA0CD4D6-5CBB-1809-A1D6-9CC0E0672323}"/>
          </ac:picMkLst>
        </pc:picChg>
        <pc:picChg chg="add mod">
          <ac:chgData name="Nicole Kulp" userId="7e527d5a-3a8c-479b-95a6-602e6d52a82b" providerId="ADAL" clId="{A2E50717-0957-40B8-9E46-13166A2E5452}" dt="2026-05-06T16:50:23.222" v="1256" actId="1076"/>
          <ac:picMkLst>
            <pc:docMk/>
            <pc:sldMk cId="883054655" sldId="281"/>
            <ac:picMk id="7" creationId="{5A5ECFF0-B673-E4AD-F239-D0498A854827}"/>
          </ac:picMkLst>
        </pc:picChg>
        <pc:picChg chg="mod modCrop">
          <ac:chgData name="Nicole Kulp" userId="7e527d5a-3a8c-479b-95a6-602e6d52a82b" providerId="ADAL" clId="{A2E50717-0957-40B8-9E46-13166A2E5452}" dt="2026-05-06T15:57:07.076" v="27" actId="14100"/>
          <ac:picMkLst>
            <pc:docMk/>
            <pc:sldMk cId="883054655" sldId="281"/>
            <ac:picMk id="9" creationId="{7D6A3048-BA61-DB60-E200-176996AEAD85}"/>
          </ac:picMkLst>
        </pc:picChg>
        <pc:picChg chg="add del">
          <ac:chgData name="Nicole Kulp" userId="7e527d5a-3a8c-479b-95a6-602e6d52a82b" providerId="ADAL" clId="{A2E50717-0957-40B8-9E46-13166A2E5452}" dt="2026-05-06T15:58:17.840" v="40" actId="22"/>
          <ac:picMkLst>
            <pc:docMk/>
            <pc:sldMk cId="883054655" sldId="281"/>
            <ac:picMk id="11" creationId="{6AA5A23E-DCFB-6F96-E4AA-4AEA60BB135F}"/>
          </ac:picMkLst>
        </pc:picChg>
        <pc:picChg chg="add mod">
          <ac:chgData name="Nicole Kulp" userId="7e527d5a-3a8c-479b-95a6-602e6d52a82b" providerId="ADAL" clId="{A2E50717-0957-40B8-9E46-13166A2E5452}" dt="2026-05-06T16:50:18.222" v="1255" actId="1076"/>
          <ac:picMkLst>
            <pc:docMk/>
            <pc:sldMk cId="883054655" sldId="281"/>
            <ac:picMk id="15" creationId="{94F5CBFF-2538-7F5E-F378-807EF171B683}"/>
          </ac:picMkLst>
        </pc:picChg>
        <pc:picChg chg="add del mod">
          <ac:chgData name="Nicole Kulp" userId="7e527d5a-3a8c-479b-95a6-602e6d52a82b" providerId="ADAL" clId="{A2E50717-0957-40B8-9E46-13166A2E5452}" dt="2026-05-06T16:49:54.489" v="1249" actId="478"/>
          <ac:picMkLst>
            <pc:docMk/>
            <pc:sldMk cId="883054655" sldId="281"/>
            <ac:picMk id="18" creationId="{231FDFED-B665-6B8A-2A3A-E150C98153C7}"/>
          </ac:picMkLst>
        </pc:picChg>
      </pc:sldChg>
      <pc:sldChg chg="addSp delSp modSp new mod ord modAnim">
        <pc:chgData name="Nicole Kulp" userId="7e527d5a-3a8c-479b-95a6-602e6d52a82b" providerId="ADAL" clId="{A2E50717-0957-40B8-9E46-13166A2E5452}" dt="2026-05-06T16:27:39.491" v="864"/>
        <pc:sldMkLst>
          <pc:docMk/>
          <pc:sldMk cId="3423378395" sldId="283"/>
        </pc:sldMkLst>
        <pc:spChg chg="mod">
          <ac:chgData name="Nicole Kulp" userId="7e527d5a-3a8c-479b-95a6-602e6d52a82b" providerId="ADAL" clId="{A2E50717-0957-40B8-9E46-13166A2E5452}" dt="2026-05-06T16:24:07.755" v="833" actId="14100"/>
          <ac:spMkLst>
            <pc:docMk/>
            <pc:sldMk cId="3423378395" sldId="283"/>
            <ac:spMk id="2" creationId="{F34FC63D-B29E-B8F5-FBD2-25814692281E}"/>
          </ac:spMkLst>
        </pc:spChg>
        <pc:spChg chg="mod">
          <ac:chgData name="Nicole Kulp" userId="7e527d5a-3a8c-479b-95a6-602e6d52a82b" providerId="ADAL" clId="{A2E50717-0957-40B8-9E46-13166A2E5452}" dt="2026-05-06T16:06:15.271" v="129" actId="20577"/>
          <ac:spMkLst>
            <pc:docMk/>
            <pc:sldMk cId="3423378395" sldId="283"/>
            <ac:spMk id="3" creationId="{FAC6616A-38E8-AA3B-E8CD-CFCAD882B011}"/>
          </ac:spMkLst>
        </pc:spChg>
        <pc:spChg chg="add mod">
          <ac:chgData name="Nicole Kulp" userId="7e527d5a-3a8c-479b-95a6-602e6d52a82b" providerId="ADAL" clId="{A2E50717-0957-40B8-9E46-13166A2E5452}" dt="2026-05-06T16:25:21.567" v="845" actId="14100"/>
          <ac:spMkLst>
            <pc:docMk/>
            <pc:sldMk cId="3423378395" sldId="283"/>
            <ac:spMk id="4" creationId="{C0E670CC-1145-66A4-A677-366EE246CFB9}"/>
          </ac:spMkLst>
        </pc:spChg>
        <pc:spChg chg="add mod">
          <ac:chgData name="Nicole Kulp" userId="7e527d5a-3a8c-479b-95a6-602e6d52a82b" providerId="ADAL" clId="{A2E50717-0957-40B8-9E46-13166A2E5452}" dt="2026-05-06T16:24:44.711" v="838" actId="14100"/>
          <ac:spMkLst>
            <pc:docMk/>
            <pc:sldMk cId="3423378395" sldId="283"/>
            <ac:spMk id="5" creationId="{F3F219EB-F780-BB13-46E3-07AACAB3B354}"/>
          </ac:spMkLst>
        </pc:spChg>
        <pc:spChg chg="add mod">
          <ac:chgData name="Nicole Kulp" userId="7e527d5a-3a8c-479b-95a6-602e6d52a82b" providerId="ADAL" clId="{A2E50717-0957-40B8-9E46-13166A2E5452}" dt="2026-05-06T16:26:23.115" v="851" actId="1076"/>
          <ac:spMkLst>
            <pc:docMk/>
            <pc:sldMk cId="3423378395" sldId="283"/>
            <ac:spMk id="6" creationId="{88C57429-DB1B-F307-6B64-BFE125A26FF5}"/>
          </ac:spMkLst>
        </pc:spChg>
        <pc:picChg chg="add del mod">
          <ac:chgData name="Nicole Kulp" userId="7e527d5a-3a8c-479b-95a6-602e6d52a82b" providerId="ADAL" clId="{A2E50717-0957-40B8-9E46-13166A2E5452}" dt="2026-05-06T16:26:00.831" v="849" actId="478"/>
          <ac:picMkLst>
            <pc:docMk/>
            <pc:sldMk cId="3423378395" sldId="283"/>
            <ac:picMk id="8" creationId="{734EC4C3-EA08-2799-01BA-C5ED2DAFE606}"/>
          </ac:picMkLst>
        </pc:picChg>
        <pc:picChg chg="add mod">
          <ac:chgData name="Nicole Kulp" userId="7e527d5a-3a8c-479b-95a6-602e6d52a82b" providerId="ADAL" clId="{A2E50717-0957-40B8-9E46-13166A2E5452}" dt="2026-05-06T16:26:29.267" v="852" actId="1076"/>
          <ac:picMkLst>
            <pc:docMk/>
            <pc:sldMk cId="3423378395" sldId="283"/>
            <ac:picMk id="10" creationId="{AEF3FA1C-64AB-E3AD-EAC6-44CB793BB1D6}"/>
          </ac:picMkLst>
        </pc:picChg>
        <pc:picChg chg="add mod">
          <ac:chgData name="Nicole Kulp" userId="7e527d5a-3a8c-479b-95a6-602e6d52a82b" providerId="ADAL" clId="{A2E50717-0957-40B8-9E46-13166A2E5452}" dt="2026-05-06T16:26:53.389" v="856" actId="1076"/>
          <ac:picMkLst>
            <pc:docMk/>
            <pc:sldMk cId="3423378395" sldId="283"/>
            <ac:picMk id="12" creationId="{5E937C10-1039-87A3-AC19-7782C4268116}"/>
          </ac:picMkLst>
        </pc:picChg>
        <pc:picChg chg="add mod">
          <ac:chgData name="Nicole Kulp" userId="7e527d5a-3a8c-479b-95a6-602e6d52a82b" providerId="ADAL" clId="{A2E50717-0957-40B8-9E46-13166A2E5452}" dt="2026-05-06T16:26:48.606" v="855" actId="1076"/>
          <ac:picMkLst>
            <pc:docMk/>
            <pc:sldMk cId="3423378395" sldId="283"/>
            <ac:picMk id="14" creationId="{4730D777-5AA7-A170-5EAC-C05CE2F8B514}"/>
          </ac:picMkLst>
        </pc:picChg>
      </pc:sldChg>
      <pc:sldMasterChg chg="addSldLayout delSldLayout">
        <pc:chgData name="Nicole Kulp" userId="7e527d5a-3a8c-479b-95a6-602e6d52a82b" providerId="ADAL" clId="{A2E50717-0957-40B8-9E46-13166A2E5452}" dt="2026-05-06T16:20:24.684" v="652" actId="2696"/>
        <pc:sldMasterMkLst>
          <pc:docMk/>
          <pc:sldMasterMk cId="0" sldId="2147483648"/>
        </pc:sldMasterMkLst>
        <pc:sldLayoutChg chg="add del">
          <pc:chgData name="Nicole Kulp" userId="7e527d5a-3a8c-479b-95a6-602e6d52a82b" providerId="ADAL" clId="{A2E50717-0957-40B8-9E46-13166A2E5452}" dt="2026-05-06T16:20:24.684" v="652" actId="2696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Nicole Kulp" userId="7e527d5a-3a8c-479b-95a6-602e6d52a82b" providerId="ADAL" clId="{A2E50717-0957-40B8-9E46-13166A2E5452}" dt="2026-05-06T16:20:16.430" v="650" actId="2696"/>
          <pc:sldLayoutMkLst>
            <pc:docMk/>
            <pc:sldMasterMk cId="0" sldId="2147483648"/>
            <pc:sldLayoutMk cId="0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F1E739E1-CE01-F4A8-AE63-24A023CFC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6A71E731-2CE1-8E47-745F-2CDB2EDB42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E57A0599-4CEA-1573-2E0E-FDFE1C495C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778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7AB920EF-BC88-FEB7-C76B-2D08008B2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>
            <a:extLst>
              <a:ext uri="{FF2B5EF4-FFF2-40B4-BE49-F238E27FC236}">
                <a16:creationId xmlns:a16="http://schemas.microsoft.com/office/drawing/2014/main" id="{ACE4E20E-C93E-C113-5D31-76F3D80EF8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>
            <a:extLst>
              <a:ext uri="{FF2B5EF4-FFF2-40B4-BE49-F238E27FC236}">
                <a16:creationId xmlns:a16="http://schemas.microsoft.com/office/drawing/2014/main" id="{35E07A58-8661-7A17-5B51-2460079C5D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427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76EF797D-5851-3292-7A48-89D36055C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187926EC-EB81-3E89-ABA7-FF10875EC2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1B544462-6A70-048A-D88C-851484A3EF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7265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509D40C2-1451-6065-26AE-76211E5C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>
            <a:extLst>
              <a:ext uri="{FF2B5EF4-FFF2-40B4-BE49-F238E27FC236}">
                <a16:creationId xmlns:a16="http://schemas.microsoft.com/office/drawing/2014/main" id="{399D7D1E-F35A-1E58-A2BB-BF016B3A00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>
            <a:extLst>
              <a:ext uri="{FF2B5EF4-FFF2-40B4-BE49-F238E27FC236}">
                <a16:creationId xmlns:a16="http://schemas.microsoft.com/office/drawing/2014/main" id="{4C62E686-1D1B-E21F-45D9-45AB425A9A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17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A79D5F7F-51DC-AAA3-C942-AE5A9ABE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>
            <a:extLst>
              <a:ext uri="{FF2B5EF4-FFF2-40B4-BE49-F238E27FC236}">
                <a16:creationId xmlns:a16="http://schemas.microsoft.com/office/drawing/2014/main" id="{2F87837A-D9DF-C3C3-DBD8-A3BC5F1243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>
            <a:extLst>
              <a:ext uri="{FF2B5EF4-FFF2-40B4-BE49-F238E27FC236}">
                <a16:creationId xmlns:a16="http://schemas.microsoft.com/office/drawing/2014/main" id="{B67A416D-E2C4-BD6B-72ED-63560B518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01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567E368E-5250-4D07-346D-73F92F448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AE6B6CE-2DCD-7E89-2E32-01FE6EA720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720242E3-4ABD-980C-9C3D-031C22C619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517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D625FE82-B647-6E03-A2F9-77514F4D6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E3E5D7B7-7353-DC1D-193F-A3D04ED23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4F8039CA-525F-FC6A-B25B-A2CC3E188C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815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blank">
  <p:cSld name="BLANK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2" descr="A book and globe on a shelf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7022" y="812373"/>
            <a:ext cx="12593956" cy="8662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_Blue">
  <p:cSld name="2_Column_Blu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4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60" name="Google Shape;60;p34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4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_Green">
  <p:cSld name="2_Column_Gree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66" name="Google Shape;66;p35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5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-Header_Pink">
  <p:cSld name="2_Column-Header_Pi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body" idx="1"/>
          </p:nvPr>
        </p:nvSpPr>
        <p:spPr>
          <a:xfrm>
            <a:off x="634621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2"/>
          </p:nvPr>
        </p:nvSpPr>
        <p:spPr>
          <a:xfrm>
            <a:off x="634621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3"/>
          </p:nvPr>
        </p:nvSpPr>
        <p:spPr>
          <a:xfrm>
            <a:off x="9144000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4"/>
          </p:nvPr>
        </p:nvSpPr>
        <p:spPr>
          <a:xfrm>
            <a:off x="9144000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75" name="Google Shape;75;p36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6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-Header_Blue">
  <p:cSld name="2_Column-Header_Blu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>
            <a:off x="634621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body" idx="2"/>
          </p:nvPr>
        </p:nvSpPr>
        <p:spPr>
          <a:xfrm>
            <a:off x="634621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3"/>
          </p:nvPr>
        </p:nvSpPr>
        <p:spPr>
          <a:xfrm>
            <a:off x="9144000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body" idx="4"/>
          </p:nvPr>
        </p:nvSpPr>
        <p:spPr>
          <a:xfrm>
            <a:off x="9144000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84" name="Google Shape;84;p37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7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lumn-Header_Green">
  <p:cSld name="3_Column-Header_Gree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8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body" idx="1"/>
          </p:nvPr>
        </p:nvSpPr>
        <p:spPr>
          <a:xfrm>
            <a:off x="634621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body" idx="2"/>
          </p:nvPr>
        </p:nvSpPr>
        <p:spPr>
          <a:xfrm>
            <a:off x="634621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body" idx="3"/>
          </p:nvPr>
        </p:nvSpPr>
        <p:spPr>
          <a:xfrm>
            <a:off x="9144000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38"/>
          <p:cNvSpPr txBox="1">
            <a:spLocks noGrp="1"/>
          </p:cNvSpPr>
          <p:nvPr>
            <p:ph type="body" idx="4"/>
          </p:nvPr>
        </p:nvSpPr>
        <p:spPr>
          <a:xfrm>
            <a:off x="9144000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92" name="Google Shape;92;p38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8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_Pink">
  <p:cSld name="1_Photo_Pi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>
            <a:spLocks noGrp="1"/>
          </p:cNvSpPr>
          <p:nvPr>
            <p:ph type="title"/>
          </p:nvPr>
        </p:nvSpPr>
        <p:spPr>
          <a:xfrm>
            <a:off x="5240337" y="3167590"/>
            <a:ext cx="774637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Georgia"/>
              <a:buNone/>
              <a:defRPr sz="8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body" idx="1"/>
          </p:nvPr>
        </p:nvSpPr>
        <p:spPr>
          <a:xfrm>
            <a:off x="5240337" y="4843990"/>
            <a:ext cx="78073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1pPr>
            <a:lvl2pPr marL="914400" lvl="1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>
                <a:solidFill>
                  <a:schemeClr val="dk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Pink">
  <p:cSld name="Blank_Pi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1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1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41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1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Blue">
  <p:cSld name="Blank_Blu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2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42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2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Green">
  <p:cSld name="Blank_Gree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43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3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Pink">
  <p:cSld name="Section Header_Pink"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1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9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/>
          <p:nvPr/>
        </p:nvSpPr>
        <p:spPr>
          <a:xfrm>
            <a:off x="9372600" y="9182100"/>
            <a:ext cx="8341712" cy="57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258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May 6-8, 2026  |  Cambridge, MD</a:t>
            </a:r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2438400" y="4873560"/>
            <a:ext cx="13411200" cy="194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5076242" y="7200900"/>
            <a:ext cx="78073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1pPr>
            <a:lvl2pPr marL="914400" lvl="1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3" descr="A book and globe on a shelf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67400" y="392344"/>
            <a:ext cx="6225011" cy="4281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Pink">
  <p:cSld name="Section Header_Pink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1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Blue">
  <p:cSld name="Section Header_Blue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 b="1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4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Pink" type="obj">
  <p:cSld name="OBJECT">
    <p:bg>
      <p:bgPr>
        <a:solidFill>
          <a:schemeClr val="l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6154399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25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5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Blue">
  <p:cSld name="Title and Content_Blu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6154399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6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6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Green">
  <p:cSld name="Title and Content_Gree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6154399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27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7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Green">
  <p:cSld name="Section Header_Green">
    <p:bg>
      <p:bgPr>
        <a:solidFill>
          <a:schemeClr val="accent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 b="1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White">
  <p:cSld name="Section Header_White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1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_Pink">
  <p:cSld name="2_Column_Pi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53" name="Google Shape;53;p33" descr="A pink flowers in a vas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3" descr="A yellow flowers in a vas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419100"/>
            <a:ext cx="1699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4400"/>
              <a:buFont typeface="Georgia"/>
              <a:buNone/>
              <a:defRPr sz="4400" b="0" i="0" u="none" strike="noStrike" cap="none">
                <a:solidFill>
                  <a:srgbClr val="2B180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2400300"/>
            <a:ext cx="16992600" cy="7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>
            <a:off x="457200" y="419100"/>
            <a:ext cx="1699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0704"/>
              </a:buClr>
              <a:buSzPts val="4400"/>
              <a:buFont typeface="Georgia"/>
              <a:buNone/>
              <a:defRPr sz="4400" b="0" i="0" u="none" strike="noStrike" cap="none">
                <a:solidFill>
                  <a:srgbClr val="1D0704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>
            <a:off x="457200" y="2400300"/>
            <a:ext cx="16992600" cy="7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1D070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1D070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1D070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D070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D070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36U9l1L-lDI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gullssalisbury-my.sharepoint.com/:x:/g/personal/kadelezenski_salisbury_edu/IQB4Hwqth-nfRK2Giv_lADc4AeW36k1ZyXcglsWP1SDi8OQ?e=dOgy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docs.google.com/document/d/1EyeV4jHClhuLDEqj8NvJcPdGmYvMFAFDT7Qi3tp53v4/edit?usp=shari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17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36U9l1L-lDI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adelezenski@salisbury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Nlkulp@salisbury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alendar.springshare.com/event/1238575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F451B824-50A8-87FC-513C-49F424AD3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>
            <a:extLst>
              <a:ext uri="{FF2B5EF4-FFF2-40B4-BE49-F238E27FC236}">
                <a16:creationId xmlns:a16="http://schemas.microsoft.com/office/drawing/2014/main" id="{586EB837-CE99-045A-6F00-734A9FB50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826" y="364457"/>
            <a:ext cx="13974766" cy="794462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/>
              <a:t>Examples</a:t>
            </a:r>
            <a:r>
              <a:rPr lang="en-US" b="1" i="0" u="none" strike="noStrike" cap="none">
                <a:latin typeface="Georgia"/>
                <a:ea typeface="Georgia"/>
                <a:cs typeface="Georgia"/>
                <a:sym typeface="Georgia"/>
              </a:rPr>
              <a:t> of K12 Database Descriptions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57358-8F22-520F-2C9B-C9C10D1B16F1}"/>
              </a:ext>
            </a:extLst>
          </p:cNvPr>
          <p:cNvSpPr txBox="1"/>
          <p:nvPr/>
        </p:nvSpPr>
        <p:spPr>
          <a:xfrm>
            <a:off x="9620901" y="1878966"/>
            <a:ext cx="7772400" cy="545276"/>
          </a:xfrm>
          <a:prstGeom prst="rect">
            <a:avLst/>
          </a:prstGeom>
          <a:noFill/>
          <a:ln>
            <a:noFill/>
          </a:ln>
        </p:spPr>
        <p:txBody>
          <a:bodyPr rot="0" spcFirstLastPara="1" vertOverflow="overflow" horzOverflow="overflow" vert="horz" wrap="square" lIns="91425" tIns="45700" rIns="91425" bIns="4570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457200" indent="-228600">
              <a:spcBef>
                <a:spcPts val="480"/>
              </a:spcBef>
              <a:buClr>
                <a:schemeClr val="lt1"/>
              </a:buClr>
              <a:buSzPts val="2400"/>
            </a:pPr>
            <a:r>
              <a:rPr lang="en-US" sz="2400">
                <a:solidFill>
                  <a:schemeClr val="lt1"/>
                </a:solidFill>
              </a:rPr>
              <a:t>From</a:t>
            </a: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NY </a:t>
            </a:r>
            <a:r>
              <a:rPr lang="en-US" sz="2400">
                <a:solidFill>
                  <a:schemeClr val="lt1"/>
                </a:solidFill>
              </a:rPr>
              <a:t>State School Library</a:t>
            </a: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Database Page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AB77AE-EC22-CA06-03E5-66EBE37F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367" y="2494183"/>
            <a:ext cx="11037312" cy="7175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518DD-B5D3-7742-E01B-E109C65EA2D0}"/>
              </a:ext>
            </a:extLst>
          </p:cNvPr>
          <p:cNvSpPr txBox="1"/>
          <p:nvPr/>
        </p:nvSpPr>
        <p:spPr>
          <a:xfrm>
            <a:off x="201367" y="4358752"/>
            <a:ext cx="68580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What control do School Librarians have over database description?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A9630-AB4C-FB25-57EB-F0C849F29AA9}"/>
              </a:ext>
            </a:extLst>
          </p:cNvPr>
          <p:cNvSpPr txBox="1"/>
          <p:nvPr/>
        </p:nvSpPr>
        <p:spPr>
          <a:xfrm>
            <a:off x="201367" y="1528251"/>
            <a:ext cx="4838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Some things to consider: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1A56980-BAF6-D747-A0E1-2213A90829DA}"/>
              </a:ext>
            </a:extLst>
          </p:cNvPr>
          <p:cNvSpPr txBox="1"/>
          <p:nvPr/>
        </p:nvSpPr>
        <p:spPr>
          <a:xfrm>
            <a:off x="201367" y="3255178"/>
            <a:ext cx="5871575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Is any example we've provided helpful for high school students?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6F37A4-65B6-E047-5393-0E9B5ECE5813}"/>
              </a:ext>
            </a:extLst>
          </p:cNvPr>
          <p:cNvSpPr txBox="1"/>
          <p:nvPr/>
        </p:nvSpPr>
        <p:spPr>
          <a:xfrm>
            <a:off x="201367" y="2151604"/>
            <a:ext cx="68580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What do you notice about the different versions of database listings?</a:t>
            </a:r>
          </a:p>
        </p:txBody>
      </p:sp>
    </p:spTree>
    <p:extLst>
      <p:ext uri="{BB962C8B-B14F-4D97-AF65-F5344CB8AC3E}">
        <p14:creationId xmlns:p14="http://schemas.microsoft.com/office/powerpoint/2010/main" val="176923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5" grpId="0"/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E06808CF-5A56-4BDD-8F4E-E697B9231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>
            <a:extLst>
              <a:ext uri="{FF2B5EF4-FFF2-40B4-BE49-F238E27FC236}">
                <a16:creationId xmlns:a16="http://schemas.microsoft.com/office/drawing/2014/main" id="{BE8C3DCD-7D22-E308-D530-11B8F71E0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963" y="165726"/>
            <a:ext cx="13881105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/>
              <a:t>More Examples of K12 Database Descriptions</a:t>
            </a:r>
          </a:p>
        </p:txBody>
      </p:sp>
      <p:pic>
        <p:nvPicPr>
          <p:cNvPr id="3" name="Picture 2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B3D6F4E5-8FF2-A90A-E7C9-EC1BE168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4" y="7975663"/>
            <a:ext cx="7687541" cy="2145611"/>
          </a:xfrm>
          <a:prstGeom prst="rect">
            <a:avLst/>
          </a:prstGeom>
        </p:spPr>
      </p:pic>
      <p:pic>
        <p:nvPicPr>
          <p:cNvPr id="10" name="Picture 9" descr="A screenshot of a white page&#10;&#10;AI-generated content may be incorrect.">
            <a:extLst>
              <a:ext uri="{FF2B5EF4-FFF2-40B4-BE49-F238E27FC236}">
                <a16:creationId xmlns:a16="http://schemas.microsoft.com/office/drawing/2014/main" id="{4F5D913A-F177-17E3-1710-8585ACE40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196" y="1529128"/>
            <a:ext cx="9404436" cy="8764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4254EB-24C8-2650-F8F7-0B4BA377907D}"/>
              </a:ext>
            </a:extLst>
          </p:cNvPr>
          <p:cNvSpPr txBox="1"/>
          <p:nvPr/>
        </p:nvSpPr>
        <p:spPr>
          <a:xfrm>
            <a:off x="3860807" y="2193727"/>
            <a:ext cx="58534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From a MD High School Board 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5EF941-77DA-2039-3FA0-8683FFFDD843}"/>
              </a:ext>
            </a:extLst>
          </p:cNvPr>
          <p:cNvSpPr txBox="1"/>
          <p:nvPr/>
        </p:nvSpPr>
        <p:spPr>
          <a:xfrm>
            <a:off x="12761086" y="1053797"/>
            <a:ext cx="591854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From an AZ High School library website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E00074B-EFF8-41F2-753D-14E5F817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407" y="2660872"/>
            <a:ext cx="4004238" cy="4418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9DCAF4-7C84-A311-4CC7-25F4CCB37A00}"/>
              </a:ext>
            </a:extLst>
          </p:cNvPr>
          <p:cNvSpPr txBox="1"/>
          <p:nvPr/>
        </p:nvSpPr>
        <p:spPr>
          <a:xfrm>
            <a:off x="426519" y="2917851"/>
            <a:ext cx="336237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From a MD high school website resource list</a:t>
            </a:r>
          </a:p>
          <a:p>
            <a:endParaRPr lang="en-US"/>
          </a:p>
        </p:txBody>
      </p:sp>
      <p:pic>
        <p:nvPicPr>
          <p:cNvPr id="6" name="Picture 5" descr="A purple rectangular object with white text&#10;&#10;AI-generated content may be incorrect.">
            <a:extLst>
              <a:ext uri="{FF2B5EF4-FFF2-40B4-BE49-F238E27FC236}">
                <a16:creationId xmlns:a16="http://schemas.microsoft.com/office/drawing/2014/main" id="{BC1C4977-2A36-749B-C990-916F7BE85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18" y="3731780"/>
            <a:ext cx="3175979" cy="2590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E3B3AF-B7EA-FE75-AA4A-55081141CE0C}"/>
              </a:ext>
            </a:extLst>
          </p:cNvPr>
          <p:cNvSpPr txBox="1"/>
          <p:nvPr/>
        </p:nvSpPr>
        <p:spPr>
          <a:xfrm>
            <a:off x="626634" y="7491453"/>
            <a:ext cx="518731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After Clicking "Gale Databases"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>
            <a:spLocks noGrp="1"/>
          </p:cNvSpPr>
          <p:nvPr>
            <p:ph type="title"/>
          </p:nvPr>
        </p:nvSpPr>
        <p:spPr>
          <a:xfrm>
            <a:off x="653993" y="295109"/>
            <a:ext cx="1318905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US" b="1">
                <a:solidFill>
                  <a:srgbClr val="FFFFFF"/>
                </a:solidFill>
              </a:rPr>
              <a:t>Example</a:t>
            </a:r>
            <a:r>
              <a:rPr lang="en-US" sz="4400" b="1" i="0" u="none" strike="noStrike" baseline="0">
                <a:solidFill>
                  <a:srgbClr val="FFFFFF"/>
                </a:solidFill>
                <a:latin typeface="Arial"/>
              </a:rPr>
              <a:t> of </a:t>
            </a:r>
            <a:r>
              <a:rPr lang="en-US" b="1">
                <a:solidFill>
                  <a:srgbClr val="FFFFFF"/>
                </a:solidFill>
              </a:rPr>
              <a:t>a Public Library</a:t>
            </a:r>
            <a:r>
              <a:rPr lang="en-US" sz="4400" b="1" i="0" u="none" strike="noStrike" baseline="0">
                <a:solidFill>
                  <a:srgbClr val="FFFFFF"/>
                </a:solidFill>
                <a:latin typeface="Arial"/>
              </a:rPr>
              <a:t> Database </a:t>
            </a:r>
            <a:r>
              <a:rPr lang="en-US" b="1">
                <a:solidFill>
                  <a:srgbClr val="FFFFFF"/>
                </a:solidFill>
              </a:rPr>
              <a:t>Description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06" name="Google Shape;206;p12"/>
          <p:cNvSpPr txBox="1">
            <a:spLocks noGrp="1"/>
          </p:cNvSpPr>
          <p:nvPr>
            <p:ph type="body" idx="1"/>
          </p:nvPr>
        </p:nvSpPr>
        <p:spPr>
          <a:xfrm>
            <a:off x="625825" y="2830377"/>
            <a:ext cx="6865222" cy="605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-165100">
              <a:spcBef>
                <a:spcPts val="0"/>
              </a:spcBef>
              <a:buNone/>
            </a:pPr>
            <a:r>
              <a:rPr lang="en-US" sz="3200" b="1">
                <a:solidFill>
                  <a:schemeClr val="tx1"/>
                </a:solidFill>
              </a:rPr>
              <a:t>Some things to consider:</a:t>
            </a:r>
          </a:p>
          <a:p>
            <a:pPr marL="0" indent="-16510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What control do public librarians have over descriptions?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Would you look for Libby or Overdrive under "D"?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Are non-clickable URLS in the description useful?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  <a:p>
            <a:pPr marL="0" indent="0">
              <a:spcBef>
                <a:spcPts val="0"/>
              </a:spcBef>
              <a:buNone/>
            </a:pPr>
            <a:r>
              <a:rPr lang="en-US"/>
              <a:t>How do URLs affect ADA compliance?</a:t>
            </a:r>
          </a:p>
          <a:p>
            <a:pPr marL="0" indent="-165100">
              <a:spcBef>
                <a:spcPts val="0"/>
              </a:spcBef>
              <a:buNone/>
            </a:pPr>
            <a:endParaRPr lang="en-US"/>
          </a:p>
          <a:p>
            <a:pPr marL="342900" indent="-165100"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DE954-CAB3-02AC-69D9-8D86C21A61B2}"/>
              </a:ext>
            </a:extLst>
          </p:cNvPr>
          <p:cNvSpPr txBox="1"/>
          <p:nvPr/>
        </p:nvSpPr>
        <p:spPr>
          <a:xfrm>
            <a:off x="7738207" y="9601200"/>
            <a:ext cx="59886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/>
              <a:t>From Boulder Public Library's A-Z Database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ABBE1-0DD4-5257-DA98-8AFC0A2A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207" y="2022719"/>
            <a:ext cx="10038289" cy="75784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A21232-8F94-8B27-42AC-9EBB80EB9967}"/>
              </a:ext>
            </a:extLst>
          </p:cNvPr>
          <p:cNvSpPr/>
          <p:nvPr/>
        </p:nvSpPr>
        <p:spPr>
          <a:xfrm>
            <a:off x="7738207" y="7280031"/>
            <a:ext cx="10038289" cy="1951837"/>
          </a:xfrm>
          <a:prstGeom prst="rect">
            <a:avLst/>
          </a:prstGeom>
          <a:solidFill>
            <a:srgbClr val="E7F3F2">
              <a:alpha val="45882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330875" y="257653"/>
            <a:ext cx="7772400" cy="68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Let's Dig In!</a:t>
            </a:r>
          </a:p>
        </p:txBody>
      </p:sp>
      <p:sp>
        <p:nvSpPr>
          <p:cNvPr id="171" name="Google Shape;171;p7"/>
          <p:cNvSpPr txBox="1">
            <a:spLocks noGrp="1"/>
          </p:cNvSpPr>
          <p:nvPr>
            <p:ph type="body" idx="1"/>
          </p:nvPr>
        </p:nvSpPr>
        <p:spPr>
          <a:xfrm>
            <a:off x="4730642" y="2161061"/>
            <a:ext cx="7772400" cy="81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</a:rPr>
              <a:t>What should you consider for a database description rewrite project?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6554A-7D95-D5CF-1D6C-07140D3724D2}"/>
              </a:ext>
            </a:extLst>
          </p:cNvPr>
          <p:cNvSpPr txBox="1"/>
          <p:nvPr/>
        </p:nvSpPr>
        <p:spPr>
          <a:xfrm>
            <a:off x="1975533" y="1088123"/>
            <a:ext cx="8890943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Now that you know our process, it's your turn! </a:t>
            </a:r>
          </a:p>
          <a:p>
            <a:pPr algn="l"/>
            <a:endParaRPr lang="en-US"/>
          </a:p>
        </p:txBody>
      </p:sp>
      <p:pic>
        <p:nvPicPr>
          <p:cNvPr id="7" name="Picture Placeholder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A15E61D-D288-3C4A-8EEA-FCB91EA341F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339" t="184" r="-340" b="368"/>
          <a:stretch>
            <a:fillRect/>
          </a:stretch>
        </p:blipFill>
        <p:spPr>
          <a:xfrm>
            <a:off x="13606396" y="939452"/>
            <a:ext cx="3818185" cy="352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7" name="Online Media 456" title="10 Minute Timer 🐱 Chill lofi timer for study">
            <a:hlinkClick r:id="" action="ppaction://noaction"/>
            <a:extLst>
              <a:ext uri="{FF2B5EF4-FFF2-40B4-BE49-F238E27FC236}">
                <a16:creationId xmlns:a16="http://schemas.microsoft.com/office/drawing/2014/main" id="{F8BBD8D4-E944-B558-1210-0C810313B1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43549" y="3894029"/>
            <a:ext cx="8537162" cy="4722313"/>
          </a:xfrm>
          <a:prstGeom prst="rect">
            <a:avLst/>
          </a:prstGeom>
        </p:spPr>
      </p:pic>
      <p:sp>
        <p:nvSpPr>
          <p:cNvPr id="458" name="TextBox 457">
            <a:extLst>
              <a:ext uri="{FF2B5EF4-FFF2-40B4-BE49-F238E27FC236}">
                <a16:creationId xmlns:a16="http://schemas.microsoft.com/office/drawing/2014/main" id="{2AC27CAE-71BF-F522-D9B2-1CC7EF97CCAB}"/>
              </a:ext>
            </a:extLst>
          </p:cNvPr>
          <p:cNvSpPr txBox="1"/>
          <p:nvPr/>
        </p:nvSpPr>
        <p:spPr>
          <a:xfrm>
            <a:off x="13888232" y="4806862"/>
            <a:ext cx="35229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Follow the QR code to access our Padlet!</a:t>
            </a:r>
          </a:p>
        </p:txBody>
      </p:sp>
      <p:sp>
        <p:nvSpPr>
          <p:cNvPr id="4" name="Google Shape;171;p7">
            <a:extLst>
              <a:ext uri="{FF2B5EF4-FFF2-40B4-BE49-F238E27FC236}">
                <a16:creationId xmlns:a16="http://schemas.microsoft.com/office/drawing/2014/main" id="{7EA1E83E-6274-4631-1A26-7636F1C47EA3}"/>
              </a:ext>
            </a:extLst>
          </p:cNvPr>
          <p:cNvSpPr txBox="1">
            <a:spLocks/>
          </p:cNvSpPr>
          <p:nvPr/>
        </p:nvSpPr>
        <p:spPr>
          <a:xfrm>
            <a:off x="1150207" y="9128056"/>
            <a:ext cx="7772400" cy="81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</a:rPr>
              <a:t>Feel free to discuss amongst yourselves!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9">
          <a:extLst>
            <a:ext uri="{FF2B5EF4-FFF2-40B4-BE49-F238E27FC236}">
              <a16:creationId xmlns:a16="http://schemas.microsoft.com/office/drawing/2014/main" id="{A78EFE31-02DE-89A6-3E49-93D4780D0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hat&#10;&#10;AI-generated content may be incorrect.">
            <a:extLst>
              <a:ext uri="{FF2B5EF4-FFF2-40B4-BE49-F238E27FC236}">
                <a16:creationId xmlns:a16="http://schemas.microsoft.com/office/drawing/2014/main" id="{CA4F2CF5-AD96-7541-A5A2-11C5F5C6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255"/>
          <a:stretch>
            <a:fillRect/>
          </a:stretch>
        </p:blipFill>
        <p:spPr>
          <a:xfrm>
            <a:off x="20" y="10"/>
            <a:ext cx="18287978" cy="82295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77" name="Rectangle 176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29603"/>
            <a:ext cx="18288000" cy="2057397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Google Shape;170;p7">
            <a:extLst>
              <a:ext uri="{FF2B5EF4-FFF2-40B4-BE49-F238E27FC236}">
                <a16:creationId xmlns:a16="http://schemas.microsoft.com/office/drawing/2014/main" id="{30A6060A-233C-E445-E0DB-BE16E978F9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334" y="8619106"/>
            <a:ext cx="10523248" cy="127839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SU's Original Brainstorm!</a:t>
            </a:r>
          </a:p>
        </p:txBody>
      </p:sp>
    </p:spTree>
    <p:extLst>
      <p:ext uri="{BB962C8B-B14F-4D97-AF65-F5344CB8AC3E}">
        <p14:creationId xmlns:p14="http://schemas.microsoft.com/office/powerpoint/2010/main" val="1093711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618824" y="558879"/>
            <a:ext cx="1293721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/>
              <a:t>A Collaborative Process: Planning the Rewrite</a:t>
            </a:r>
            <a:endParaRPr b="1"/>
          </a:p>
        </p:txBody>
      </p:sp>
      <p:sp>
        <p:nvSpPr>
          <p:cNvPr id="213" name="Google Shape;213;p13"/>
          <p:cNvSpPr txBox="1">
            <a:spLocks noGrp="1"/>
          </p:cNvSpPr>
          <p:nvPr>
            <p:ph type="body" idx="1"/>
          </p:nvPr>
        </p:nvSpPr>
        <p:spPr>
          <a:xfrm>
            <a:off x="0" y="2736755"/>
            <a:ext cx="3903785" cy="712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indent="-342900">
              <a:spcBef>
                <a:spcPts val="0"/>
              </a:spcBef>
            </a:pPr>
            <a:r>
              <a:rPr lang="en-US" sz="2400"/>
              <a:t>Assigned rewrites to liaison by area of discipline and divided multidisciplinary databases</a:t>
            </a:r>
            <a:br>
              <a:rPr lang="en-US" sz="2400"/>
            </a:br>
            <a:endParaRPr lang="en-US" sz="2400"/>
          </a:p>
          <a:p>
            <a:pPr marL="685800" indent="-342900">
              <a:spcBef>
                <a:spcPts val="0"/>
              </a:spcBef>
            </a:pPr>
            <a:r>
              <a:rPr lang="en-US" sz="2400"/>
              <a:t>Adjusted for overlap</a:t>
            </a:r>
          </a:p>
          <a:p>
            <a:pPr marL="342900" indent="0">
              <a:spcBef>
                <a:spcPts val="0"/>
              </a:spcBef>
              <a:buNone/>
            </a:pPr>
            <a:endParaRPr lang="en-US" sz="2400"/>
          </a:p>
          <a:p>
            <a:pPr marL="685800" indent="-342900">
              <a:spcBef>
                <a:spcPts val="0"/>
              </a:spcBef>
            </a:pPr>
            <a:r>
              <a:rPr lang="en-US" sz="2400"/>
              <a:t>Tab for questionable </a:t>
            </a:r>
            <a:br>
              <a:rPr lang="en-US" sz="2400"/>
            </a:br>
            <a:r>
              <a:rPr lang="en-US" sz="2400"/>
              <a:t>descriptions to collaborate</a:t>
            </a:r>
          </a:p>
          <a:p>
            <a:pPr marL="685800" indent="-342900">
              <a:spcBef>
                <a:spcPts val="0"/>
              </a:spcBef>
            </a:pPr>
            <a:endParaRPr lang="en-US" sz="2400"/>
          </a:p>
          <a:p>
            <a:pPr marL="685800" indent="-342900">
              <a:spcBef>
                <a:spcPts val="0"/>
              </a:spcBef>
            </a:pPr>
            <a:r>
              <a:rPr lang="en-US" sz="2400"/>
              <a:t>Style guide informed by </a:t>
            </a:r>
            <a:r>
              <a:rPr lang="en-US" sz="2400" err="1"/>
              <a:t>padlet</a:t>
            </a:r>
            <a:r>
              <a:rPr lang="en-US" sz="2400"/>
              <a:t> and written by RIS Librarian Katie with oversite from S&amp;ER Librarian Nicole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A712B4C-FF64-4BDB-05AD-8915245E3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751" y="2731185"/>
            <a:ext cx="13634837" cy="6846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8A429E-D0FF-7742-91A3-8B94793C2BF6}"/>
              </a:ext>
            </a:extLst>
          </p:cNvPr>
          <p:cNvSpPr txBox="1"/>
          <p:nvPr/>
        </p:nvSpPr>
        <p:spPr>
          <a:xfrm>
            <a:off x="9394711" y="1954922"/>
            <a:ext cx="307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hlinkClick r:id="rId4"/>
              </a:rPr>
              <a:t>A-Z Database List</a:t>
            </a:r>
            <a:endParaRPr lang="en-US" sz="2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>
            <a:spLocks noGrp="1"/>
          </p:cNvSpPr>
          <p:nvPr>
            <p:ph type="title"/>
          </p:nvPr>
        </p:nvSpPr>
        <p:spPr>
          <a:xfrm>
            <a:off x="653993" y="295109"/>
            <a:ext cx="1763400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Georgia"/>
                <a:ea typeface="Segoe UI"/>
                <a:cs typeface="Segoe UI"/>
              </a:rPr>
              <a:t>Put It Together: Style</a:t>
            </a:r>
            <a:r>
              <a:rPr lang="en-US" sz="4000" b="1" i="0" u="none" strike="noStrike" baseline="0">
                <a:solidFill>
                  <a:srgbClr val="FFFFFF"/>
                </a:solidFill>
                <a:latin typeface="Georgia"/>
                <a:ea typeface="Segoe UI"/>
                <a:cs typeface="Segoe UI"/>
              </a:rPr>
              <a:t> Guide Development </a:t>
            </a:r>
            <a:r>
              <a:rPr lang="en-US" sz="4000" b="1">
                <a:solidFill>
                  <a:srgbClr val="FFFFFF"/>
                </a:solidFill>
                <a:latin typeface="Georgia"/>
                <a:ea typeface="Segoe UI"/>
                <a:cs typeface="Segoe UI"/>
              </a:rPr>
              <a:t>and Division</a:t>
            </a:r>
            <a:r>
              <a:rPr lang="en-US" sz="4000" b="1" i="0" u="none" strike="noStrike" baseline="0">
                <a:solidFill>
                  <a:srgbClr val="FFFFFF"/>
                </a:solidFill>
                <a:latin typeface="Georgia"/>
                <a:ea typeface="Segoe UI"/>
                <a:cs typeface="Segoe UI"/>
              </a:rPr>
              <a:t> of Labor</a:t>
            </a:r>
            <a:endParaRPr lang="en-US" sz="4000" b="1"/>
          </a:p>
        </p:txBody>
      </p:sp>
      <p:sp>
        <p:nvSpPr>
          <p:cNvPr id="199" name="Google Shape;199;p11"/>
          <p:cNvSpPr txBox="1">
            <a:spLocks noGrp="1"/>
          </p:cNvSpPr>
          <p:nvPr>
            <p:ph type="body" idx="1"/>
          </p:nvPr>
        </p:nvSpPr>
        <p:spPr>
          <a:xfrm>
            <a:off x="652764" y="1782651"/>
            <a:ext cx="8887734" cy="850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50800" indent="0">
              <a:buNone/>
            </a:pPr>
            <a:r>
              <a:rPr lang="en-US" sz="3600" b="1">
                <a:solidFill>
                  <a:schemeClr val="tx1"/>
                </a:solidFill>
              </a:rPr>
              <a:t>Questions</a:t>
            </a:r>
            <a:r>
              <a:rPr lang="en-US" sz="3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rPr>
              <a:t> to ask yourself</a:t>
            </a:r>
            <a:r>
              <a:rPr lang="en-US" sz="3600" b="1">
                <a:solidFill>
                  <a:schemeClr val="tx1"/>
                </a:solidFill>
              </a:rPr>
              <a:t>: </a:t>
            </a:r>
          </a:p>
          <a:p>
            <a:pPr marL="50800" indent="0">
              <a:buNone/>
            </a:pPr>
            <a:endParaRPr lang="en-US" sz="1400" b="1">
              <a:solidFill>
                <a:schemeClr val="tx1"/>
              </a:solidFill>
            </a:endParaRPr>
          </a:p>
          <a:p>
            <a:pPr marL="514350" lvl="0" indent="-514350" algn="l" rtl="0">
              <a:lnSpc>
                <a:spcPct val="130000"/>
              </a:lnSpc>
              <a:buSzPct val="94000"/>
              <a:buFont typeface="+mj-lt"/>
              <a:buAutoNum type="arabicPeriod"/>
            </a:pP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Who is your audience?</a:t>
            </a:r>
            <a:r>
              <a:rPr lang="en-US" b="0" i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457200" lvl="0" indent="-457200" algn="l" rtl="0">
              <a:lnSpc>
                <a:spcPct val="130000"/>
              </a:lnSpc>
              <a:buSzPct val="94000"/>
              <a:buFont typeface=""/>
              <a:buAutoNum type="arabicPeriod"/>
            </a:pP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Do you need to consider a word count limit?</a:t>
            </a:r>
            <a:r>
              <a:rPr lang="en-US" b="0" i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457200" lvl="0" indent="-457200" algn="l" rtl="0">
              <a:lnSpc>
                <a:spcPct val="130000"/>
              </a:lnSpc>
              <a:buSzPct val="94000"/>
              <a:buFont typeface=""/>
              <a:buAutoNum type="arabicPeriod"/>
            </a:pP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Is any jargon acceptable?</a:t>
            </a:r>
            <a:r>
              <a:rPr lang="en-US" b="0" i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indent="-457200">
              <a:lnSpc>
                <a:spcPct val="130000"/>
              </a:lnSpc>
              <a:buSzPct val="94000"/>
              <a:buFont typeface=""/>
              <a:buAutoNum type="arabicPeriod"/>
            </a:pP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Do you have thoughts on tone or</a:t>
            </a:r>
            <a:r>
              <a:rPr lang="en-US">
                <a:solidFill>
                  <a:schemeClr val="accent6"/>
                </a:solidFill>
              </a:rPr>
              <a:t> active v. passive voice</a:t>
            </a: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?</a:t>
            </a:r>
            <a:r>
              <a:rPr lang="en-US" b="0" i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indent="-457200">
              <a:lnSpc>
                <a:spcPct val="130000"/>
              </a:lnSpc>
              <a:buSzPct val="94000"/>
              <a:buFont typeface=""/>
              <a:buAutoNum type="arabicPeriod"/>
            </a:pP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Tags? Is there anything unique to </a:t>
            </a:r>
            <a:r>
              <a:rPr lang="en-US">
                <a:solidFill>
                  <a:schemeClr val="accent6"/>
                </a:solidFill>
              </a:rPr>
              <a:t>your organization</a:t>
            </a: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 that may require tagging?</a:t>
            </a:r>
            <a:r>
              <a:rPr lang="en-US" b="0" i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indent="-457200">
              <a:lnSpc>
                <a:spcPct val="130000"/>
              </a:lnSpc>
              <a:buSzPct val="94000"/>
              <a:buFont typeface=""/>
              <a:buAutoNum type="arabicPeriod"/>
            </a:pP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How do you want to notate things unique to </a:t>
            </a:r>
            <a:r>
              <a:rPr lang="en-US">
                <a:solidFill>
                  <a:schemeClr val="accent6"/>
                </a:solidFill>
              </a:rPr>
              <a:t>the vendor</a:t>
            </a:r>
            <a:r>
              <a:rPr lang="en-US" b="0" i="0" u="none" strike="noStrike" baseline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 (such as log in requirement)</a:t>
            </a:r>
            <a:r>
              <a:rPr lang="en-US" b="0" i="0">
                <a:solidFill>
                  <a:schemeClr val="accent6"/>
                </a:solidFill>
                <a:latin typeface="Arial"/>
                <a:ea typeface="Arial"/>
                <a:cs typeface="Arial"/>
              </a:rPr>
              <a:t>​</a:t>
            </a:r>
            <a:r>
              <a:rPr lang="en-US">
                <a:solidFill>
                  <a:schemeClr val="accent6"/>
                </a:solidFill>
              </a:rPr>
              <a:t>?</a:t>
            </a:r>
            <a:endParaRPr lang="en-US" b="0" i="0">
              <a:solidFill>
                <a:schemeClr val="accent6"/>
              </a:solidFill>
              <a:latin typeface="Arial"/>
              <a:ea typeface="Arial"/>
              <a:cs typeface="Arial"/>
            </a:endParaRPr>
          </a:p>
          <a:p>
            <a:pPr indent="-457200">
              <a:lnSpc>
                <a:spcPct val="130000"/>
              </a:lnSpc>
              <a:buSzPct val="94000"/>
              <a:buAutoNum type="arabicPeriod"/>
            </a:pPr>
            <a:r>
              <a:rPr lang="en-US">
                <a:solidFill>
                  <a:schemeClr val="accent6"/>
                </a:solidFill>
              </a:rPr>
              <a:t>Do you care about avoiding repetitiveness?</a:t>
            </a:r>
          </a:p>
          <a:p>
            <a:pPr indent="-457200">
              <a:lnSpc>
                <a:spcPct val="130000"/>
              </a:lnSpc>
              <a:buSzPct val="94000"/>
              <a:buAutoNum type="arabicPeriod"/>
            </a:pPr>
            <a:r>
              <a:rPr lang="en-US">
                <a:solidFill>
                  <a:schemeClr val="accent6"/>
                </a:solidFill>
              </a:rPr>
              <a:t>Grammar points (such as oxford comma), is there an institution-specific writing guide to be aware of? </a:t>
            </a:r>
          </a:p>
          <a:p>
            <a:pPr indent="-457200">
              <a:lnSpc>
                <a:spcPct val="130000"/>
              </a:lnSpc>
              <a:buSzPct val="94000"/>
              <a:buAutoNum type="arabicPeriod"/>
            </a:pPr>
            <a:r>
              <a:rPr lang="en-US">
                <a:solidFill>
                  <a:schemeClr val="accent6"/>
                </a:solidFill>
              </a:rPr>
              <a:t>Who has responsibility for the initial descriptive work and who is responsible for the maintenance? </a:t>
            </a:r>
          </a:p>
          <a:p>
            <a:pPr indent="-457200">
              <a:lnSpc>
                <a:spcPct val="130000"/>
              </a:lnSpc>
              <a:buSzPct val="94000"/>
              <a:buAutoNum type="arabicPeriod"/>
            </a:pPr>
            <a:r>
              <a:rPr lang="en-US">
                <a:solidFill>
                  <a:schemeClr val="accent6"/>
                </a:solidFill>
              </a:rPr>
              <a:t>What is a reasonable review cycle? </a:t>
            </a:r>
          </a:p>
          <a:p>
            <a:pPr indent="-457200">
              <a:lnSpc>
                <a:spcPct val="130000"/>
              </a:lnSpc>
              <a:buSzPct val="94000"/>
              <a:buAutoNum type="arabicPeriod"/>
            </a:pPr>
            <a:r>
              <a:rPr lang="en-US">
                <a:solidFill>
                  <a:schemeClr val="accent6"/>
                </a:solidFill>
              </a:rPr>
              <a:t>Anything you need to plan for in the future?</a:t>
            </a:r>
          </a:p>
          <a:p>
            <a:pPr lvl="1" indent="-457200">
              <a:buFont typeface="Courier New,monospace"/>
              <a:buChar char="o"/>
            </a:pPr>
            <a:endParaRPr lang="en-US"/>
          </a:p>
        </p:txBody>
      </p:sp>
      <p:pic>
        <p:nvPicPr>
          <p:cNvPr id="2" name="Picture 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A5E1FFB-7BEB-1A53-268B-6A9BB42AA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3883" y="4659132"/>
            <a:ext cx="2593149" cy="256666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E66D2-D90C-CADF-B8BB-337E5AACBC5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875541" y="3697422"/>
            <a:ext cx="6497336" cy="1609816"/>
          </a:xfrm>
        </p:spPr>
        <p:txBody>
          <a:bodyPr/>
          <a:lstStyle/>
          <a:p>
            <a:pPr>
              <a:buNone/>
            </a:pPr>
            <a:r>
              <a:rPr lang="en-US" sz="3600" b="1">
                <a:solidFill>
                  <a:srgbClr val="027676"/>
                </a:solidFill>
                <a:hlinkClick r:id="rId4"/>
              </a:rPr>
              <a:t>Salisbury's Style Guide:</a:t>
            </a:r>
            <a:r>
              <a:rPr lang="en-US" sz="3600">
                <a:solidFill>
                  <a:srgbClr val="000000"/>
                </a:solidFill>
              </a:rPr>
              <a:t> </a:t>
            </a:r>
          </a:p>
          <a:p>
            <a:pPr marL="50800" indent="0">
              <a:buNone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E97B6BDD-4C67-800A-1D6F-06DEEEC2F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>
            <a:extLst>
              <a:ext uri="{FF2B5EF4-FFF2-40B4-BE49-F238E27FC236}">
                <a16:creationId xmlns:a16="http://schemas.microsoft.com/office/drawing/2014/main" id="{EC8E5B72-D392-6F09-616A-C376F1DB83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1394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/>
              <a:t>Examples of SU descriptions</a:t>
            </a:r>
          </a:p>
        </p:txBody>
      </p:sp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F3AD3F5-2E6F-0501-A5F0-B44F5BB4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" t="30115" b="35450"/>
          <a:stretch>
            <a:fillRect/>
          </a:stretch>
        </p:blipFill>
        <p:spPr>
          <a:xfrm>
            <a:off x="213288" y="2470498"/>
            <a:ext cx="8926032" cy="1347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D7103-44C6-1A2E-3356-816A7A19B997}"/>
              </a:ext>
            </a:extLst>
          </p:cNvPr>
          <p:cNvSpPr txBox="1"/>
          <p:nvPr/>
        </p:nvSpPr>
        <p:spPr>
          <a:xfrm>
            <a:off x="217423" y="8519086"/>
            <a:ext cx="33612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What is different? </a:t>
            </a:r>
            <a:endParaRPr lang="en-US"/>
          </a:p>
        </p:txBody>
      </p:sp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BEE3B636-144E-2D24-398E-25576A85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965" y="2557308"/>
            <a:ext cx="8661836" cy="1266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561E1-71B8-C498-B4E6-22E6E1B45565}"/>
              </a:ext>
            </a:extLst>
          </p:cNvPr>
          <p:cNvSpPr txBox="1"/>
          <p:nvPr/>
        </p:nvSpPr>
        <p:spPr>
          <a:xfrm>
            <a:off x="219205" y="1706671"/>
            <a:ext cx="173798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/>
              <a:t>Then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B0F30-C785-9A78-A8B3-6304166E388A}"/>
              </a:ext>
            </a:extLst>
          </p:cNvPr>
          <p:cNvSpPr txBox="1"/>
          <p:nvPr/>
        </p:nvSpPr>
        <p:spPr>
          <a:xfrm>
            <a:off x="9613725" y="1706670"/>
            <a:ext cx="267743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/>
              <a:t>Now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4697E4A-F4EA-2CC3-3CFF-36108F2D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76" y="4141024"/>
            <a:ext cx="8931074" cy="1990484"/>
          </a:xfrm>
          <a:prstGeom prst="rect">
            <a:avLst/>
          </a:prstGeom>
        </p:spPr>
      </p:pic>
      <p:pic>
        <p:nvPicPr>
          <p:cNvPr id="8" name="Picture 7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16A59B9-4AA4-03D7-A2A6-614ADC94D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210" y="4144244"/>
            <a:ext cx="8669921" cy="1781490"/>
          </a:xfrm>
          <a:prstGeom prst="rect">
            <a:avLst/>
          </a:prstGeom>
        </p:spPr>
      </p:pic>
      <p:pic>
        <p:nvPicPr>
          <p:cNvPr id="9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5E9061A-7714-0EEF-943B-372F1C6FF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17" y="6311638"/>
            <a:ext cx="8938789" cy="1989760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653667-2D9A-B1F9-5510-E54034508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7393" y="6306936"/>
            <a:ext cx="8669558" cy="1145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12AE2F-C663-7B9E-4EA0-DF0349C5551B}"/>
              </a:ext>
            </a:extLst>
          </p:cNvPr>
          <p:cNvSpPr txBox="1"/>
          <p:nvPr/>
        </p:nvSpPr>
        <p:spPr>
          <a:xfrm>
            <a:off x="3491232" y="8987623"/>
            <a:ext cx="59159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l" rtl="0"/>
            <a:r>
              <a:rPr lang="en-US"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How would you have done it differently? </a:t>
            </a:r>
            <a:r>
              <a:rPr lang="en-US" sz="2400" b="0" i="0">
                <a:latin typeface="Arial"/>
                <a:ea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851C8-9662-036C-D919-4DDDDDCA6A80}"/>
              </a:ext>
            </a:extLst>
          </p:cNvPr>
          <p:cNvSpPr txBox="1"/>
          <p:nvPr/>
        </p:nvSpPr>
        <p:spPr>
          <a:xfrm>
            <a:off x="9778030" y="9209603"/>
            <a:ext cx="66972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rPr>
              <a:t>Would you feel comfortable knowing which database to use now?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83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98F1A157-2D93-115B-A3BE-8203B57C6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>
            <a:extLst>
              <a:ext uri="{FF2B5EF4-FFF2-40B4-BE49-F238E27FC236}">
                <a16:creationId xmlns:a16="http://schemas.microsoft.com/office/drawing/2014/main" id="{968E0B32-BE62-0346-1827-9A39D4ED9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0875" y="257653"/>
            <a:ext cx="7772400" cy="68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bg1"/>
                </a:solidFill>
                <a:latin typeface="Arial"/>
                <a:cs typeface="Arial"/>
              </a:rPr>
              <a:t>Now you try! </a:t>
            </a:r>
          </a:p>
        </p:txBody>
      </p:sp>
      <p:sp>
        <p:nvSpPr>
          <p:cNvPr id="171" name="Google Shape;171;p7">
            <a:extLst>
              <a:ext uri="{FF2B5EF4-FFF2-40B4-BE49-F238E27FC236}">
                <a16:creationId xmlns:a16="http://schemas.microsoft.com/office/drawing/2014/main" id="{FD07DB79-479E-B046-C016-E806E0A244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90149" y="1941856"/>
            <a:ext cx="7772400" cy="81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indent="0"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</a:rPr>
              <a:t>Try your skills at rewriting some examples found online, or jot down some thoughts about your own descriptions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ABF2EB-F081-00C4-2AF0-21AD0E32578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t="270" b="270"/>
          <a:stretch>
            <a:fillRect/>
          </a:stretch>
        </p:blipFill>
        <p:spPr>
          <a:xfrm>
            <a:off x="13481136" y="720247"/>
            <a:ext cx="4099855" cy="409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7" name="Online Media 456" title="10 Minute Timer 🐱 Chill lofi timer for study">
            <a:hlinkClick r:id="" action="ppaction://noaction"/>
            <a:extLst>
              <a:ext uri="{FF2B5EF4-FFF2-40B4-BE49-F238E27FC236}">
                <a16:creationId xmlns:a16="http://schemas.microsoft.com/office/drawing/2014/main" id="{93A129B0-30DF-2516-B35F-E87FFCFA3A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59207" y="3142467"/>
            <a:ext cx="8537162" cy="4722313"/>
          </a:xfrm>
          <a:prstGeom prst="rect">
            <a:avLst/>
          </a:prstGeom>
        </p:spPr>
      </p:pic>
      <p:sp>
        <p:nvSpPr>
          <p:cNvPr id="458" name="TextBox 457">
            <a:extLst>
              <a:ext uri="{FF2B5EF4-FFF2-40B4-BE49-F238E27FC236}">
                <a16:creationId xmlns:a16="http://schemas.microsoft.com/office/drawing/2014/main" id="{D30B9491-18FB-DDB3-6D96-664F250CB0C6}"/>
              </a:ext>
            </a:extLst>
          </p:cNvPr>
          <p:cNvSpPr txBox="1"/>
          <p:nvPr/>
        </p:nvSpPr>
        <p:spPr>
          <a:xfrm>
            <a:off x="13888232" y="4806862"/>
            <a:ext cx="35229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Follow the QR code to access the worksheet!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7942F-A8CD-CEFB-C17A-D22614566C5C}"/>
              </a:ext>
            </a:extLst>
          </p:cNvPr>
          <p:cNvSpPr txBox="1"/>
          <p:nvPr/>
        </p:nvSpPr>
        <p:spPr>
          <a:xfrm>
            <a:off x="469725" y="8204548"/>
            <a:ext cx="47755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Is it making sense now?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3EC24-4611-445B-E18C-3E90B749B245}"/>
              </a:ext>
            </a:extLst>
          </p:cNvPr>
          <p:cNvSpPr txBox="1"/>
          <p:nvPr/>
        </p:nvSpPr>
        <p:spPr>
          <a:xfrm>
            <a:off x="5245274" y="8658616"/>
            <a:ext cx="615341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Are there ways to make things clearer when you don't necessarily have control over what appears on the website?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66D17-1140-85AD-0A10-6DFBDFF51D79}"/>
              </a:ext>
            </a:extLst>
          </p:cNvPr>
          <p:cNvSpPr txBox="1"/>
          <p:nvPr/>
        </p:nvSpPr>
        <p:spPr>
          <a:xfrm>
            <a:off x="11837095" y="9269259"/>
            <a:ext cx="58715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What would you like to remember for later? </a:t>
            </a:r>
          </a:p>
        </p:txBody>
      </p:sp>
    </p:spTree>
    <p:extLst>
      <p:ext uri="{BB962C8B-B14F-4D97-AF65-F5344CB8AC3E}">
        <p14:creationId xmlns:p14="http://schemas.microsoft.com/office/powerpoint/2010/main" val="2504770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7200" b="1"/>
              <a:t>Discussion</a:t>
            </a:r>
            <a:endParaRPr sz="7200" b="1"/>
          </a:p>
        </p:txBody>
      </p:sp>
      <p:sp>
        <p:nvSpPr>
          <p:cNvPr id="239" name="Google Shape;239;p16"/>
          <p:cNvSpPr txBox="1">
            <a:spLocks noGrp="1"/>
          </p:cNvSpPr>
          <p:nvPr>
            <p:ph type="body" idx="2"/>
          </p:nvPr>
        </p:nvSpPr>
        <p:spPr>
          <a:xfrm>
            <a:off x="3609833" y="2023074"/>
            <a:ext cx="11934967" cy="543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100000"/>
            </a:pPr>
            <a:r>
              <a:rPr lang="en-US" sz="3600"/>
              <a:t>How did you find the exercise?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3600"/>
          </a:p>
          <a:p>
            <a:pPr marL="0" indent="0">
              <a:spcBef>
                <a:spcPts val="0"/>
              </a:spcBef>
              <a:buSzPct val="100000"/>
            </a:pPr>
            <a:r>
              <a:rPr lang="en-US" sz="3600"/>
              <a:t>What decisions did you make stylistically?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3600"/>
          </a:p>
          <a:p>
            <a:pPr marL="0" indent="0">
              <a:spcBef>
                <a:spcPts val="0"/>
              </a:spcBef>
              <a:buSzPct val="100000"/>
            </a:pPr>
            <a:r>
              <a:rPr lang="en-US" sz="3600"/>
              <a:t>Would you audience understand the original description?</a:t>
            </a:r>
          </a:p>
          <a:p>
            <a:pPr marL="0" indent="0">
              <a:spcBef>
                <a:spcPts val="0"/>
              </a:spcBef>
              <a:buSzPct val="100000"/>
              <a:buNone/>
            </a:pPr>
            <a:endParaRPr lang="en-US" sz="3600"/>
          </a:p>
          <a:p>
            <a:pPr marL="0" indent="0">
              <a:spcBef>
                <a:spcPts val="0"/>
              </a:spcBef>
              <a:buSzPct val="100000"/>
            </a:pPr>
            <a:r>
              <a:rPr lang="en-US" sz="3600"/>
              <a:t>What was difficult to rewrite?</a:t>
            </a:r>
            <a:br>
              <a:rPr lang="en-US" sz="3600"/>
            </a:br>
            <a:endParaRPr lang="en-US" sz="3600"/>
          </a:p>
          <a:p>
            <a:pPr marL="0" indent="0">
              <a:spcBef>
                <a:spcPts val="0"/>
              </a:spcBef>
              <a:buSzPct val="100000"/>
            </a:pPr>
            <a:r>
              <a:rPr lang="en-US" sz="3600"/>
              <a:t>If you don't have content control, how would you approach database descriptions for your patrons?</a:t>
            </a:r>
          </a:p>
          <a:p>
            <a:pPr marL="342900" indent="-190500">
              <a:spcBef>
                <a:spcPts val="0"/>
              </a:spcBef>
              <a:buNone/>
            </a:pPr>
            <a:endParaRPr lang="en-US"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2170471" y="2377440"/>
            <a:ext cx="6973529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>
                <a:solidFill>
                  <a:schemeClr val="dk1"/>
                </a:solidFill>
              </a:rPr>
              <a:t>50/50 RAFFLE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solidFill>
                  <a:schemeClr val="dk1"/>
                </a:solidFill>
              </a:rPr>
              <a:t>Tickets are </a:t>
            </a:r>
            <a:r>
              <a:rPr lang="en-US" sz="3600" b="1">
                <a:solidFill>
                  <a:schemeClr val="dk1"/>
                </a:solidFill>
              </a:rPr>
              <a:t>$1 </a:t>
            </a:r>
            <a:r>
              <a:rPr lang="en-US" sz="3600">
                <a:solidFill>
                  <a:schemeClr val="dk1"/>
                </a:solidFill>
              </a:rPr>
              <a:t>each and can be purchased from </a:t>
            </a:r>
            <a:r>
              <a:rPr lang="en-US" sz="3600" b="1">
                <a:solidFill>
                  <a:schemeClr val="dk1"/>
                </a:solidFill>
              </a:rPr>
              <a:t>Conni Strittmatter </a:t>
            </a:r>
            <a:r>
              <a:rPr lang="en-US" sz="3600">
                <a:solidFill>
                  <a:schemeClr val="dk1"/>
                </a:solidFill>
              </a:rPr>
              <a:t>or </a:t>
            </a:r>
            <a:r>
              <a:rPr lang="en-US" sz="3600" b="1">
                <a:solidFill>
                  <a:schemeClr val="dk1"/>
                </a:solidFill>
              </a:rPr>
              <a:t>David Dahl</a:t>
            </a:r>
            <a:r>
              <a:rPr lang="en-US" sz="3600">
                <a:solidFill>
                  <a:schemeClr val="dk1"/>
                </a:solidFill>
              </a:rPr>
              <a:t>! The winner takes home half the pot. 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3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>
                <a:solidFill>
                  <a:schemeClr val="dk1"/>
                </a:solidFill>
              </a:rPr>
              <a:t>SILENT AUCTION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>
                <a:solidFill>
                  <a:schemeClr val="dk1"/>
                </a:solidFill>
              </a:rPr>
              <a:t>Visit the Silent Auction in the exhibitor hall to place your bids </a:t>
            </a:r>
            <a:r>
              <a:rPr lang="en-US" sz="3600" b="1">
                <a:solidFill>
                  <a:schemeClr val="dk1"/>
                </a:solidFill>
              </a:rPr>
              <a:t>before 10 a.m. on Friday, May 8</a:t>
            </a:r>
            <a:r>
              <a:rPr lang="en-US" sz="3600" b="1" baseline="30000">
                <a:solidFill>
                  <a:schemeClr val="dk1"/>
                </a:solidFill>
              </a:rPr>
              <a:t>th</a:t>
            </a:r>
            <a:r>
              <a:rPr lang="en-US" sz="3600">
                <a:solidFill>
                  <a:schemeClr val="dk1"/>
                </a:solidFill>
              </a:rPr>
              <a:t>. </a:t>
            </a:r>
            <a:endParaRPr/>
          </a:p>
        </p:txBody>
      </p:sp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722312" y="647700"/>
            <a:ext cx="16117887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Georgia"/>
              <a:buNone/>
            </a:pPr>
            <a:r>
              <a:rPr lang="en-US" sz="8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Don’t Miss!</a:t>
            </a:r>
            <a:endParaRPr sz="8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7" name="Google Shape;137;p3" descr="Ticket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419" y="2377440"/>
            <a:ext cx="968384" cy="96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 descr="Gavel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144" y="5952729"/>
            <a:ext cx="1008677" cy="100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 descr="Megaphone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4102" y="2324100"/>
            <a:ext cx="1058197" cy="105819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/>
          <p:nvPr/>
        </p:nvSpPr>
        <p:spPr>
          <a:xfrm>
            <a:off x="10972800" y="2324100"/>
            <a:ext cx="6347081" cy="6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 QUIZ </a:t>
            </a:r>
            <a:endParaRPr/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Thursday, May 7 </a:t>
            </a:r>
            <a:b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8:00 – 10:00 p.m.</a:t>
            </a:r>
            <a:b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Choptank Ballroom</a:t>
            </a:r>
            <a:b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KARAOKE</a:t>
            </a:r>
            <a:endParaRPr/>
          </a:p>
          <a:p>
            <a:pPr marL="0" marR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Thursday, May 7</a:t>
            </a:r>
            <a:b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6:00 – 10:00 p.m.</a:t>
            </a:r>
            <a:b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Windjammer</a:t>
            </a:r>
            <a:endParaRPr/>
          </a:p>
        </p:txBody>
      </p:sp>
      <p:pic>
        <p:nvPicPr>
          <p:cNvPr id="141" name="Google Shape;141;p3" descr="Microphon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7899" y="595272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1462357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1"/>
              <a:t>Looking toward the future- Summer 2026</a:t>
            </a:r>
            <a:endParaRPr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9CDD7-0A2A-6E79-3602-FD50457CC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00" y="5143500"/>
            <a:ext cx="11305994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CE894-D542-1296-C483-5A51FE6DDBE1}"/>
              </a:ext>
            </a:extLst>
          </p:cNvPr>
          <p:cNvSpPr txBox="1"/>
          <p:nvPr/>
        </p:nvSpPr>
        <p:spPr>
          <a:xfrm>
            <a:off x="3683402" y="1665884"/>
            <a:ext cx="11305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/>
              <a:t>Review descriptions again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/>
              <a:t>Review “best bets”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/>
              <a:t>Review subject tags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/>
              <a:t>Review options for custom flags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/>
              <a:t>Decide whether to include image icons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/>
              <a:t>Talk about curated sub-lists of databases to celebrate different library objectives such as observance months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/>
              <a:t>Consider which widgets to add to the A-Z list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23523-C1DC-50E3-17AC-3A21EC8DD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06" y="1863318"/>
            <a:ext cx="3232133" cy="812857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"/>
          <p:cNvSpPr txBox="1">
            <a:spLocks noGrp="1"/>
          </p:cNvSpPr>
          <p:nvPr>
            <p:ph type="title"/>
          </p:nvPr>
        </p:nvSpPr>
        <p:spPr>
          <a:xfrm>
            <a:off x="5240337" y="3167590"/>
            <a:ext cx="774637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Georgia"/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254" name="Google Shape;254;p19"/>
          <p:cNvSpPr txBox="1">
            <a:spLocks noGrp="1"/>
          </p:cNvSpPr>
          <p:nvPr>
            <p:ph type="body" idx="1"/>
          </p:nvPr>
        </p:nvSpPr>
        <p:spPr>
          <a:xfrm>
            <a:off x="5240337" y="4843990"/>
            <a:ext cx="7744980" cy="241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b="1">
                <a:solidFill>
                  <a:schemeClr val="dk1"/>
                </a:solidFill>
              </a:rPr>
              <a:t>CONTACT INFO</a:t>
            </a:r>
            <a:endParaRPr lang="en-US">
              <a:solidFill>
                <a:schemeClr val="dk1"/>
              </a:solidFill>
            </a:endParaRPr>
          </a:p>
          <a:p>
            <a:pPr marL="0" indent="0" algn="ctr">
              <a:spcBef>
                <a:spcPts val="0"/>
              </a:spcBef>
              <a:buSzPts val="3200"/>
              <a:buNone/>
            </a:pPr>
            <a:endParaRPr lang="en-US"/>
          </a:p>
          <a:p>
            <a:pPr marL="0" indent="0" algn="ctr">
              <a:spcBef>
                <a:spcPts val="0"/>
              </a:spcBef>
              <a:buSzPts val="3200"/>
              <a:buNone/>
            </a:pPr>
            <a:r>
              <a:rPr lang="en-US" b="1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kadelezenski@salisbury.edu</a:t>
            </a:r>
          </a:p>
          <a:p>
            <a:pPr marL="0" indent="0" algn="ctr">
              <a:spcBef>
                <a:spcPts val="0"/>
              </a:spcBef>
              <a:buSzPts val="3200"/>
              <a:buNone/>
            </a:pPr>
            <a:r>
              <a:rPr lang="en-US" b="1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nlkulp@salisbury.edu</a:t>
            </a:r>
            <a:r>
              <a:rPr lang="en-US" b="1">
                <a:solidFill>
                  <a:schemeClr val="dk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>
            <a:spLocks noGrp="1"/>
          </p:cNvSpPr>
          <p:nvPr>
            <p:ph type="title"/>
          </p:nvPr>
        </p:nvSpPr>
        <p:spPr>
          <a:xfrm>
            <a:off x="1085056" y="1257300"/>
            <a:ext cx="16117887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Georgia"/>
              <a:buNone/>
            </a:pPr>
            <a:r>
              <a:rPr lang="en-US">
                <a:solidFill>
                  <a:schemeClr val="accent5"/>
                </a:solidFill>
              </a:rPr>
              <a:t>Please take a moment to </a:t>
            </a:r>
            <a:br>
              <a:rPr lang="en-US">
                <a:solidFill>
                  <a:schemeClr val="accent5"/>
                </a:solidFill>
              </a:rPr>
            </a:br>
            <a:r>
              <a:rPr lang="en-US">
                <a:solidFill>
                  <a:schemeClr val="accent5"/>
                </a:solidFill>
              </a:rPr>
              <a:t>complete the program survey.</a:t>
            </a:r>
            <a:endParaRPr>
              <a:solidFill>
                <a:schemeClr val="accent5"/>
              </a:solidFill>
            </a:endParaRPr>
          </a:p>
        </p:txBody>
      </p:sp>
      <p:pic>
        <p:nvPicPr>
          <p:cNvPr id="261" name="Google Shape;261;p18" descr="A qr code on a white background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11344" b="12175"/>
          <a:stretch/>
        </p:blipFill>
        <p:spPr>
          <a:xfrm>
            <a:off x="6572249" y="3028950"/>
            <a:ext cx="5143500" cy="524507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8"/>
          <p:cNvSpPr txBox="1"/>
          <p:nvPr/>
        </p:nvSpPr>
        <p:spPr>
          <a:xfrm>
            <a:off x="4571999" y="8039100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SCAN ME!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6928" y="4873560"/>
            <a:ext cx="18274144" cy="194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>
                <a:solidFill>
                  <a:srgbClr val="027676"/>
                </a:solidFill>
                <a:ea typeface="Open Sans"/>
                <a:cs typeface="Open Sans"/>
              </a:rPr>
              <a:t>Maintaining Our Virtual Shelves: </a:t>
            </a:r>
            <a:br>
              <a:rPr lang="en-US">
                <a:solidFill>
                  <a:srgbClr val="027676"/>
                </a:solidFill>
                <a:ea typeface="Open Sans"/>
                <a:cs typeface="Open Sans"/>
              </a:rPr>
            </a:br>
            <a:r>
              <a:rPr lang="en-US" sz="4800">
                <a:solidFill>
                  <a:srgbClr val="027676"/>
                </a:solidFill>
                <a:ea typeface="Open Sans"/>
                <a:cs typeface="Open Sans"/>
              </a:rPr>
              <a:t>Database Descriptions for Better Patron Engagement</a:t>
            </a:r>
          </a:p>
        </p:txBody>
      </p:sp>
      <p:sp>
        <p:nvSpPr>
          <p:cNvPr id="147" name="Google Shape;147;p2"/>
          <p:cNvSpPr txBox="1">
            <a:spLocks noGrp="1"/>
          </p:cNvSpPr>
          <p:nvPr>
            <p:ph type="body" idx="1"/>
          </p:nvPr>
        </p:nvSpPr>
        <p:spPr>
          <a:xfrm>
            <a:off x="2436952" y="7200900"/>
            <a:ext cx="1341841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 algn="ctr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b="1">
                <a:solidFill>
                  <a:schemeClr val="dk1"/>
                </a:solidFill>
              </a:rPr>
              <a:t>PRESENTERS: </a:t>
            </a:r>
            <a:br>
              <a:rPr lang="en-US" b="1">
                <a:solidFill>
                  <a:schemeClr val="dk1"/>
                </a:solidFill>
              </a:rPr>
            </a:br>
            <a:r>
              <a:rPr lang="en-US" b="1">
                <a:solidFill>
                  <a:schemeClr val="dk1"/>
                </a:solidFill>
              </a:rPr>
              <a:t>Katie </a:t>
            </a:r>
            <a:r>
              <a:rPr lang="en-US" b="1" err="1">
                <a:solidFill>
                  <a:schemeClr val="dk1"/>
                </a:solidFill>
              </a:rPr>
              <a:t>Delezenski</a:t>
            </a:r>
            <a:r>
              <a:rPr lang="en-US" b="1">
                <a:solidFill>
                  <a:schemeClr val="dk1"/>
                </a:solidFill>
              </a:rPr>
              <a:t>, Research and Instructional Librarian</a:t>
            </a:r>
          </a:p>
          <a:p>
            <a:pPr marL="0" indent="0" algn="ctr">
              <a:spcBef>
                <a:spcPts val="0"/>
              </a:spcBef>
              <a:buSzPts val="3200"/>
              <a:buNone/>
            </a:pPr>
            <a:r>
              <a:rPr lang="en-US" b="1">
                <a:solidFill>
                  <a:schemeClr val="dk1"/>
                </a:solidFill>
              </a:rPr>
              <a:t>Nicole Kulp, Serials and Electronic Resources Librarian</a:t>
            </a:r>
            <a:br>
              <a:rPr lang="en-US" b="1">
                <a:solidFill>
                  <a:schemeClr val="dk1"/>
                </a:solidFill>
              </a:rPr>
            </a:br>
            <a:r>
              <a:rPr lang="en-US" b="1">
                <a:solidFill>
                  <a:schemeClr val="dk1"/>
                </a:solidFill>
              </a:rPr>
              <a:t>Salisbury University, Salisbury, Maryland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4FC63D-B29E-B8F5-FBD2-25814692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628900"/>
            <a:ext cx="16154399" cy="755745"/>
          </a:xfrm>
        </p:spPr>
        <p:txBody>
          <a:bodyPr/>
          <a:lstStyle/>
          <a:p>
            <a:pPr marL="25400" indent="0">
              <a:buNone/>
            </a:pPr>
            <a:r>
              <a:rPr lang="en-US"/>
              <a:t>By the end of this session, participants should be able to: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C6616A-38E8-AA3B-E8CD-CFCAD882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670CC-1145-66A4-A677-366EE246CFB9}"/>
              </a:ext>
            </a:extLst>
          </p:cNvPr>
          <p:cNvSpPr txBox="1"/>
          <p:nvPr/>
        </p:nvSpPr>
        <p:spPr>
          <a:xfrm>
            <a:off x="1066800" y="6288014"/>
            <a:ext cx="13468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Rewrite database descriptions for better clarity based on specific intended audience </a:t>
            </a:r>
          </a:p>
          <a:p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F219EB-F780-BB13-46E3-07AACAB3B354}"/>
              </a:ext>
            </a:extLst>
          </p:cNvPr>
          <p:cNvSpPr txBox="1"/>
          <p:nvPr/>
        </p:nvSpPr>
        <p:spPr>
          <a:xfrm>
            <a:off x="1066800" y="5210796"/>
            <a:ext cx="1264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Develop a consistent methodology for writing database descriptions</a:t>
            </a:r>
          </a:p>
          <a:p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57429-DB1B-F307-6B64-BFE125A26FF5}"/>
              </a:ext>
            </a:extLst>
          </p:cNvPr>
          <p:cNvSpPr txBox="1"/>
          <p:nvPr/>
        </p:nvSpPr>
        <p:spPr>
          <a:xfrm>
            <a:off x="1066800" y="3651257"/>
            <a:ext cx="14832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Understand how the intended audience of a database should change the approach to description</a:t>
            </a:r>
          </a:p>
        </p:txBody>
      </p:sp>
      <p:pic>
        <p:nvPicPr>
          <p:cNvPr id="10" name="Graphic 9" descr="Badge 1 outline">
            <a:extLst>
              <a:ext uri="{FF2B5EF4-FFF2-40B4-BE49-F238E27FC236}">
                <a16:creationId xmlns:a16="http://schemas.microsoft.com/office/drawing/2014/main" id="{AEF3FA1C-64AB-E3AD-EAC6-44CB793BB1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456" y="3731438"/>
            <a:ext cx="914400" cy="914400"/>
          </a:xfrm>
          <a:prstGeom prst="rect">
            <a:avLst/>
          </a:prstGeom>
        </p:spPr>
      </p:pic>
      <p:pic>
        <p:nvPicPr>
          <p:cNvPr id="12" name="Graphic 11" descr="Badge outline">
            <a:extLst>
              <a:ext uri="{FF2B5EF4-FFF2-40B4-BE49-F238E27FC236}">
                <a16:creationId xmlns:a16="http://schemas.microsoft.com/office/drawing/2014/main" id="{5E937C10-1039-87A3-AC19-7782C42681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58" y="5009726"/>
            <a:ext cx="914400" cy="914400"/>
          </a:xfrm>
          <a:prstGeom prst="rect">
            <a:avLst/>
          </a:prstGeom>
        </p:spPr>
      </p:pic>
      <p:pic>
        <p:nvPicPr>
          <p:cNvPr id="14" name="Graphic 13" descr="Badge 3 outline">
            <a:extLst>
              <a:ext uri="{FF2B5EF4-FFF2-40B4-BE49-F238E27FC236}">
                <a16:creationId xmlns:a16="http://schemas.microsoft.com/office/drawing/2014/main" id="{4730D777-5AA7-A170-5EAC-C05CE2F8B5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55" y="62880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7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1066800" y="2967969"/>
            <a:ext cx="16154399" cy="716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174750" lvl="1">
              <a:lnSpc>
                <a:spcPct val="170000"/>
              </a:lnSpc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 sz="3100"/>
              <a:t>Database descriptions were the sole purview of the S&amp;ER Librarian</a:t>
            </a:r>
          </a:p>
          <a:p>
            <a:pPr marL="1631950" lvl="2">
              <a:lnSpc>
                <a:spcPct val="170000"/>
              </a:lnSpc>
              <a:spcBef>
                <a:spcPts val="0"/>
              </a:spcBef>
              <a:buSzPts val="3200"/>
              <a:buFont typeface="Wingdings"/>
              <a:buChar char="§"/>
            </a:pPr>
            <a:r>
              <a:rPr lang="en-US" sz="2600"/>
              <a:t> Some feedback from liaisons incorporated into the "best bets" and other subject tags</a:t>
            </a:r>
          </a:p>
          <a:p>
            <a:pPr marL="1174750" lvl="1">
              <a:lnSpc>
                <a:spcPct val="170000"/>
              </a:lnSpc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 sz="3100"/>
              <a:t>There was no clear process for review or what exactly constituted a well-written description </a:t>
            </a:r>
          </a:p>
          <a:p>
            <a:pPr marL="1631950" lvl="2">
              <a:lnSpc>
                <a:spcPct val="170000"/>
              </a:lnSpc>
              <a:spcBef>
                <a:spcPts val="0"/>
              </a:spcBef>
              <a:buSzPts val="3200"/>
              <a:buFont typeface="Wingdings"/>
              <a:buChar char="§"/>
            </a:pPr>
            <a:r>
              <a:rPr lang="en-US" sz="2600"/>
              <a:t>New databases were often described using vendor language with not much additional detail</a:t>
            </a:r>
          </a:p>
          <a:p>
            <a:pPr marL="1631950" lvl="2">
              <a:lnSpc>
                <a:spcPct val="170000"/>
              </a:lnSpc>
              <a:spcBef>
                <a:spcPts val="0"/>
              </a:spcBef>
              <a:buSzPts val="3200"/>
              <a:buFont typeface="Wingdings"/>
              <a:buChar char="§"/>
            </a:pPr>
            <a:r>
              <a:rPr lang="en-US" sz="2600"/>
              <a:t>Feedback from liaisons was incorporated by request</a:t>
            </a:r>
          </a:p>
          <a:p>
            <a:pPr marL="1174750" lvl="1">
              <a:lnSpc>
                <a:spcPct val="170000"/>
              </a:lnSpc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 sz="3100"/>
              <a:t>As a new librarian, and not an expert on all databases, I often struggled to find the appropriate words that </a:t>
            </a:r>
          </a:p>
          <a:p>
            <a:pPr marL="1631950" lvl="2">
              <a:lnSpc>
                <a:spcPct val="170000"/>
              </a:lnSpc>
              <a:spcBef>
                <a:spcPts val="0"/>
              </a:spcBef>
              <a:buSzPts val="3200"/>
              <a:buFont typeface="Wingdings"/>
              <a:buChar char="§"/>
            </a:pPr>
            <a:r>
              <a:rPr lang="en-US" sz="2600"/>
              <a:t>Captured the databases' best use </a:t>
            </a:r>
          </a:p>
          <a:p>
            <a:pPr marL="1631950" lvl="2">
              <a:lnSpc>
                <a:spcPct val="170000"/>
              </a:lnSpc>
              <a:spcBef>
                <a:spcPts val="0"/>
              </a:spcBef>
              <a:buSzPts val="3200"/>
              <a:buFont typeface="Wingdings"/>
              <a:buChar char="§"/>
            </a:pPr>
            <a:r>
              <a:rPr lang="en-US" sz="2600"/>
              <a:t>Were short enough to keep the researcher's attention</a:t>
            </a:r>
          </a:p>
          <a:p>
            <a:pPr marL="1631950" lvl="2">
              <a:lnSpc>
                <a:spcPct val="170000"/>
              </a:lnSpc>
              <a:spcBef>
                <a:spcPts val="0"/>
              </a:spcBef>
              <a:buSzPts val="3200"/>
              <a:buFont typeface="Wingdings"/>
              <a:buChar char="§"/>
            </a:pPr>
            <a:r>
              <a:rPr lang="en-US" sz="2600"/>
              <a:t>Did not sound like a sales pitch</a:t>
            </a:r>
          </a:p>
          <a:p>
            <a:pPr marL="1174750" lvl="1">
              <a:lnSpc>
                <a:spcPct val="170000"/>
              </a:lnSpc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 sz="3100"/>
              <a:t>I had neither the time, nor the expertise, to update old descriptions proactively. </a:t>
            </a:r>
          </a:p>
          <a:p>
            <a:pPr marL="1174750" lvl="1">
              <a:lnSpc>
                <a:spcPct val="300000"/>
              </a:lnSpc>
              <a:spcBef>
                <a:spcPts val="0"/>
              </a:spcBef>
              <a:buSzPts val="3200"/>
              <a:buFont typeface="Courier New"/>
              <a:buChar char="o"/>
            </a:pPr>
            <a:endParaRPr lang="en-US"/>
          </a:p>
        </p:txBody>
      </p:sp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1142710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/>
              <a:t>History of SU Database Descriptions</a:t>
            </a:r>
          </a:p>
        </p:txBody>
      </p:sp>
      <p:sp>
        <p:nvSpPr>
          <p:cNvPr id="4" name="Google Shape;165;p6">
            <a:extLst>
              <a:ext uri="{FF2B5EF4-FFF2-40B4-BE49-F238E27FC236}">
                <a16:creationId xmlns:a16="http://schemas.microsoft.com/office/drawing/2014/main" id="{7154A291-FA17-1DBD-C7B9-342FE5694D5D}"/>
              </a:ext>
            </a:extLst>
          </p:cNvPr>
          <p:cNvSpPr txBox="1">
            <a:spLocks/>
          </p:cNvSpPr>
          <p:nvPr/>
        </p:nvSpPr>
        <p:spPr>
          <a:xfrm>
            <a:off x="634621" y="1824969"/>
            <a:ext cx="1039033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chemeClr val="tx1"/>
                </a:solidFill>
              </a:rPr>
              <a:t>Prior to 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04CA90CA-AAB3-D170-434B-9FE23BBEC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>
            <a:extLst>
              <a:ext uri="{FF2B5EF4-FFF2-40B4-BE49-F238E27FC236}">
                <a16:creationId xmlns:a16="http://schemas.microsoft.com/office/drawing/2014/main" id="{0C527AE5-442D-4407-E264-3CF86971EF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2193" y="2628900"/>
            <a:ext cx="8918332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-457200">
              <a:lnSpc>
                <a:spcPct val="150000"/>
              </a:lnSpc>
              <a:spcBef>
                <a:spcPts val="0"/>
              </a:spcBef>
              <a:buSzPts val="3200"/>
              <a:buFont typeface="Courier New" panose="02070309020205020404" pitchFamily="49" charset="0"/>
              <a:buChar char="o"/>
            </a:pPr>
            <a:r>
              <a:rPr lang="en-US"/>
              <a:t>As </a:t>
            </a:r>
            <a:r>
              <a:rPr lang="en-US" err="1"/>
              <a:t>Springshare</a:t>
            </a:r>
            <a:r>
              <a:rPr lang="en-US"/>
              <a:t> prepared to release a new A-Z List, I realized that maintenance needed to be done on all the descriptions but, more importantly, that I didn't need to do it alone! </a:t>
            </a:r>
          </a:p>
          <a:p>
            <a:pPr marL="0" lvl="1" indent="-457200">
              <a:lnSpc>
                <a:spcPct val="150000"/>
              </a:lnSpc>
              <a:spcBef>
                <a:spcPts val="0"/>
              </a:spcBef>
              <a:buSzPts val="3200"/>
              <a:buFont typeface="Courier New"/>
              <a:buChar char="o"/>
            </a:pPr>
            <a:endParaRPr lang="en-US"/>
          </a:p>
          <a:p>
            <a:pPr marL="457200" lvl="1" indent="-457200">
              <a:lnSpc>
                <a:spcPct val="150000"/>
              </a:lnSpc>
              <a:spcBef>
                <a:spcPts val="0"/>
              </a:spcBef>
              <a:buSzPts val="3200"/>
              <a:buFont typeface="Courier New" panose="02070309020205020404" pitchFamily="49" charset="0"/>
              <a:buChar char="o"/>
            </a:pPr>
            <a:r>
              <a:rPr lang="en-US"/>
              <a:t>I started to put together a working/learning session aimed to alter descriptions for ease of use and ease of migration. </a:t>
            </a:r>
          </a:p>
          <a:p>
            <a:pPr marL="1174750" lvl="1">
              <a:lnSpc>
                <a:spcPct val="300000"/>
              </a:lnSpc>
              <a:spcBef>
                <a:spcPts val="0"/>
              </a:spcBef>
              <a:buSzPts val="3200"/>
              <a:buFont typeface="Courier New"/>
              <a:buChar char="o"/>
            </a:pPr>
            <a:endParaRPr lang="en-US"/>
          </a:p>
        </p:txBody>
      </p:sp>
      <p:sp>
        <p:nvSpPr>
          <p:cNvPr id="153" name="Google Shape;153;p4">
            <a:extLst>
              <a:ext uri="{FF2B5EF4-FFF2-40B4-BE49-F238E27FC236}">
                <a16:creationId xmlns:a16="http://schemas.microsoft.com/office/drawing/2014/main" id="{A2EEFE49-6F66-E91B-1AE6-86E72DAF6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1142710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/>
              <a:t>Springshare’s New A-Z Database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20D8B-D629-1448-C072-501D206AA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01" y="1773339"/>
            <a:ext cx="7417443" cy="7431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D121C5-D5EC-63DB-11DE-16CB9CA7151F}"/>
              </a:ext>
            </a:extLst>
          </p:cNvPr>
          <p:cNvSpPr txBox="1"/>
          <p:nvPr/>
        </p:nvSpPr>
        <p:spPr>
          <a:xfrm>
            <a:off x="12721207" y="9190145"/>
            <a:ext cx="327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From </a:t>
            </a:r>
            <a:r>
              <a:rPr lang="en-US" sz="2400" err="1">
                <a:hlinkClick r:id="rId4"/>
              </a:rPr>
              <a:t>Springshare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1376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body" idx="1"/>
          </p:nvPr>
        </p:nvSpPr>
        <p:spPr>
          <a:xfrm>
            <a:off x="1066800" y="1767736"/>
            <a:ext cx="8748386" cy="78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None/>
            </a:pPr>
            <a:r>
              <a:rPr lang="en-US"/>
              <a:t>So, What did we do?</a:t>
            </a:r>
          </a:p>
          <a:p>
            <a:pPr>
              <a:buNone/>
            </a:pPr>
            <a:endParaRPr lang="en-US"/>
          </a:p>
          <a:p>
            <a:pPr marL="203200" indent="0">
              <a:spcBef>
                <a:spcPts val="0"/>
              </a:spcBef>
              <a:buNone/>
            </a:pPr>
            <a:r>
              <a:rPr lang="en-US"/>
              <a:t>Each summer, the library staff get together to learn from each other and work on special projects. In June of 2024,Nicole called the departments together to discuss the possibilities for A-Z database management and start the call for action.</a:t>
            </a:r>
          </a:p>
          <a:p>
            <a:pPr marL="1174750" lvl="1">
              <a:spcBef>
                <a:spcPts val="0"/>
              </a:spcBef>
              <a:buSzPts val="3200"/>
              <a:buFont typeface="Courier New"/>
              <a:buChar char="o"/>
            </a:pPr>
            <a:endParaRPr lang="en-US"/>
          </a:p>
          <a:p>
            <a:pPr marL="1174750" lvl="1"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/>
              <a:t>Started with an explanation of what is within the current realm of possibility </a:t>
            </a:r>
          </a:p>
          <a:p>
            <a:pPr marL="1174750" lvl="1"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/>
              <a:t>Outlined the upcoming tools to frame description around what would be possible rather than only what is. </a:t>
            </a:r>
          </a:p>
          <a:p>
            <a:pPr marL="1174750" lvl="1">
              <a:spcBef>
                <a:spcPts val="0"/>
              </a:spcBef>
              <a:buSzPts val="3200"/>
              <a:buFont typeface="Courier New"/>
              <a:buChar char="o"/>
            </a:pPr>
            <a:r>
              <a:rPr lang="en-US"/>
              <a:t>Guided entire staff in a group discussion via Padlet on what makes a good database description</a:t>
            </a:r>
          </a:p>
          <a:p>
            <a:pPr marL="1174750" lvl="1">
              <a:spcBef>
                <a:spcPts val="0"/>
              </a:spcBef>
              <a:buSzPts val="3200"/>
              <a:buFont typeface="Courier New"/>
              <a:buChar char="o"/>
            </a:pPr>
            <a:endParaRPr lang="en-US"/>
          </a:p>
        </p:txBody>
      </p:sp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1039033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/>
              <a:t>A Summer of Learning Discussion</a:t>
            </a:r>
            <a:endParaRPr lang="en-US"/>
          </a:p>
        </p:txBody>
      </p:sp>
      <p:pic>
        <p:nvPicPr>
          <p:cNvPr id="3" name="Picture 2" descr="A blackboard with colorful writing and a diagram&#10;&#10;AI-generated content may be incorrect.">
            <a:extLst>
              <a:ext uri="{FF2B5EF4-FFF2-40B4-BE49-F238E27FC236}">
                <a16:creationId xmlns:a16="http://schemas.microsoft.com/office/drawing/2014/main" id="{39BE1983-7911-45E6-A3F0-07C02A237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516" y="159370"/>
            <a:ext cx="8114386" cy="429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F69FF-86E4-4E94-5D50-368E148D4B08}"/>
              </a:ext>
            </a:extLst>
          </p:cNvPr>
          <p:cNvSpPr txBox="1"/>
          <p:nvPr/>
        </p:nvSpPr>
        <p:spPr>
          <a:xfrm>
            <a:off x="10944616" y="4450901"/>
            <a:ext cx="635695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Sample slide from SOL session detailing aspects of description and access that the S&amp;ER Librarian has control over</a:t>
            </a:r>
          </a:p>
        </p:txBody>
      </p:sp>
      <p:pic>
        <p:nvPicPr>
          <p:cNvPr id="2" name="Picture 1" descr="A diagram of a pie chart&#10;&#10;AI-generated content may be incorrect.">
            <a:extLst>
              <a:ext uri="{FF2B5EF4-FFF2-40B4-BE49-F238E27FC236}">
                <a16:creationId xmlns:a16="http://schemas.microsoft.com/office/drawing/2014/main" id="{BC28C528-0DA8-BFB8-38BD-CB14CAF9BF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87" b="351"/>
          <a:stretch>
            <a:fillRect/>
          </a:stretch>
        </p:blipFill>
        <p:spPr>
          <a:xfrm>
            <a:off x="10144549" y="4987588"/>
            <a:ext cx="8112305" cy="443249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7B523453-714A-C8C9-D5A3-93A61340C2FC}"/>
              </a:ext>
            </a:extLst>
          </p:cNvPr>
          <p:cNvSpPr txBox="1"/>
          <p:nvPr/>
        </p:nvSpPr>
        <p:spPr>
          <a:xfrm>
            <a:off x="10946597" y="9424449"/>
            <a:ext cx="734259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Sample slide from SOL session detailing new aspects of description and access that the S&amp;ER Librarian will have control over in new </a:t>
            </a:r>
            <a:r>
              <a:rPr lang="en-US" err="1"/>
              <a:t>Springshare</a:t>
            </a:r>
            <a:r>
              <a:rPr lang="en-US"/>
              <a:t> A-Z Database List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build="p"/>
      <p:bldP spid="165" grpId="0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1394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/>
              <a:t>Examples of SU descriptions prior to Summer 2024</a:t>
            </a:r>
          </a:p>
        </p:txBody>
      </p:sp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9A88E4DC-F7FC-1A0F-3D87-7AC3F109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3" r="143" b="-607"/>
          <a:stretch>
            <a:fillRect/>
          </a:stretch>
        </p:blipFill>
        <p:spPr>
          <a:xfrm>
            <a:off x="211868" y="1755071"/>
            <a:ext cx="9649501" cy="3935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30D37-21AA-3D7D-C593-5B10E8F62281}"/>
              </a:ext>
            </a:extLst>
          </p:cNvPr>
          <p:cNvSpPr txBox="1"/>
          <p:nvPr/>
        </p:nvSpPr>
        <p:spPr>
          <a:xfrm>
            <a:off x="11430000" y="2355299"/>
            <a:ext cx="68580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What do these descriptions tell you?</a:t>
            </a:r>
          </a:p>
        </p:txBody>
      </p:sp>
      <p:pic>
        <p:nvPicPr>
          <p:cNvPr id="5" name="Picture 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B7EC128E-9B8E-9646-C69D-8DFA98045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18" y="7917627"/>
            <a:ext cx="9633271" cy="2235722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1C6E30-23E5-82EA-2EE2-090062A2F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29" y="5677443"/>
            <a:ext cx="9625555" cy="2236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C41BF-633F-FACE-F100-E9638801E01D}"/>
              </a:ext>
            </a:extLst>
          </p:cNvPr>
          <p:cNvSpPr txBox="1"/>
          <p:nvPr/>
        </p:nvSpPr>
        <p:spPr>
          <a:xfrm>
            <a:off x="11445459" y="3569955"/>
            <a:ext cx="58715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Would you want to use the databases?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CC2A-DEB8-8544-3DE9-6C63195D563B}"/>
              </a:ext>
            </a:extLst>
          </p:cNvPr>
          <p:cNvSpPr txBox="1"/>
          <p:nvPr/>
        </p:nvSpPr>
        <p:spPr>
          <a:xfrm>
            <a:off x="11472624" y="4225401"/>
            <a:ext cx="648221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Would you feel comfortable knowing which one would contain the resources you need?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138ED-EBB8-9E9C-4EE0-4A411F900EF2}"/>
              </a:ext>
            </a:extLst>
          </p:cNvPr>
          <p:cNvSpPr txBox="1"/>
          <p:nvPr/>
        </p:nvSpPr>
        <p:spPr>
          <a:xfrm>
            <a:off x="11445459" y="2962627"/>
            <a:ext cx="602814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What </a:t>
            </a:r>
            <a:r>
              <a:rPr lang="en-US" sz="2400" i="1"/>
              <a:t>don't</a:t>
            </a:r>
            <a:r>
              <a:rPr lang="en-US" sz="2400"/>
              <a:t> these descriptions tell you?</a:t>
            </a:r>
            <a:endParaRPr lang="en-US"/>
          </a:p>
        </p:txBody>
      </p:sp>
      <p:pic>
        <p:nvPicPr>
          <p:cNvPr id="12" name="Picture 11" descr="A coffee cup and books on a table&#10;&#10;AI-generated content may be incorrect.">
            <a:extLst>
              <a:ext uri="{FF2B5EF4-FFF2-40B4-BE49-F238E27FC236}">
                <a16:creationId xmlns:a16="http://schemas.microsoft.com/office/drawing/2014/main" id="{D827FD7D-95AC-937F-9536-3DE090812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1407" y="6153411"/>
            <a:ext cx="5910720" cy="3992672"/>
          </a:xfrm>
          <a:prstGeom prst="rect">
            <a:avLst/>
          </a:prstGeom>
        </p:spPr>
      </p:pic>
      <p:pic>
        <p:nvPicPr>
          <p:cNvPr id="13" name="Picture 12" descr="A close up of an open book&#10;&#10;AI-generated content may be incorrect.">
            <a:extLst>
              <a:ext uri="{FF2B5EF4-FFF2-40B4-BE49-F238E27FC236}">
                <a16:creationId xmlns:a16="http://schemas.microsoft.com/office/drawing/2014/main" id="{05B853AE-F4EE-A4CF-C185-15E2C8639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1842" y="6153411"/>
            <a:ext cx="6223001" cy="4102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A7DFAF41-CF07-AFB3-3143-0D9306882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>
            <a:extLst>
              <a:ext uri="{FF2B5EF4-FFF2-40B4-BE49-F238E27FC236}">
                <a16:creationId xmlns:a16="http://schemas.microsoft.com/office/drawing/2014/main" id="{4BECFA0F-41FE-20BB-D0B4-A68D155904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7811" y="295109"/>
            <a:ext cx="1747487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b="1"/>
              <a:t>Examples of Other Academic Database Descriptions- Current</a:t>
            </a:r>
          </a:p>
        </p:txBody>
      </p:sp>
      <p:pic>
        <p:nvPicPr>
          <p:cNvPr id="3" name="Picture 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6488CFCD-5CE7-BAC3-DF5B-844671D16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0" t="4603" r="1602" b="10476"/>
          <a:stretch>
            <a:fillRect/>
          </a:stretch>
        </p:blipFill>
        <p:spPr>
          <a:xfrm>
            <a:off x="99361" y="2099593"/>
            <a:ext cx="8332298" cy="1852324"/>
          </a:xfrm>
          <a:prstGeom prst="rect">
            <a:avLst/>
          </a:prstGeom>
        </p:spPr>
      </p:pic>
      <p:pic>
        <p:nvPicPr>
          <p:cNvPr id="9" name="Picture 8" descr="A screenshot of a text&#10;&#10;AI-generated content may be incorrect.">
            <a:extLst>
              <a:ext uri="{FF2B5EF4-FFF2-40B4-BE49-F238E27FC236}">
                <a16:creationId xmlns:a16="http://schemas.microsoft.com/office/drawing/2014/main" id="{7D6A3048-BA61-DB60-E200-176996AEAD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6" t="4674" r="1904" b="5746"/>
          <a:stretch>
            <a:fillRect/>
          </a:stretch>
        </p:blipFill>
        <p:spPr>
          <a:xfrm>
            <a:off x="99362" y="3951917"/>
            <a:ext cx="8316530" cy="2912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670976-8E4D-9C25-F718-0F08A39754B9}"/>
              </a:ext>
            </a:extLst>
          </p:cNvPr>
          <p:cNvSpPr txBox="1"/>
          <p:nvPr/>
        </p:nvSpPr>
        <p:spPr>
          <a:xfrm>
            <a:off x="3618558" y="1747774"/>
            <a:ext cx="10489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/>
              <a:t>CUNY</a:t>
            </a:r>
          </a:p>
        </p:txBody>
      </p:sp>
      <p:pic>
        <p:nvPicPr>
          <p:cNvPr id="2" name="Picture 1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01657458-87AA-E8C4-4092-2D849064B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1" y="8846566"/>
            <a:ext cx="8316530" cy="1362591"/>
          </a:xfrm>
          <a:prstGeom prst="rect">
            <a:avLst/>
          </a:prstGeom>
        </p:spPr>
      </p:pic>
      <p:pic>
        <p:nvPicPr>
          <p:cNvPr id="4" name="Picture 3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BA0CD4D6-5CBB-1809-A1D6-9CC0E0672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2" y="7300055"/>
            <a:ext cx="8332298" cy="1604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08D25F-8A48-55A8-9C93-68C55EBCCA7A}"/>
              </a:ext>
            </a:extLst>
          </p:cNvPr>
          <p:cNvSpPr txBox="1"/>
          <p:nvPr/>
        </p:nvSpPr>
        <p:spPr>
          <a:xfrm>
            <a:off x="1649876" y="6838389"/>
            <a:ext cx="48928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University of Colorado, Boulder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ECFF0-B673-E4AD-F239-D0498A854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4610" y="4138249"/>
            <a:ext cx="5373390" cy="6108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04ADCF-DFD9-C0DF-136B-5392D03E6EB2}"/>
              </a:ext>
            </a:extLst>
          </p:cNvPr>
          <p:cNvSpPr txBox="1"/>
          <p:nvPr/>
        </p:nvSpPr>
        <p:spPr>
          <a:xfrm>
            <a:off x="9285250" y="5143500"/>
            <a:ext cx="519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Yuba College, California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F5CBFF-2538-7F5E-F378-807EF171B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0314" y="2571998"/>
            <a:ext cx="9727686" cy="15662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D230E7-10AE-9D71-43FE-A8CCD349F374}"/>
              </a:ext>
            </a:extLst>
          </p:cNvPr>
          <p:cNvSpPr txBox="1"/>
          <p:nvPr/>
        </p:nvSpPr>
        <p:spPr>
          <a:xfrm>
            <a:off x="12715984" y="2110333"/>
            <a:ext cx="519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UC Davis, California</a:t>
            </a:r>
          </a:p>
        </p:txBody>
      </p:sp>
    </p:spTree>
    <p:extLst>
      <p:ext uri="{BB962C8B-B14F-4D97-AF65-F5344CB8AC3E}">
        <p14:creationId xmlns:p14="http://schemas.microsoft.com/office/powerpoint/2010/main" val="8830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2026 Conference">
      <a:dk1>
        <a:srgbClr val="027676"/>
      </a:dk1>
      <a:lt1>
        <a:srgbClr val="FFFFFF"/>
      </a:lt1>
      <a:dk2>
        <a:srgbClr val="EA7867"/>
      </a:dk2>
      <a:lt2>
        <a:srgbClr val="FCECDB"/>
      </a:lt2>
      <a:accent1>
        <a:srgbClr val="87C3BF"/>
      </a:accent1>
      <a:accent2>
        <a:srgbClr val="F0A586"/>
      </a:accent2>
      <a:accent3>
        <a:srgbClr val="F05758"/>
      </a:accent3>
      <a:accent4>
        <a:srgbClr val="FAAE58"/>
      </a:accent4>
      <a:accent5>
        <a:srgbClr val="815241"/>
      </a:accent5>
      <a:accent6>
        <a:srgbClr val="47231A"/>
      </a:accent6>
      <a:hlink>
        <a:srgbClr val="C58C54"/>
      </a:hlink>
      <a:folHlink>
        <a:srgbClr val="0A34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2026 Conference">
      <a:dk1>
        <a:srgbClr val="027676"/>
      </a:dk1>
      <a:lt1>
        <a:srgbClr val="FFFFFF"/>
      </a:lt1>
      <a:dk2>
        <a:srgbClr val="EA7867"/>
      </a:dk2>
      <a:lt2>
        <a:srgbClr val="FCECDB"/>
      </a:lt2>
      <a:accent1>
        <a:srgbClr val="87C3BF"/>
      </a:accent1>
      <a:accent2>
        <a:srgbClr val="F0A586"/>
      </a:accent2>
      <a:accent3>
        <a:srgbClr val="F05758"/>
      </a:accent3>
      <a:accent4>
        <a:srgbClr val="FAAE58"/>
      </a:accent4>
      <a:accent5>
        <a:srgbClr val="815241"/>
      </a:accent5>
      <a:accent6>
        <a:srgbClr val="47231A"/>
      </a:accent6>
      <a:hlink>
        <a:srgbClr val="C58C54"/>
      </a:hlink>
      <a:folHlink>
        <a:srgbClr val="0A34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23</Slides>
  <Notes>22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Office Theme</vt:lpstr>
      <vt:lpstr>PowerPoint Presentation</vt:lpstr>
      <vt:lpstr>Don’t Miss!</vt:lpstr>
      <vt:lpstr>Maintaining Our Virtual Shelves:  Database Descriptions for Better Patron Engagement</vt:lpstr>
      <vt:lpstr>Learning Objectives</vt:lpstr>
      <vt:lpstr>History of SU Database Descriptions</vt:lpstr>
      <vt:lpstr>Springshare’s New A-Z Database List</vt:lpstr>
      <vt:lpstr>A Summer of Learning Discussion</vt:lpstr>
      <vt:lpstr>Examples of SU descriptions prior to Summer 2024</vt:lpstr>
      <vt:lpstr>Examples of Other Academic Database Descriptions- Current</vt:lpstr>
      <vt:lpstr>Examples of K12 Database Descriptions</vt:lpstr>
      <vt:lpstr>More Examples of K12 Database Descriptions</vt:lpstr>
      <vt:lpstr>Example of a Public Library Database Description</vt:lpstr>
      <vt:lpstr>Let's Dig In!</vt:lpstr>
      <vt:lpstr>SU's Original Brainstorm!</vt:lpstr>
      <vt:lpstr>A Collaborative Process: Planning the Rewrite</vt:lpstr>
      <vt:lpstr>Put It Together: Style Guide Development and Division of Labor</vt:lpstr>
      <vt:lpstr>Examples of SU descriptions</vt:lpstr>
      <vt:lpstr>Now you try! </vt:lpstr>
      <vt:lpstr>Discussion</vt:lpstr>
      <vt:lpstr>Looking toward the future- Summer 2026</vt:lpstr>
      <vt:lpstr>Thank you!</vt:lpstr>
      <vt:lpstr>Please take a moment to  complete the program survey.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created xsi:type="dcterms:W3CDTF">2006-08-16T00:00:00Z</dcterms:created>
  <dcterms:modified xsi:type="dcterms:W3CDTF">2026-05-07T23:52:58Z</dcterms:modified>
</cp:coreProperties>
</file>