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10287000" cx="18288000"/>
  <p:notesSz cx="6858000" cy="9144000"/>
  <p:embeddedFontLst>
    <p:embeddedFont>
      <p:font typeface="Comfortaa SemiBold"/>
      <p:regular r:id="rId59"/>
      <p:bold r:id="rId60"/>
    </p:embeddedFont>
    <p:embeddedFont>
      <p:font typeface="Play"/>
      <p:regular r:id="rId61"/>
      <p:bold r:id="rId62"/>
    </p:embeddedFont>
    <p:embeddedFont>
      <p:font typeface="Nunito"/>
      <p:regular r:id="rId63"/>
      <p:bold r:id="rId64"/>
      <p:italic r:id="rId65"/>
      <p:boldItalic r:id="rId66"/>
    </p:embeddedFont>
    <p:embeddedFont>
      <p:font typeface="Nunito Medium"/>
      <p:regular r:id="rId67"/>
      <p:bold r:id="rId68"/>
      <p:italic r:id="rId69"/>
      <p:boldItalic r:id="rId70"/>
    </p:embeddedFont>
    <p:embeddedFont>
      <p:font typeface="Rubik"/>
      <p:regular r:id="rId71"/>
      <p:bold r:id="rId72"/>
      <p:italic r:id="rId73"/>
      <p:boldItalic r:id="rId74"/>
    </p:embeddedFont>
    <p:embeddedFont>
      <p:font typeface="Comfortaa Medium"/>
      <p:regular r:id="rId75"/>
      <p:bold r:id="rId76"/>
    </p:embeddedFont>
    <p:embeddedFont>
      <p:font typeface="Comfortaa"/>
      <p:regular r:id="rId77"/>
      <p:bold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9" roundtripDataSignature="AMtx7mirHm0oQ2W+nU2lmZQ/GbEQusrlp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ubik-italic.fntdata"/><Relationship Id="rId72" Type="http://schemas.openxmlformats.org/officeDocument/2006/relationships/font" Target="fonts/Rubik-bold.fntdata"/><Relationship Id="rId31" Type="http://schemas.openxmlformats.org/officeDocument/2006/relationships/slide" Target="slides/slide25.xml"/><Relationship Id="rId75" Type="http://schemas.openxmlformats.org/officeDocument/2006/relationships/font" Target="fonts/ComfortaaMedium-regular.fntdata"/><Relationship Id="rId30" Type="http://schemas.openxmlformats.org/officeDocument/2006/relationships/slide" Target="slides/slide24.xml"/><Relationship Id="rId74" Type="http://schemas.openxmlformats.org/officeDocument/2006/relationships/font" Target="fonts/Rubik-boldItalic.fntdata"/><Relationship Id="rId33" Type="http://schemas.openxmlformats.org/officeDocument/2006/relationships/slide" Target="slides/slide27.xml"/><Relationship Id="rId77" Type="http://schemas.openxmlformats.org/officeDocument/2006/relationships/font" Target="fonts/Comfortaa-regular.fntdata"/><Relationship Id="rId32" Type="http://schemas.openxmlformats.org/officeDocument/2006/relationships/slide" Target="slides/slide26.xml"/><Relationship Id="rId76" Type="http://schemas.openxmlformats.org/officeDocument/2006/relationships/font" Target="fonts/ComfortaaMedium-bold.fntdata"/><Relationship Id="rId35" Type="http://schemas.openxmlformats.org/officeDocument/2006/relationships/slide" Target="slides/slide29.xml"/><Relationship Id="rId79" Type="http://customschemas.google.com/relationships/presentationmetadata" Target="metadata"/><Relationship Id="rId34" Type="http://schemas.openxmlformats.org/officeDocument/2006/relationships/slide" Target="slides/slide28.xml"/><Relationship Id="rId78" Type="http://schemas.openxmlformats.org/officeDocument/2006/relationships/font" Target="fonts/Comfortaa-bold.fntdata"/><Relationship Id="rId71" Type="http://schemas.openxmlformats.org/officeDocument/2006/relationships/font" Target="fonts/Rubik-regular.fntdata"/><Relationship Id="rId70" Type="http://schemas.openxmlformats.org/officeDocument/2006/relationships/font" Target="fonts/NunitoMedium-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lay-bold.fntdata"/><Relationship Id="rId61" Type="http://schemas.openxmlformats.org/officeDocument/2006/relationships/font" Target="fonts/Play-regular.fntdata"/><Relationship Id="rId20" Type="http://schemas.openxmlformats.org/officeDocument/2006/relationships/slide" Target="slides/slide14.xml"/><Relationship Id="rId64" Type="http://schemas.openxmlformats.org/officeDocument/2006/relationships/font" Target="fonts/Nunito-bold.fntdata"/><Relationship Id="rId63" Type="http://schemas.openxmlformats.org/officeDocument/2006/relationships/font" Target="fonts/Nunito-regular.fntdata"/><Relationship Id="rId22" Type="http://schemas.openxmlformats.org/officeDocument/2006/relationships/slide" Target="slides/slide16.xml"/><Relationship Id="rId66" Type="http://schemas.openxmlformats.org/officeDocument/2006/relationships/font" Target="fonts/Nunito-boldItalic.fntdata"/><Relationship Id="rId21" Type="http://schemas.openxmlformats.org/officeDocument/2006/relationships/slide" Target="slides/slide15.xml"/><Relationship Id="rId65" Type="http://schemas.openxmlformats.org/officeDocument/2006/relationships/font" Target="fonts/Nunito-italic.fntdata"/><Relationship Id="rId24" Type="http://schemas.openxmlformats.org/officeDocument/2006/relationships/slide" Target="slides/slide18.xml"/><Relationship Id="rId68" Type="http://schemas.openxmlformats.org/officeDocument/2006/relationships/font" Target="fonts/NunitoMedium-bold.fntdata"/><Relationship Id="rId23" Type="http://schemas.openxmlformats.org/officeDocument/2006/relationships/slide" Target="slides/slide17.xml"/><Relationship Id="rId67" Type="http://schemas.openxmlformats.org/officeDocument/2006/relationships/font" Target="fonts/NunitoMedium-regular.fntdata"/><Relationship Id="rId60" Type="http://schemas.openxmlformats.org/officeDocument/2006/relationships/font" Target="fonts/ComfortaaSemiBold-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NunitoMedium-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ComfortaaSemiBold-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9a905a547a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g39a905a547a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 name="Google Shape;19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9a905a547a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g39a905a547a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9a905a547a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39a905a547a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defabd667b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defabd667b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3defabd667b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dc22ace253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g3dc22ace253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dc22ace253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g3dc22ace253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dc22ace253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g3dc22ace253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dc22ace253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g3dc22ace253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dc22ace253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g3dc22ace253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defabd667b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defabd667b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3defabd667b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defabd667b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defabd667b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3defabd667b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dc22ace253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g3dc22ace253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dc22ace253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g3dc22ace253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dc22ace253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g3dc22ace253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dc22ace253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g3dc22ace253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dc22ace253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g3dc22ace253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defabd667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defabd667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g3defabd667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defabd667b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defabd667b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3defabd667b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dc22ace253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g3dc22ace253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dc22ace253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g3dc22ace253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dc22ace253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g3dc22ace253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dc22ace253_0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g3dc22ace253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dc22ace253_0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g3dc22ace253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dc22ace253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g3dc22ace253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dc22ace253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g3dc22ace253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 name="Google Shape;1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defabd667b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defabd667b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3defabd667b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dc22ace253_0_2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Seeing kids in the building and not having any particular activity, hook for them to encourage them to come back. Also: importance of regular routines for parents. Don’t need to think about what to do when the kids are off school: They already know that the library will have something to do.</a:t>
            </a:r>
            <a:endParaRPr/>
          </a:p>
        </p:txBody>
      </p:sp>
      <p:sp>
        <p:nvSpPr>
          <p:cNvPr id="496" name="Google Shape;496;g3dc22ace253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dc22ace253_0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1" name="Google Shape;501;g3dc22ace253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dc22ace253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9" name="Google Shape;509;g3dc22ace253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dc22ace253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g3dc22ace253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dc22ace253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5" name="Google Shape;525;g3dc22ace253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dc22ace253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4" name="Google Shape;534;g3dc22ace253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dc22ace253_0_3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0" name="Google Shape;540;g3dc22ace253_0_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dc22ace253_0_3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8" name="Google Shape;548;g3dc22ace253_0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defabd667b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defabd667b_0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g3defabd667b_0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9a905a547a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g39a905a547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9" name="Google Shape;56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6" name="Google Shape;57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Seeing kids in the building and not having any particular activity, hook for them to encourage them to come back. Also: importance of regular routines for parents. Don’t need to think about what to do when the kids are off school: They </a:t>
            </a:r>
            <a:r>
              <a:rPr lang="en-US"/>
              <a:t>already</a:t>
            </a:r>
            <a:r>
              <a:rPr lang="en-US"/>
              <a:t> know that the library will have something to do.</a:t>
            </a:r>
            <a:endParaRPr/>
          </a:p>
        </p:txBody>
      </p:sp>
      <p:sp>
        <p:nvSpPr>
          <p:cNvPr id="162" name="Google Shape;16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bg>
      <p:bgPr>
        <a:solidFill>
          <a:schemeClr val="lt2"/>
        </a:solidFill>
      </p:bgPr>
    </p:bg>
    <p:spTree>
      <p:nvGrpSpPr>
        <p:cNvPr id="12" name="Shape 12"/>
        <p:cNvGrpSpPr/>
        <p:nvPr/>
      </p:nvGrpSpPr>
      <p:grpSpPr>
        <a:xfrm>
          <a:off x="0" y="0"/>
          <a:ext cx="0" cy="0"/>
          <a:chOff x="0" y="0"/>
          <a:chExt cx="0" cy="0"/>
        </a:xfrm>
      </p:grpSpPr>
      <p:pic>
        <p:nvPicPr>
          <p:cNvPr descr="A book and globe on a shelf&#10;&#10;AI-generated content may be incorrect." id="13" name="Google Shape;13;p22"/>
          <p:cNvPicPr preferRelativeResize="0"/>
          <p:nvPr/>
        </p:nvPicPr>
        <p:blipFill rotWithShape="1">
          <a:blip r:embed="rId2">
            <a:alphaModFix/>
          </a:blip>
          <a:srcRect b="0" l="0" r="0" t="0"/>
          <a:stretch/>
        </p:blipFill>
        <p:spPr>
          <a:xfrm>
            <a:off x="2847022" y="812373"/>
            <a:ext cx="12593956" cy="866225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Blue">
  <p:cSld name="2_Column_Blue">
    <p:spTree>
      <p:nvGrpSpPr>
        <p:cNvPr id="55" name="Shape 55"/>
        <p:cNvGrpSpPr/>
        <p:nvPr/>
      </p:nvGrpSpPr>
      <p:grpSpPr>
        <a:xfrm>
          <a:off x="0" y="0"/>
          <a:ext cx="0" cy="0"/>
          <a:chOff x="0" y="0"/>
          <a:chExt cx="0" cy="0"/>
        </a:xfrm>
      </p:grpSpPr>
      <p:sp>
        <p:nvSpPr>
          <p:cNvPr id="56" name="Google Shape;56;p34"/>
          <p:cNvSpPr/>
          <p:nvPr/>
        </p:nvSpPr>
        <p:spPr>
          <a:xfrm>
            <a:off x="0" y="0"/>
            <a:ext cx="18288000" cy="173321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 name="Google Shape;57;p34"/>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4"/>
          <p:cNvSpPr txBox="1"/>
          <p:nvPr>
            <p:ph idx="1" type="body"/>
          </p:nvPr>
        </p:nvSpPr>
        <p:spPr>
          <a:xfrm>
            <a:off x="652764" y="2705100"/>
            <a:ext cx="7957836" cy="59436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9" name="Google Shape;59;p34"/>
          <p:cNvSpPr txBox="1"/>
          <p:nvPr>
            <p:ph idx="2" type="body"/>
          </p:nvPr>
        </p:nvSpPr>
        <p:spPr>
          <a:xfrm>
            <a:off x="9144000" y="2705100"/>
            <a:ext cx="7957836" cy="59436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descr="A pink flowers in a vase&#10;&#10;AI-generated content may be incorrect." id="60" name="Google Shape;60;p34"/>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61" name="Google Shape;61;p34"/>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Green">
  <p:cSld name="2_Column_Green">
    <p:spTree>
      <p:nvGrpSpPr>
        <p:cNvPr id="62" name="Shape 62"/>
        <p:cNvGrpSpPr/>
        <p:nvPr/>
      </p:nvGrpSpPr>
      <p:grpSpPr>
        <a:xfrm>
          <a:off x="0" y="0"/>
          <a:ext cx="0" cy="0"/>
          <a:chOff x="0" y="0"/>
          <a:chExt cx="0" cy="0"/>
        </a:xfrm>
      </p:grpSpPr>
      <p:sp>
        <p:nvSpPr>
          <p:cNvPr id="63" name="Google Shape;63;p35"/>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5"/>
          <p:cNvSpPr txBox="1"/>
          <p:nvPr>
            <p:ph idx="1" type="body"/>
          </p:nvPr>
        </p:nvSpPr>
        <p:spPr>
          <a:xfrm>
            <a:off x="652764" y="2705100"/>
            <a:ext cx="7957836" cy="59436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65" name="Google Shape;65;p35"/>
          <p:cNvSpPr txBox="1"/>
          <p:nvPr>
            <p:ph idx="2" type="body"/>
          </p:nvPr>
        </p:nvSpPr>
        <p:spPr>
          <a:xfrm>
            <a:off x="9144000" y="2705100"/>
            <a:ext cx="7957836" cy="59436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descr="A pink flowers in a vase&#10;&#10;AI-generated content may be incorrect." id="66" name="Google Shape;66;p35"/>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67" name="Google Shape;67;p35"/>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Pink">
  <p:cSld name="2_Column-Header_Pink">
    <p:spTree>
      <p:nvGrpSpPr>
        <p:cNvPr id="68" name="Shape 68"/>
        <p:cNvGrpSpPr/>
        <p:nvPr/>
      </p:nvGrpSpPr>
      <p:grpSpPr>
        <a:xfrm>
          <a:off x="0" y="0"/>
          <a:ext cx="0" cy="0"/>
          <a:chOff x="0" y="0"/>
          <a:chExt cx="0" cy="0"/>
        </a:xfrm>
      </p:grpSpPr>
      <p:sp>
        <p:nvSpPr>
          <p:cNvPr id="69" name="Google Shape;69;p36"/>
          <p:cNvSpPr/>
          <p:nvPr/>
        </p:nvSpPr>
        <p:spPr>
          <a:xfrm>
            <a:off x="0" y="0"/>
            <a:ext cx="18288000" cy="173321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0" name="Google Shape;70;p36"/>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6"/>
          <p:cNvSpPr txBox="1"/>
          <p:nvPr>
            <p:ph idx="1" type="body"/>
          </p:nvPr>
        </p:nvSpPr>
        <p:spPr>
          <a:xfrm>
            <a:off x="634621" y="2028327"/>
            <a:ext cx="8052179" cy="105008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rgbClr val="2B1803"/>
              </a:buClr>
              <a:buSzPts val="2400"/>
              <a:buNone/>
              <a:defRPr b="1" sz="2400">
                <a:latin typeface="Arial"/>
                <a:ea typeface="Arial"/>
                <a:cs typeface="Arial"/>
                <a:sym typeface="Arial"/>
              </a:defRPr>
            </a:lvl1pPr>
            <a:lvl2pPr indent="-228600" lvl="1" marL="914400" algn="l">
              <a:lnSpc>
                <a:spcPct val="100000"/>
              </a:lnSpc>
              <a:spcBef>
                <a:spcPts val="400"/>
              </a:spcBef>
              <a:spcAft>
                <a:spcPts val="0"/>
              </a:spcAft>
              <a:buClr>
                <a:srgbClr val="2B1803"/>
              </a:buClr>
              <a:buSzPts val="2000"/>
              <a:buNone/>
              <a:defRPr b="1" sz="2000"/>
            </a:lvl2pPr>
            <a:lvl3pPr indent="-228600" lvl="2" marL="1371600" algn="l">
              <a:lnSpc>
                <a:spcPct val="100000"/>
              </a:lnSpc>
              <a:spcBef>
                <a:spcPts val="360"/>
              </a:spcBef>
              <a:spcAft>
                <a:spcPts val="0"/>
              </a:spcAft>
              <a:buClr>
                <a:srgbClr val="2B1803"/>
              </a:buClr>
              <a:buSzPts val="1800"/>
              <a:buNone/>
              <a:defRPr b="1" sz="1800"/>
            </a:lvl3pPr>
            <a:lvl4pPr indent="-228600" lvl="3" marL="1828800" algn="l">
              <a:lnSpc>
                <a:spcPct val="100000"/>
              </a:lnSpc>
              <a:spcBef>
                <a:spcPts val="320"/>
              </a:spcBef>
              <a:spcAft>
                <a:spcPts val="0"/>
              </a:spcAft>
              <a:buClr>
                <a:srgbClr val="2B1803"/>
              </a:buClr>
              <a:buSzPts val="1600"/>
              <a:buNone/>
              <a:defRPr b="1" sz="1600"/>
            </a:lvl4pPr>
            <a:lvl5pPr indent="-228600" lvl="4" marL="2286000" algn="l">
              <a:lnSpc>
                <a:spcPct val="100000"/>
              </a:lnSpc>
              <a:spcBef>
                <a:spcPts val="320"/>
              </a:spcBef>
              <a:spcAft>
                <a:spcPts val="0"/>
              </a:spcAft>
              <a:buClr>
                <a:srgbClr val="2B1803"/>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2" name="Google Shape;72;p36"/>
          <p:cNvSpPr txBox="1"/>
          <p:nvPr>
            <p:ph idx="2" type="body"/>
          </p:nvPr>
        </p:nvSpPr>
        <p:spPr>
          <a:xfrm>
            <a:off x="634621" y="3415146"/>
            <a:ext cx="8052179" cy="5766954"/>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3" name="Google Shape;73;p36"/>
          <p:cNvSpPr txBox="1"/>
          <p:nvPr>
            <p:ph idx="3" type="body"/>
          </p:nvPr>
        </p:nvSpPr>
        <p:spPr>
          <a:xfrm>
            <a:off x="9144000" y="2028327"/>
            <a:ext cx="8052179" cy="105008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rgbClr val="2B1803"/>
              </a:buClr>
              <a:buSzPts val="2400"/>
              <a:buNone/>
              <a:defRPr b="1" sz="2400">
                <a:latin typeface="Arial"/>
                <a:ea typeface="Arial"/>
                <a:cs typeface="Arial"/>
                <a:sym typeface="Arial"/>
              </a:defRPr>
            </a:lvl1pPr>
            <a:lvl2pPr indent="-228600" lvl="1" marL="914400" algn="l">
              <a:lnSpc>
                <a:spcPct val="100000"/>
              </a:lnSpc>
              <a:spcBef>
                <a:spcPts val="400"/>
              </a:spcBef>
              <a:spcAft>
                <a:spcPts val="0"/>
              </a:spcAft>
              <a:buClr>
                <a:srgbClr val="2B1803"/>
              </a:buClr>
              <a:buSzPts val="2000"/>
              <a:buNone/>
              <a:defRPr b="1" sz="2000"/>
            </a:lvl2pPr>
            <a:lvl3pPr indent="-228600" lvl="2" marL="1371600" algn="l">
              <a:lnSpc>
                <a:spcPct val="100000"/>
              </a:lnSpc>
              <a:spcBef>
                <a:spcPts val="360"/>
              </a:spcBef>
              <a:spcAft>
                <a:spcPts val="0"/>
              </a:spcAft>
              <a:buClr>
                <a:srgbClr val="2B1803"/>
              </a:buClr>
              <a:buSzPts val="1800"/>
              <a:buNone/>
              <a:defRPr b="1" sz="1800"/>
            </a:lvl3pPr>
            <a:lvl4pPr indent="-228600" lvl="3" marL="1828800" algn="l">
              <a:lnSpc>
                <a:spcPct val="100000"/>
              </a:lnSpc>
              <a:spcBef>
                <a:spcPts val="320"/>
              </a:spcBef>
              <a:spcAft>
                <a:spcPts val="0"/>
              </a:spcAft>
              <a:buClr>
                <a:srgbClr val="2B1803"/>
              </a:buClr>
              <a:buSzPts val="1600"/>
              <a:buNone/>
              <a:defRPr b="1" sz="1600"/>
            </a:lvl4pPr>
            <a:lvl5pPr indent="-228600" lvl="4" marL="2286000" algn="l">
              <a:lnSpc>
                <a:spcPct val="100000"/>
              </a:lnSpc>
              <a:spcBef>
                <a:spcPts val="320"/>
              </a:spcBef>
              <a:spcAft>
                <a:spcPts val="0"/>
              </a:spcAft>
              <a:buClr>
                <a:srgbClr val="2B1803"/>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4" name="Google Shape;74;p36"/>
          <p:cNvSpPr txBox="1"/>
          <p:nvPr>
            <p:ph idx="4" type="body"/>
          </p:nvPr>
        </p:nvSpPr>
        <p:spPr>
          <a:xfrm>
            <a:off x="9144000" y="3415146"/>
            <a:ext cx="8052179" cy="5766954"/>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pic>
        <p:nvPicPr>
          <p:cNvPr descr="A pink flowers in a vase&#10;&#10;AI-generated content may be incorrect." id="75" name="Google Shape;75;p36"/>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76" name="Google Shape;76;p36"/>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Blue">
  <p:cSld name="2_Column-Header_Blue">
    <p:spTree>
      <p:nvGrpSpPr>
        <p:cNvPr id="77" name="Shape 77"/>
        <p:cNvGrpSpPr/>
        <p:nvPr/>
      </p:nvGrpSpPr>
      <p:grpSpPr>
        <a:xfrm>
          <a:off x="0" y="0"/>
          <a:ext cx="0" cy="0"/>
          <a:chOff x="0" y="0"/>
          <a:chExt cx="0" cy="0"/>
        </a:xfrm>
      </p:grpSpPr>
      <p:sp>
        <p:nvSpPr>
          <p:cNvPr id="78" name="Google Shape;78;p37"/>
          <p:cNvSpPr/>
          <p:nvPr/>
        </p:nvSpPr>
        <p:spPr>
          <a:xfrm>
            <a:off x="0" y="0"/>
            <a:ext cx="18288000" cy="173321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9" name="Google Shape;79;p37"/>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7"/>
          <p:cNvSpPr txBox="1"/>
          <p:nvPr>
            <p:ph idx="1" type="body"/>
          </p:nvPr>
        </p:nvSpPr>
        <p:spPr>
          <a:xfrm>
            <a:off x="634621" y="2028327"/>
            <a:ext cx="8052179" cy="105008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rgbClr val="2B1803"/>
              </a:buClr>
              <a:buSzPts val="2400"/>
              <a:buNone/>
              <a:defRPr b="1" sz="2400">
                <a:latin typeface="Arial"/>
                <a:ea typeface="Arial"/>
                <a:cs typeface="Arial"/>
                <a:sym typeface="Arial"/>
              </a:defRPr>
            </a:lvl1pPr>
            <a:lvl2pPr indent="-228600" lvl="1" marL="914400" algn="l">
              <a:lnSpc>
                <a:spcPct val="100000"/>
              </a:lnSpc>
              <a:spcBef>
                <a:spcPts val="400"/>
              </a:spcBef>
              <a:spcAft>
                <a:spcPts val="0"/>
              </a:spcAft>
              <a:buClr>
                <a:srgbClr val="2B1803"/>
              </a:buClr>
              <a:buSzPts val="2000"/>
              <a:buNone/>
              <a:defRPr b="1" sz="2000"/>
            </a:lvl2pPr>
            <a:lvl3pPr indent="-228600" lvl="2" marL="1371600" algn="l">
              <a:lnSpc>
                <a:spcPct val="100000"/>
              </a:lnSpc>
              <a:spcBef>
                <a:spcPts val="360"/>
              </a:spcBef>
              <a:spcAft>
                <a:spcPts val="0"/>
              </a:spcAft>
              <a:buClr>
                <a:srgbClr val="2B1803"/>
              </a:buClr>
              <a:buSzPts val="1800"/>
              <a:buNone/>
              <a:defRPr b="1" sz="1800"/>
            </a:lvl3pPr>
            <a:lvl4pPr indent="-228600" lvl="3" marL="1828800" algn="l">
              <a:lnSpc>
                <a:spcPct val="100000"/>
              </a:lnSpc>
              <a:spcBef>
                <a:spcPts val="320"/>
              </a:spcBef>
              <a:spcAft>
                <a:spcPts val="0"/>
              </a:spcAft>
              <a:buClr>
                <a:srgbClr val="2B1803"/>
              </a:buClr>
              <a:buSzPts val="1600"/>
              <a:buNone/>
              <a:defRPr b="1" sz="1600"/>
            </a:lvl4pPr>
            <a:lvl5pPr indent="-228600" lvl="4" marL="2286000" algn="l">
              <a:lnSpc>
                <a:spcPct val="100000"/>
              </a:lnSpc>
              <a:spcBef>
                <a:spcPts val="320"/>
              </a:spcBef>
              <a:spcAft>
                <a:spcPts val="0"/>
              </a:spcAft>
              <a:buClr>
                <a:srgbClr val="2B1803"/>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81" name="Google Shape;81;p37"/>
          <p:cNvSpPr txBox="1"/>
          <p:nvPr>
            <p:ph idx="2" type="body"/>
          </p:nvPr>
        </p:nvSpPr>
        <p:spPr>
          <a:xfrm>
            <a:off x="634621" y="3415146"/>
            <a:ext cx="8052179" cy="5766954"/>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82" name="Google Shape;82;p37"/>
          <p:cNvSpPr txBox="1"/>
          <p:nvPr>
            <p:ph idx="3" type="body"/>
          </p:nvPr>
        </p:nvSpPr>
        <p:spPr>
          <a:xfrm>
            <a:off x="9144000" y="2028327"/>
            <a:ext cx="8052179" cy="105008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rgbClr val="2B1803"/>
              </a:buClr>
              <a:buSzPts val="2400"/>
              <a:buNone/>
              <a:defRPr b="1" sz="2400">
                <a:latin typeface="Arial"/>
                <a:ea typeface="Arial"/>
                <a:cs typeface="Arial"/>
                <a:sym typeface="Arial"/>
              </a:defRPr>
            </a:lvl1pPr>
            <a:lvl2pPr indent="-228600" lvl="1" marL="914400" algn="l">
              <a:lnSpc>
                <a:spcPct val="100000"/>
              </a:lnSpc>
              <a:spcBef>
                <a:spcPts val="400"/>
              </a:spcBef>
              <a:spcAft>
                <a:spcPts val="0"/>
              </a:spcAft>
              <a:buClr>
                <a:srgbClr val="2B1803"/>
              </a:buClr>
              <a:buSzPts val="2000"/>
              <a:buNone/>
              <a:defRPr b="1" sz="2000"/>
            </a:lvl2pPr>
            <a:lvl3pPr indent="-228600" lvl="2" marL="1371600" algn="l">
              <a:lnSpc>
                <a:spcPct val="100000"/>
              </a:lnSpc>
              <a:spcBef>
                <a:spcPts val="360"/>
              </a:spcBef>
              <a:spcAft>
                <a:spcPts val="0"/>
              </a:spcAft>
              <a:buClr>
                <a:srgbClr val="2B1803"/>
              </a:buClr>
              <a:buSzPts val="1800"/>
              <a:buNone/>
              <a:defRPr b="1" sz="1800"/>
            </a:lvl3pPr>
            <a:lvl4pPr indent="-228600" lvl="3" marL="1828800" algn="l">
              <a:lnSpc>
                <a:spcPct val="100000"/>
              </a:lnSpc>
              <a:spcBef>
                <a:spcPts val="320"/>
              </a:spcBef>
              <a:spcAft>
                <a:spcPts val="0"/>
              </a:spcAft>
              <a:buClr>
                <a:srgbClr val="2B1803"/>
              </a:buClr>
              <a:buSzPts val="1600"/>
              <a:buNone/>
              <a:defRPr b="1" sz="1600"/>
            </a:lvl4pPr>
            <a:lvl5pPr indent="-228600" lvl="4" marL="2286000" algn="l">
              <a:lnSpc>
                <a:spcPct val="100000"/>
              </a:lnSpc>
              <a:spcBef>
                <a:spcPts val="320"/>
              </a:spcBef>
              <a:spcAft>
                <a:spcPts val="0"/>
              </a:spcAft>
              <a:buClr>
                <a:srgbClr val="2B1803"/>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83" name="Google Shape;83;p37"/>
          <p:cNvSpPr txBox="1"/>
          <p:nvPr>
            <p:ph idx="4" type="body"/>
          </p:nvPr>
        </p:nvSpPr>
        <p:spPr>
          <a:xfrm>
            <a:off x="9144000" y="3415146"/>
            <a:ext cx="8052179" cy="5766954"/>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pic>
        <p:nvPicPr>
          <p:cNvPr descr="A pink flowers in a vase&#10;&#10;AI-generated content may be incorrect." id="84" name="Google Shape;84;p37"/>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85" name="Google Shape;85;p37"/>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lumn-Header_Green">
  <p:cSld name="3_Column-Header_Green">
    <p:spTree>
      <p:nvGrpSpPr>
        <p:cNvPr id="86" name="Shape 86"/>
        <p:cNvGrpSpPr/>
        <p:nvPr/>
      </p:nvGrpSpPr>
      <p:grpSpPr>
        <a:xfrm>
          <a:off x="0" y="0"/>
          <a:ext cx="0" cy="0"/>
          <a:chOff x="0" y="0"/>
          <a:chExt cx="0" cy="0"/>
        </a:xfrm>
      </p:grpSpPr>
      <p:sp>
        <p:nvSpPr>
          <p:cNvPr id="87" name="Google Shape;87;p38"/>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8"/>
          <p:cNvSpPr txBox="1"/>
          <p:nvPr>
            <p:ph idx="1" type="body"/>
          </p:nvPr>
        </p:nvSpPr>
        <p:spPr>
          <a:xfrm>
            <a:off x="634621" y="2028327"/>
            <a:ext cx="8052179" cy="105008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rgbClr val="2B1803"/>
              </a:buClr>
              <a:buSzPts val="2400"/>
              <a:buNone/>
              <a:defRPr b="1" sz="2400">
                <a:latin typeface="Arial"/>
                <a:ea typeface="Arial"/>
                <a:cs typeface="Arial"/>
                <a:sym typeface="Arial"/>
              </a:defRPr>
            </a:lvl1pPr>
            <a:lvl2pPr indent="-228600" lvl="1" marL="914400" algn="l">
              <a:lnSpc>
                <a:spcPct val="100000"/>
              </a:lnSpc>
              <a:spcBef>
                <a:spcPts val="400"/>
              </a:spcBef>
              <a:spcAft>
                <a:spcPts val="0"/>
              </a:spcAft>
              <a:buClr>
                <a:srgbClr val="2B1803"/>
              </a:buClr>
              <a:buSzPts val="2000"/>
              <a:buNone/>
              <a:defRPr b="1" sz="2000"/>
            </a:lvl2pPr>
            <a:lvl3pPr indent="-228600" lvl="2" marL="1371600" algn="l">
              <a:lnSpc>
                <a:spcPct val="100000"/>
              </a:lnSpc>
              <a:spcBef>
                <a:spcPts val="360"/>
              </a:spcBef>
              <a:spcAft>
                <a:spcPts val="0"/>
              </a:spcAft>
              <a:buClr>
                <a:srgbClr val="2B1803"/>
              </a:buClr>
              <a:buSzPts val="1800"/>
              <a:buNone/>
              <a:defRPr b="1" sz="1800"/>
            </a:lvl3pPr>
            <a:lvl4pPr indent="-228600" lvl="3" marL="1828800" algn="l">
              <a:lnSpc>
                <a:spcPct val="100000"/>
              </a:lnSpc>
              <a:spcBef>
                <a:spcPts val="320"/>
              </a:spcBef>
              <a:spcAft>
                <a:spcPts val="0"/>
              </a:spcAft>
              <a:buClr>
                <a:srgbClr val="2B1803"/>
              </a:buClr>
              <a:buSzPts val="1600"/>
              <a:buNone/>
              <a:defRPr b="1" sz="1600"/>
            </a:lvl4pPr>
            <a:lvl5pPr indent="-228600" lvl="4" marL="2286000" algn="l">
              <a:lnSpc>
                <a:spcPct val="100000"/>
              </a:lnSpc>
              <a:spcBef>
                <a:spcPts val="320"/>
              </a:spcBef>
              <a:spcAft>
                <a:spcPts val="0"/>
              </a:spcAft>
              <a:buClr>
                <a:srgbClr val="2B1803"/>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89" name="Google Shape;89;p38"/>
          <p:cNvSpPr txBox="1"/>
          <p:nvPr>
            <p:ph idx="2" type="body"/>
          </p:nvPr>
        </p:nvSpPr>
        <p:spPr>
          <a:xfrm>
            <a:off x="634621" y="3415146"/>
            <a:ext cx="8052179" cy="5766954"/>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90" name="Google Shape;90;p38"/>
          <p:cNvSpPr txBox="1"/>
          <p:nvPr>
            <p:ph idx="3" type="body"/>
          </p:nvPr>
        </p:nvSpPr>
        <p:spPr>
          <a:xfrm>
            <a:off x="9144000" y="2028327"/>
            <a:ext cx="8052179" cy="105008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rgbClr val="2B1803"/>
              </a:buClr>
              <a:buSzPts val="2400"/>
              <a:buNone/>
              <a:defRPr b="1" sz="2400">
                <a:latin typeface="Arial"/>
                <a:ea typeface="Arial"/>
                <a:cs typeface="Arial"/>
                <a:sym typeface="Arial"/>
              </a:defRPr>
            </a:lvl1pPr>
            <a:lvl2pPr indent="-228600" lvl="1" marL="914400" algn="l">
              <a:lnSpc>
                <a:spcPct val="100000"/>
              </a:lnSpc>
              <a:spcBef>
                <a:spcPts val="400"/>
              </a:spcBef>
              <a:spcAft>
                <a:spcPts val="0"/>
              </a:spcAft>
              <a:buClr>
                <a:srgbClr val="2B1803"/>
              </a:buClr>
              <a:buSzPts val="2000"/>
              <a:buNone/>
              <a:defRPr b="1" sz="2000"/>
            </a:lvl2pPr>
            <a:lvl3pPr indent="-228600" lvl="2" marL="1371600" algn="l">
              <a:lnSpc>
                <a:spcPct val="100000"/>
              </a:lnSpc>
              <a:spcBef>
                <a:spcPts val="360"/>
              </a:spcBef>
              <a:spcAft>
                <a:spcPts val="0"/>
              </a:spcAft>
              <a:buClr>
                <a:srgbClr val="2B1803"/>
              </a:buClr>
              <a:buSzPts val="1800"/>
              <a:buNone/>
              <a:defRPr b="1" sz="1800"/>
            </a:lvl3pPr>
            <a:lvl4pPr indent="-228600" lvl="3" marL="1828800" algn="l">
              <a:lnSpc>
                <a:spcPct val="100000"/>
              </a:lnSpc>
              <a:spcBef>
                <a:spcPts val="320"/>
              </a:spcBef>
              <a:spcAft>
                <a:spcPts val="0"/>
              </a:spcAft>
              <a:buClr>
                <a:srgbClr val="2B1803"/>
              </a:buClr>
              <a:buSzPts val="1600"/>
              <a:buNone/>
              <a:defRPr b="1" sz="1600"/>
            </a:lvl4pPr>
            <a:lvl5pPr indent="-228600" lvl="4" marL="2286000" algn="l">
              <a:lnSpc>
                <a:spcPct val="100000"/>
              </a:lnSpc>
              <a:spcBef>
                <a:spcPts val="320"/>
              </a:spcBef>
              <a:spcAft>
                <a:spcPts val="0"/>
              </a:spcAft>
              <a:buClr>
                <a:srgbClr val="2B1803"/>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91" name="Google Shape;91;p38"/>
          <p:cNvSpPr txBox="1"/>
          <p:nvPr>
            <p:ph idx="4" type="body"/>
          </p:nvPr>
        </p:nvSpPr>
        <p:spPr>
          <a:xfrm>
            <a:off x="9144000" y="3415146"/>
            <a:ext cx="8052179" cy="5766954"/>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lnSpc>
                <a:spcPct val="100000"/>
              </a:lnSpc>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pic>
        <p:nvPicPr>
          <p:cNvPr descr="A pink flowers in a vase&#10;&#10;AI-generated content may be incorrect." id="92" name="Google Shape;92;p38"/>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93" name="Google Shape;93;p38"/>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_Pink">
  <p:cSld name="Photo_Pink">
    <p:spTree>
      <p:nvGrpSpPr>
        <p:cNvPr id="94" name="Shape 94"/>
        <p:cNvGrpSpPr/>
        <p:nvPr/>
      </p:nvGrpSpPr>
      <p:grpSpPr>
        <a:xfrm>
          <a:off x="0" y="0"/>
          <a:ext cx="0" cy="0"/>
          <a:chOff x="0" y="0"/>
          <a:chExt cx="0" cy="0"/>
        </a:xfrm>
      </p:grpSpPr>
      <p:sp>
        <p:nvSpPr>
          <p:cNvPr id="95" name="Google Shape;95;p39"/>
          <p:cNvSpPr/>
          <p:nvPr>
            <p:ph idx="2" type="pic"/>
          </p:nvPr>
        </p:nvSpPr>
        <p:spPr>
          <a:xfrm>
            <a:off x="888810" y="1447800"/>
            <a:ext cx="16510379" cy="7391400"/>
          </a:xfrm>
          <a:prstGeom prst="rect">
            <a:avLst/>
          </a:prstGeom>
          <a:noFill/>
          <a:ln>
            <a:noFill/>
          </a:ln>
        </p:spPr>
      </p:sp>
      <p:sp>
        <p:nvSpPr>
          <p:cNvPr id="96" name="Google Shape;96;p39"/>
          <p:cNvSpPr txBox="1"/>
          <p:nvPr>
            <p:ph idx="1" type="body"/>
          </p:nvPr>
        </p:nvSpPr>
        <p:spPr>
          <a:xfrm>
            <a:off x="888810" y="8989787"/>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rgbClr val="2B1803"/>
              </a:buClr>
              <a:buSzPts val="1400"/>
              <a:buNone/>
              <a:defRPr sz="1400">
                <a:latin typeface="Arial"/>
                <a:ea typeface="Arial"/>
                <a:cs typeface="Arial"/>
                <a:sym typeface="Arial"/>
              </a:defRPr>
            </a:lvl1pPr>
            <a:lvl2pPr indent="-228600" lvl="1" marL="914400" algn="l">
              <a:lnSpc>
                <a:spcPct val="100000"/>
              </a:lnSpc>
              <a:spcBef>
                <a:spcPts val="240"/>
              </a:spcBef>
              <a:spcAft>
                <a:spcPts val="0"/>
              </a:spcAft>
              <a:buClr>
                <a:srgbClr val="2B1803"/>
              </a:buClr>
              <a:buSzPts val="1200"/>
              <a:buNone/>
              <a:defRPr sz="1200"/>
            </a:lvl2pPr>
            <a:lvl3pPr indent="-228600" lvl="2" marL="1371600" algn="l">
              <a:lnSpc>
                <a:spcPct val="100000"/>
              </a:lnSpc>
              <a:spcBef>
                <a:spcPts val="200"/>
              </a:spcBef>
              <a:spcAft>
                <a:spcPts val="0"/>
              </a:spcAft>
              <a:buClr>
                <a:srgbClr val="2B1803"/>
              </a:buClr>
              <a:buSzPts val="1000"/>
              <a:buNone/>
              <a:defRPr sz="1000"/>
            </a:lvl3pPr>
            <a:lvl4pPr indent="-228600" lvl="3" marL="1828800" algn="l">
              <a:lnSpc>
                <a:spcPct val="100000"/>
              </a:lnSpc>
              <a:spcBef>
                <a:spcPts val="180"/>
              </a:spcBef>
              <a:spcAft>
                <a:spcPts val="0"/>
              </a:spcAft>
              <a:buClr>
                <a:srgbClr val="2B1803"/>
              </a:buClr>
              <a:buSzPts val="900"/>
              <a:buNone/>
              <a:defRPr sz="900"/>
            </a:lvl4pPr>
            <a:lvl5pPr indent="-228600" lvl="4" marL="2286000" algn="l">
              <a:lnSpc>
                <a:spcPct val="100000"/>
              </a:lnSpc>
              <a:spcBef>
                <a:spcPts val="180"/>
              </a:spcBef>
              <a:spcAft>
                <a:spcPts val="0"/>
              </a:spcAft>
              <a:buClr>
                <a:srgbClr val="2B1803"/>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97" name="Google Shape;97;p39"/>
          <p:cNvSpPr txBox="1"/>
          <p:nvPr>
            <p:ph idx="3" type="body"/>
          </p:nvPr>
        </p:nvSpPr>
        <p:spPr>
          <a:xfrm>
            <a:off x="867201" y="446278"/>
            <a:ext cx="6629400" cy="7254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40"/>
              </a:spcBef>
              <a:spcAft>
                <a:spcPts val="0"/>
              </a:spcAft>
              <a:buClr>
                <a:schemeClr val="dk1"/>
              </a:buClr>
              <a:buSzPts val="3200"/>
              <a:buNone/>
              <a:defRPr b="1">
                <a:solidFill>
                  <a:schemeClr val="dk1"/>
                </a:solidFill>
                <a:latin typeface="Arial"/>
                <a:ea typeface="Arial"/>
                <a:cs typeface="Arial"/>
                <a:sym typeface="Arial"/>
              </a:defRPr>
            </a:lvl1pPr>
            <a:lvl2pPr indent="-342900" lvl="1" marL="914400" algn="l">
              <a:lnSpc>
                <a:spcPct val="100000"/>
              </a:lnSpc>
              <a:spcBef>
                <a:spcPts val="360"/>
              </a:spcBef>
              <a:spcAft>
                <a:spcPts val="0"/>
              </a:spcAft>
              <a:buClr>
                <a:srgbClr val="2B1803"/>
              </a:buClr>
              <a:buSzPts val="1800"/>
              <a:buChar char="–"/>
              <a:defRPr/>
            </a:lvl2pPr>
            <a:lvl3pPr indent="-342900" lvl="2" marL="1371600" algn="l">
              <a:lnSpc>
                <a:spcPct val="100000"/>
              </a:lnSpc>
              <a:spcBef>
                <a:spcPts val="360"/>
              </a:spcBef>
              <a:spcAft>
                <a:spcPts val="0"/>
              </a:spcAft>
              <a:buClr>
                <a:srgbClr val="2B1803"/>
              </a:buClr>
              <a:buSzPts val="1800"/>
              <a:buChar char="•"/>
              <a:defRPr/>
            </a:lvl3pPr>
            <a:lvl4pPr indent="-342900" lvl="3" marL="1828800" algn="l">
              <a:lnSpc>
                <a:spcPct val="100000"/>
              </a:lnSpc>
              <a:spcBef>
                <a:spcPts val="360"/>
              </a:spcBef>
              <a:spcAft>
                <a:spcPts val="0"/>
              </a:spcAft>
              <a:buClr>
                <a:srgbClr val="2B1803"/>
              </a:buClr>
              <a:buSzPts val="1800"/>
              <a:buChar char="–"/>
              <a:defRPr/>
            </a:lvl4pPr>
            <a:lvl5pPr indent="-342900" lvl="4" marL="2286000" algn="l">
              <a:lnSpc>
                <a:spcPct val="100000"/>
              </a:lnSpc>
              <a:spcBef>
                <a:spcPts val="360"/>
              </a:spcBef>
              <a:spcAft>
                <a:spcPts val="0"/>
              </a:spcAft>
              <a:buClr>
                <a:srgbClr val="2B1803"/>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_Pink">
  <p:cSld name="1_Photo_Pink">
    <p:spTree>
      <p:nvGrpSpPr>
        <p:cNvPr id="98" name="Shape 98"/>
        <p:cNvGrpSpPr/>
        <p:nvPr/>
      </p:nvGrpSpPr>
      <p:grpSpPr>
        <a:xfrm>
          <a:off x="0" y="0"/>
          <a:ext cx="0" cy="0"/>
          <a:chOff x="0" y="0"/>
          <a:chExt cx="0" cy="0"/>
        </a:xfrm>
      </p:grpSpPr>
      <p:sp>
        <p:nvSpPr>
          <p:cNvPr id="99" name="Google Shape;99;p40"/>
          <p:cNvSpPr txBox="1"/>
          <p:nvPr>
            <p:ph type="title"/>
          </p:nvPr>
        </p:nvSpPr>
        <p:spPr>
          <a:xfrm>
            <a:off x="5240337" y="3167590"/>
            <a:ext cx="774637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8800"/>
              <a:buFont typeface="Georgia"/>
              <a:buNone/>
              <a:defRPr sz="8800">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40"/>
          <p:cNvSpPr txBox="1"/>
          <p:nvPr>
            <p:ph idx="1" type="body"/>
          </p:nvPr>
        </p:nvSpPr>
        <p:spPr>
          <a:xfrm>
            <a:off x="5240337" y="4843990"/>
            <a:ext cx="7807325" cy="1143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rgbClr val="2B1803"/>
              </a:buClr>
              <a:buSzPts val="1800"/>
              <a:buChar char="•"/>
              <a:defRPr/>
            </a:lvl1pPr>
            <a:lvl2pPr indent="-228600" lvl="1" marL="914400" algn="ctr">
              <a:lnSpc>
                <a:spcPct val="100000"/>
              </a:lnSpc>
              <a:spcBef>
                <a:spcPts val="560"/>
              </a:spcBef>
              <a:spcAft>
                <a:spcPts val="0"/>
              </a:spcAft>
              <a:buClr>
                <a:schemeClr val="dk1"/>
              </a:buClr>
              <a:buSzPts val="2800"/>
              <a:buFont typeface="Arial"/>
              <a:buNone/>
              <a:defRPr b="1">
                <a:solidFill>
                  <a:schemeClr val="dk1"/>
                </a:solidFill>
              </a:defRPr>
            </a:lvl2pPr>
            <a:lvl3pPr indent="-342900" lvl="2" marL="1371600" algn="l">
              <a:lnSpc>
                <a:spcPct val="100000"/>
              </a:lnSpc>
              <a:spcBef>
                <a:spcPts val="360"/>
              </a:spcBef>
              <a:spcAft>
                <a:spcPts val="0"/>
              </a:spcAft>
              <a:buClr>
                <a:srgbClr val="2B1803"/>
              </a:buClr>
              <a:buSzPts val="1800"/>
              <a:buChar char="•"/>
              <a:defRPr/>
            </a:lvl3pPr>
            <a:lvl4pPr indent="-342900" lvl="3" marL="1828800" algn="l">
              <a:lnSpc>
                <a:spcPct val="100000"/>
              </a:lnSpc>
              <a:spcBef>
                <a:spcPts val="360"/>
              </a:spcBef>
              <a:spcAft>
                <a:spcPts val="0"/>
              </a:spcAft>
              <a:buClr>
                <a:srgbClr val="2B1803"/>
              </a:buClr>
              <a:buSzPts val="1800"/>
              <a:buChar char="–"/>
              <a:defRPr/>
            </a:lvl4pPr>
            <a:lvl5pPr indent="-342900" lvl="4" marL="2286000" algn="l">
              <a:lnSpc>
                <a:spcPct val="100000"/>
              </a:lnSpc>
              <a:spcBef>
                <a:spcPts val="360"/>
              </a:spcBef>
              <a:spcAft>
                <a:spcPts val="0"/>
              </a:spcAft>
              <a:buClr>
                <a:srgbClr val="2B1803"/>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Pink">
  <p:cSld name="Blank_Pink">
    <p:spTree>
      <p:nvGrpSpPr>
        <p:cNvPr id="101" name="Shape 101"/>
        <p:cNvGrpSpPr/>
        <p:nvPr/>
      </p:nvGrpSpPr>
      <p:grpSpPr>
        <a:xfrm>
          <a:off x="0" y="0"/>
          <a:ext cx="0" cy="0"/>
          <a:chOff x="0" y="0"/>
          <a:chExt cx="0" cy="0"/>
        </a:xfrm>
      </p:grpSpPr>
      <p:sp>
        <p:nvSpPr>
          <p:cNvPr id="102" name="Google Shape;102;p41"/>
          <p:cNvSpPr/>
          <p:nvPr/>
        </p:nvSpPr>
        <p:spPr>
          <a:xfrm>
            <a:off x="0" y="0"/>
            <a:ext cx="18288000" cy="173321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3" name="Google Shape;103;p41"/>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104" name="Google Shape;104;p41"/>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105" name="Google Shape;105;p41"/>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Blue">
  <p:cSld name="Blank_Blue">
    <p:spTree>
      <p:nvGrpSpPr>
        <p:cNvPr id="106" name="Shape 106"/>
        <p:cNvGrpSpPr/>
        <p:nvPr/>
      </p:nvGrpSpPr>
      <p:grpSpPr>
        <a:xfrm>
          <a:off x="0" y="0"/>
          <a:ext cx="0" cy="0"/>
          <a:chOff x="0" y="0"/>
          <a:chExt cx="0" cy="0"/>
        </a:xfrm>
      </p:grpSpPr>
      <p:sp>
        <p:nvSpPr>
          <p:cNvPr id="107" name="Google Shape;107;p42"/>
          <p:cNvSpPr/>
          <p:nvPr/>
        </p:nvSpPr>
        <p:spPr>
          <a:xfrm>
            <a:off x="0" y="0"/>
            <a:ext cx="18288000" cy="173321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 name="Google Shape;108;p42"/>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109" name="Google Shape;109;p42"/>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110" name="Google Shape;110;p42"/>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Green">
  <p:cSld name="Blank_Green">
    <p:spTree>
      <p:nvGrpSpPr>
        <p:cNvPr id="111" name="Shape 111"/>
        <p:cNvGrpSpPr/>
        <p:nvPr/>
      </p:nvGrpSpPr>
      <p:grpSpPr>
        <a:xfrm>
          <a:off x="0" y="0"/>
          <a:ext cx="0" cy="0"/>
          <a:chOff x="0" y="0"/>
          <a:chExt cx="0" cy="0"/>
        </a:xfrm>
      </p:grpSpPr>
      <p:sp>
        <p:nvSpPr>
          <p:cNvPr id="112" name="Google Shape;112;p43"/>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113" name="Google Shape;113;p43"/>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114" name="Google Shape;114;p43"/>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Blue">
  <p:cSld name="Section Header_Blue">
    <p:bg>
      <p:bgPr>
        <a:solidFill>
          <a:schemeClr val="dk2"/>
        </a:solidFill>
      </p:bgPr>
    </p:bg>
    <p:spTree>
      <p:nvGrpSpPr>
        <p:cNvPr id="14" name="Shape 14"/>
        <p:cNvGrpSpPr/>
        <p:nvPr/>
      </p:nvGrpSpPr>
      <p:grpSpPr>
        <a:xfrm>
          <a:off x="0" y="0"/>
          <a:ext cx="0" cy="0"/>
          <a:chOff x="0" y="0"/>
          <a:chExt cx="0" cy="0"/>
        </a:xfrm>
      </p:grpSpPr>
      <p:sp>
        <p:nvSpPr>
          <p:cNvPr id="15" name="Google Shape;15;p2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Georgia"/>
              <a:buNone/>
              <a:defRPr b="1" sz="4000" cap="none">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sz="2400">
                <a:solidFill>
                  <a:schemeClr val="lt1"/>
                </a:solidFill>
              </a:defRPr>
            </a:lvl1pPr>
            <a:lvl2pPr indent="-228600" lvl="1" marL="914400" algn="l">
              <a:lnSpc>
                <a:spcPct val="100000"/>
              </a:lnSpc>
              <a:spcBef>
                <a:spcPts val="360"/>
              </a:spcBef>
              <a:spcAft>
                <a:spcPts val="0"/>
              </a:spcAft>
              <a:buClr>
                <a:srgbClr val="88A6A6"/>
              </a:buClr>
              <a:buSzPts val="1800"/>
              <a:buNone/>
              <a:defRPr sz="1800">
                <a:solidFill>
                  <a:srgbClr val="88A6A6"/>
                </a:solidFill>
              </a:defRPr>
            </a:lvl2pPr>
            <a:lvl3pPr indent="-228600" lvl="2" marL="1371600" algn="l">
              <a:lnSpc>
                <a:spcPct val="100000"/>
              </a:lnSpc>
              <a:spcBef>
                <a:spcPts val="320"/>
              </a:spcBef>
              <a:spcAft>
                <a:spcPts val="0"/>
              </a:spcAft>
              <a:buClr>
                <a:srgbClr val="88A6A6"/>
              </a:buClr>
              <a:buSzPts val="1600"/>
              <a:buNone/>
              <a:defRPr sz="1600">
                <a:solidFill>
                  <a:srgbClr val="88A6A6"/>
                </a:solidFill>
              </a:defRPr>
            </a:lvl3pPr>
            <a:lvl4pPr indent="-228600" lvl="3" marL="1828800" algn="l">
              <a:lnSpc>
                <a:spcPct val="100000"/>
              </a:lnSpc>
              <a:spcBef>
                <a:spcPts val="280"/>
              </a:spcBef>
              <a:spcAft>
                <a:spcPts val="0"/>
              </a:spcAft>
              <a:buClr>
                <a:srgbClr val="88A6A6"/>
              </a:buClr>
              <a:buSzPts val="1400"/>
              <a:buNone/>
              <a:defRPr sz="1400">
                <a:solidFill>
                  <a:srgbClr val="88A6A6"/>
                </a:solidFill>
              </a:defRPr>
            </a:lvl4pPr>
            <a:lvl5pPr indent="-228600" lvl="4" marL="2286000" algn="l">
              <a:lnSpc>
                <a:spcPct val="100000"/>
              </a:lnSpc>
              <a:spcBef>
                <a:spcPts val="280"/>
              </a:spcBef>
              <a:spcAft>
                <a:spcPts val="0"/>
              </a:spcAft>
              <a:buClr>
                <a:srgbClr val="88A6A6"/>
              </a:buClr>
              <a:buSzPts val="1400"/>
              <a:buNone/>
              <a:defRPr sz="1400">
                <a:solidFill>
                  <a:srgbClr val="88A6A6"/>
                </a:solidFill>
              </a:defRPr>
            </a:lvl5pPr>
            <a:lvl6pPr indent="-228600" lvl="5" marL="2743200" algn="l">
              <a:lnSpc>
                <a:spcPct val="100000"/>
              </a:lnSpc>
              <a:spcBef>
                <a:spcPts val="280"/>
              </a:spcBef>
              <a:spcAft>
                <a:spcPts val="0"/>
              </a:spcAft>
              <a:buClr>
                <a:srgbClr val="88A6A6"/>
              </a:buClr>
              <a:buSzPts val="1400"/>
              <a:buNone/>
              <a:defRPr sz="1400">
                <a:solidFill>
                  <a:srgbClr val="88A6A6"/>
                </a:solidFill>
              </a:defRPr>
            </a:lvl6pPr>
            <a:lvl7pPr indent="-228600" lvl="6" marL="3200400" algn="l">
              <a:lnSpc>
                <a:spcPct val="100000"/>
              </a:lnSpc>
              <a:spcBef>
                <a:spcPts val="280"/>
              </a:spcBef>
              <a:spcAft>
                <a:spcPts val="0"/>
              </a:spcAft>
              <a:buClr>
                <a:srgbClr val="88A6A6"/>
              </a:buClr>
              <a:buSzPts val="1400"/>
              <a:buNone/>
              <a:defRPr sz="1400">
                <a:solidFill>
                  <a:srgbClr val="88A6A6"/>
                </a:solidFill>
              </a:defRPr>
            </a:lvl7pPr>
            <a:lvl8pPr indent="-228600" lvl="7" marL="3657600" algn="l">
              <a:lnSpc>
                <a:spcPct val="100000"/>
              </a:lnSpc>
              <a:spcBef>
                <a:spcPts val="280"/>
              </a:spcBef>
              <a:spcAft>
                <a:spcPts val="0"/>
              </a:spcAft>
              <a:buClr>
                <a:srgbClr val="88A6A6"/>
              </a:buClr>
              <a:buSzPts val="1400"/>
              <a:buNone/>
              <a:defRPr sz="1400">
                <a:solidFill>
                  <a:srgbClr val="88A6A6"/>
                </a:solidFill>
              </a:defRPr>
            </a:lvl8pPr>
            <a:lvl9pPr indent="-228600" lvl="8" marL="4114800" algn="l">
              <a:lnSpc>
                <a:spcPct val="100000"/>
              </a:lnSpc>
              <a:spcBef>
                <a:spcPts val="280"/>
              </a:spcBef>
              <a:spcAft>
                <a:spcPts val="0"/>
              </a:spcAft>
              <a:buClr>
                <a:srgbClr val="88A6A6"/>
              </a:buClr>
              <a:buSzPts val="1400"/>
              <a:buNone/>
              <a:defRPr sz="1400">
                <a:solidFill>
                  <a:srgbClr val="88A6A6"/>
                </a:solidFill>
              </a:defRPr>
            </a:lvl9pPr>
          </a:lstStyle>
          <a:p/>
        </p:txBody>
      </p:sp>
      <p:sp>
        <p:nvSpPr>
          <p:cNvPr id="17" name="Google Shape;17;p24"/>
          <p:cNvSpPr/>
          <p:nvPr>
            <p:ph idx="2" type="pic"/>
          </p:nvPr>
        </p:nvSpPr>
        <p:spPr>
          <a:xfrm>
            <a:off x="10287000" y="0"/>
            <a:ext cx="8001000" cy="102870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Pink">
  <p:cSld name="Section Header_Pink">
    <p:bg>
      <p:bgPr>
        <a:solidFill>
          <a:schemeClr val="dk1"/>
        </a:solidFill>
      </p:bgPr>
    </p:bg>
    <p:spTree>
      <p:nvGrpSpPr>
        <p:cNvPr id="115" name="Shape 115"/>
        <p:cNvGrpSpPr/>
        <p:nvPr/>
      </p:nvGrpSpPr>
      <p:grpSpPr>
        <a:xfrm>
          <a:off x="0" y="0"/>
          <a:ext cx="0" cy="0"/>
          <a:chOff x="0" y="0"/>
          <a:chExt cx="0" cy="0"/>
        </a:xfrm>
      </p:grpSpPr>
      <p:sp>
        <p:nvSpPr>
          <p:cNvPr id="116" name="Google Shape;116;p2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Georgia"/>
              <a:buNone/>
              <a:defRPr b="1" sz="4000" cap="none">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sz="2400">
                <a:solidFill>
                  <a:schemeClr val="dk1"/>
                </a:solidFill>
                <a:latin typeface="Arial"/>
                <a:ea typeface="Arial"/>
                <a:cs typeface="Arial"/>
                <a:sym typeface="Aria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118" name="Google Shape;118;p29"/>
          <p:cNvSpPr/>
          <p:nvPr>
            <p:ph idx="2" type="pic"/>
          </p:nvPr>
        </p:nvSpPr>
        <p:spPr>
          <a:xfrm>
            <a:off x="10287000" y="0"/>
            <a:ext cx="8001000" cy="102870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Pink">
  <p:cSld name="Section Header_Pink">
    <p:bg>
      <p:bgPr>
        <a:solidFill>
          <a:schemeClr val="dk1"/>
        </a:solidFill>
      </p:bgPr>
    </p:bg>
    <p:spTree>
      <p:nvGrpSpPr>
        <p:cNvPr id="122" name="Shape 122"/>
        <p:cNvGrpSpPr/>
        <p:nvPr/>
      </p:nvGrpSpPr>
      <p:grpSpPr>
        <a:xfrm>
          <a:off x="0" y="0"/>
          <a:ext cx="0" cy="0"/>
          <a:chOff x="0" y="0"/>
          <a:chExt cx="0" cy="0"/>
        </a:xfrm>
      </p:grpSpPr>
      <p:sp>
        <p:nvSpPr>
          <p:cNvPr id="123" name="Google Shape;123;p3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Georgia"/>
              <a:buNone/>
              <a:defRPr b="1" sz="4000" cap="none">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3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sz="2400">
                <a:solidFill>
                  <a:schemeClr val="dk1"/>
                </a:solidFill>
                <a:latin typeface="Arial"/>
                <a:ea typeface="Arial"/>
                <a:cs typeface="Arial"/>
                <a:sym typeface="Aria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125" name="Google Shape;125;p30"/>
          <p:cNvSpPr/>
          <p:nvPr>
            <p:ph idx="2" type="pic"/>
          </p:nvPr>
        </p:nvSpPr>
        <p:spPr>
          <a:xfrm>
            <a:off x="10287000" y="0"/>
            <a:ext cx="8001000" cy="10287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2"/>
        </a:solidFill>
      </p:bgPr>
    </p:bg>
    <p:spTree>
      <p:nvGrpSpPr>
        <p:cNvPr id="18" name="Shape 18"/>
        <p:cNvGrpSpPr/>
        <p:nvPr/>
      </p:nvGrpSpPr>
      <p:grpSpPr>
        <a:xfrm>
          <a:off x="0" y="0"/>
          <a:ext cx="0" cy="0"/>
          <a:chOff x="0" y="0"/>
          <a:chExt cx="0" cy="0"/>
        </a:xfrm>
      </p:grpSpPr>
      <p:sp>
        <p:nvSpPr>
          <p:cNvPr id="19" name="Google Shape;19;p23"/>
          <p:cNvSpPr txBox="1"/>
          <p:nvPr/>
        </p:nvSpPr>
        <p:spPr>
          <a:xfrm>
            <a:off x="9372600" y="9182100"/>
            <a:ext cx="8341712" cy="578043"/>
          </a:xfrm>
          <a:prstGeom prst="rect">
            <a:avLst/>
          </a:prstGeom>
          <a:noFill/>
          <a:ln>
            <a:noFill/>
          </a:ln>
        </p:spPr>
        <p:txBody>
          <a:bodyPr anchorCtr="0" anchor="t" bIns="0" lIns="0" spcFirstLastPara="1" rIns="0" wrap="square" tIns="0">
            <a:spAutoFit/>
          </a:bodyPr>
          <a:lstStyle/>
          <a:p>
            <a:pPr indent="0" lvl="0" marL="0" marR="0" rtl="0" algn="r">
              <a:lnSpc>
                <a:spcPct val="258299"/>
              </a:lnSpc>
              <a:spcBef>
                <a:spcPts val="0"/>
              </a:spcBef>
              <a:spcAft>
                <a:spcPts val="0"/>
              </a:spcAft>
              <a:buClr>
                <a:srgbClr val="000000"/>
              </a:buClr>
              <a:buSzPts val="2000"/>
              <a:buFont typeface="Arial"/>
              <a:buNone/>
            </a:pPr>
            <a:r>
              <a:rPr b="0" i="0" lang="en-US" sz="2000" u="none" cap="none" strike="noStrike">
                <a:solidFill>
                  <a:schemeClr val="accent6"/>
                </a:solidFill>
                <a:latin typeface="Rubik"/>
                <a:ea typeface="Rubik"/>
                <a:cs typeface="Rubik"/>
                <a:sym typeface="Rubik"/>
              </a:rPr>
              <a:t>May 6-8, 2026  |  Cambridge, MD</a:t>
            </a:r>
            <a:endParaRPr b="0" i="0" sz="1400" u="none" cap="none" strike="noStrike">
              <a:solidFill>
                <a:srgbClr val="000000"/>
              </a:solidFill>
              <a:latin typeface="Arial"/>
              <a:ea typeface="Arial"/>
              <a:cs typeface="Arial"/>
              <a:sym typeface="Arial"/>
            </a:endParaRPr>
          </a:p>
        </p:txBody>
      </p:sp>
      <p:sp>
        <p:nvSpPr>
          <p:cNvPr id="20" name="Google Shape;20;p23"/>
          <p:cNvSpPr txBox="1"/>
          <p:nvPr>
            <p:ph type="title"/>
          </p:nvPr>
        </p:nvSpPr>
        <p:spPr>
          <a:xfrm>
            <a:off x="2438400" y="4873560"/>
            <a:ext cx="13411200" cy="194634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Georgia"/>
              <a:buNone/>
              <a:defRPr b="1" sz="5400">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3"/>
          <p:cNvSpPr txBox="1"/>
          <p:nvPr>
            <p:ph idx="1" type="body"/>
          </p:nvPr>
        </p:nvSpPr>
        <p:spPr>
          <a:xfrm>
            <a:off x="5076242" y="7200900"/>
            <a:ext cx="7807325" cy="1981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rgbClr val="2B1803"/>
              </a:buClr>
              <a:buSzPts val="1800"/>
              <a:buChar char="•"/>
              <a:defRPr/>
            </a:lvl1pPr>
            <a:lvl2pPr indent="-228600" lvl="1" marL="914400" algn="ctr">
              <a:lnSpc>
                <a:spcPct val="100000"/>
              </a:lnSpc>
              <a:spcBef>
                <a:spcPts val="560"/>
              </a:spcBef>
              <a:spcAft>
                <a:spcPts val="0"/>
              </a:spcAft>
              <a:buClr>
                <a:schemeClr val="dk1"/>
              </a:buClr>
              <a:buSzPts val="2800"/>
              <a:buFont typeface="Arial"/>
              <a:buNone/>
              <a:defRPr b="0">
                <a:solidFill>
                  <a:schemeClr val="dk1"/>
                </a:solidFill>
                <a:latin typeface="Play"/>
                <a:ea typeface="Play"/>
                <a:cs typeface="Play"/>
                <a:sym typeface="Play"/>
              </a:defRPr>
            </a:lvl2pPr>
            <a:lvl3pPr indent="-342900" lvl="2" marL="1371600" algn="l">
              <a:lnSpc>
                <a:spcPct val="100000"/>
              </a:lnSpc>
              <a:spcBef>
                <a:spcPts val="360"/>
              </a:spcBef>
              <a:spcAft>
                <a:spcPts val="0"/>
              </a:spcAft>
              <a:buClr>
                <a:srgbClr val="2B1803"/>
              </a:buClr>
              <a:buSzPts val="1800"/>
              <a:buChar char="•"/>
              <a:defRPr/>
            </a:lvl3pPr>
            <a:lvl4pPr indent="-342900" lvl="3" marL="1828800" algn="l">
              <a:lnSpc>
                <a:spcPct val="100000"/>
              </a:lnSpc>
              <a:spcBef>
                <a:spcPts val="360"/>
              </a:spcBef>
              <a:spcAft>
                <a:spcPts val="0"/>
              </a:spcAft>
              <a:buClr>
                <a:srgbClr val="2B1803"/>
              </a:buClr>
              <a:buSzPts val="1800"/>
              <a:buChar char="–"/>
              <a:defRPr/>
            </a:lvl4pPr>
            <a:lvl5pPr indent="-342900" lvl="4" marL="2286000" algn="l">
              <a:lnSpc>
                <a:spcPct val="100000"/>
              </a:lnSpc>
              <a:spcBef>
                <a:spcPts val="360"/>
              </a:spcBef>
              <a:spcAft>
                <a:spcPts val="0"/>
              </a:spcAft>
              <a:buClr>
                <a:srgbClr val="2B1803"/>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descr="A book and globe on a shelf&#10;&#10;AI-generated content may be incorrect." id="22" name="Google Shape;22;p23"/>
          <p:cNvPicPr preferRelativeResize="0"/>
          <p:nvPr/>
        </p:nvPicPr>
        <p:blipFill rotWithShape="1">
          <a:blip r:embed="rId2">
            <a:alphaModFix/>
          </a:blip>
          <a:srcRect b="0" l="0" r="0" t="0"/>
          <a:stretch/>
        </p:blipFill>
        <p:spPr>
          <a:xfrm>
            <a:off x="5867400" y="392344"/>
            <a:ext cx="6225011" cy="428162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Pink" type="obj">
  <p:cSld name="OBJECT">
    <p:bg>
      <p:bgPr>
        <a:solidFill>
          <a:schemeClr val="lt2"/>
        </a:solidFill>
      </p:bgPr>
    </p:bg>
    <p:spTree>
      <p:nvGrpSpPr>
        <p:cNvPr id="23" name="Shape 23"/>
        <p:cNvGrpSpPr/>
        <p:nvPr/>
      </p:nvGrpSpPr>
      <p:grpSpPr>
        <a:xfrm>
          <a:off x="0" y="0"/>
          <a:ext cx="0" cy="0"/>
          <a:chOff x="0" y="0"/>
          <a:chExt cx="0" cy="0"/>
        </a:xfrm>
      </p:grpSpPr>
      <p:sp>
        <p:nvSpPr>
          <p:cNvPr id="24" name="Google Shape;24;p25"/>
          <p:cNvSpPr txBox="1"/>
          <p:nvPr>
            <p:ph idx="1" type="body"/>
          </p:nvPr>
        </p:nvSpPr>
        <p:spPr>
          <a:xfrm>
            <a:off x="1066800" y="2628900"/>
            <a:ext cx="16154399" cy="64008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rgbClr val="2B1803"/>
              </a:buClr>
              <a:buSzPts val="3200"/>
              <a:buChar char="•"/>
              <a:defRPr>
                <a:latin typeface="Arial"/>
                <a:ea typeface="Arial"/>
                <a:cs typeface="Arial"/>
                <a:sym typeface="Arial"/>
              </a:defRPr>
            </a:lvl1pPr>
            <a:lvl2pPr indent="-406400" lvl="1" marL="914400" algn="l">
              <a:lnSpc>
                <a:spcPct val="100000"/>
              </a:lnSpc>
              <a:spcBef>
                <a:spcPts val="560"/>
              </a:spcBef>
              <a:spcAft>
                <a:spcPts val="0"/>
              </a:spcAft>
              <a:buClr>
                <a:srgbClr val="2B1803"/>
              </a:buClr>
              <a:buSzPts val="2800"/>
              <a:buChar char="–"/>
              <a:defRPr>
                <a:latin typeface="Arial"/>
                <a:ea typeface="Arial"/>
                <a:cs typeface="Arial"/>
                <a:sym typeface="Arial"/>
              </a:defRPr>
            </a:lvl2pPr>
            <a:lvl3pPr indent="-381000" lvl="2" marL="1371600" algn="l">
              <a:lnSpc>
                <a:spcPct val="100000"/>
              </a:lnSpc>
              <a:spcBef>
                <a:spcPts val="480"/>
              </a:spcBef>
              <a:spcAft>
                <a:spcPts val="0"/>
              </a:spcAft>
              <a:buClr>
                <a:srgbClr val="2B1803"/>
              </a:buClr>
              <a:buSzPts val="2400"/>
              <a:buChar char="•"/>
              <a:defRPr>
                <a:latin typeface="Arial"/>
                <a:ea typeface="Arial"/>
                <a:cs typeface="Arial"/>
                <a:sym typeface="Arial"/>
              </a:defRPr>
            </a:lvl3pPr>
            <a:lvl4pPr indent="-355600" lvl="3" marL="1828800" algn="l">
              <a:lnSpc>
                <a:spcPct val="100000"/>
              </a:lnSpc>
              <a:spcBef>
                <a:spcPts val="400"/>
              </a:spcBef>
              <a:spcAft>
                <a:spcPts val="0"/>
              </a:spcAft>
              <a:buClr>
                <a:srgbClr val="2B1803"/>
              </a:buClr>
              <a:buSzPts val="2000"/>
              <a:buChar char="–"/>
              <a:defRPr>
                <a:latin typeface="Arial"/>
                <a:ea typeface="Arial"/>
                <a:cs typeface="Arial"/>
                <a:sym typeface="Arial"/>
              </a:defRPr>
            </a:lvl4pPr>
            <a:lvl5pPr indent="-355600" lvl="4" marL="2286000" algn="l">
              <a:lnSpc>
                <a:spcPct val="100000"/>
              </a:lnSpc>
              <a:spcBef>
                <a:spcPts val="400"/>
              </a:spcBef>
              <a:spcAft>
                <a:spcPts val="0"/>
              </a:spcAft>
              <a:buClr>
                <a:srgbClr val="2B1803"/>
              </a:buClr>
              <a:buSzPts val="2000"/>
              <a:buChar char="»"/>
              <a:defRPr>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25"/>
          <p:cNvSpPr/>
          <p:nvPr/>
        </p:nvSpPr>
        <p:spPr>
          <a:xfrm>
            <a:off x="0" y="0"/>
            <a:ext cx="18288000" cy="173321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 name="Google Shape;26;p25"/>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27" name="Google Shape;27;p25"/>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28" name="Google Shape;28;p25"/>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Blue">
  <p:cSld name="Title and Content_Blue">
    <p:spTree>
      <p:nvGrpSpPr>
        <p:cNvPr id="29" name="Shape 29"/>
        <p:cNvGrpSpPr/>
        <p:nvPr/>
      </p:nvGrpSpPr>
      <p:grpSpPr>
        <a:xfrm>
          <a:off x="0" y="0"/>
          <a:ext cx="0" cy="0"/>
          <a:chOff x="0" y="0"/>
          <a:chExt cx="0" cy="0"/>
        </a:xfrm>
      </p:grpSpPr>
      <p:sp>
        <p:nvSpPr>
          <p:cNvPr id="30" name="Google Shape;30;p26"/>
          <p:cNvSpPr txBox="1"/>
          <p:nvPr>
            <p:ph idx="1" type="body"/>
          </p:nvPr>
        </p:nvSpPr>
        <p:spPr>
          <a:xfrm>
            <a:off x="1066800" y="2628900"/>
            <a:ext cx="16154399" cy="64008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rgbClr val="2B1803"/>
              </a:buClr>
              <a:buSzPts val="3200"/>
              <a:buChar char="•"/>
              <a:defRPr>
                <a:solidFill>
                  <a:srgbClr val="2B1803"/>
                </a:solidFill>
                <a:latin typeface="Arial"/>
                <a:ea typeface="Arial"/>
                <a:cs typeface="Arial"/>
                <a:sym typeface="Arial"/>
              </a:defRPr>
            </a:lvl1pPr>
            <a:lvl2pPr indent="-406400" lvl="1" marL="914400" algn="l">
              <a:lnSpc>
                <a:spcPct val="100000"/>
              </a:lnSpc>
              <a:spcBef>
                <a:spcPts val="560"/>
              </a:spcBef>
              <a:spcAft>
                <a:spcPts val="0"/>
              </a:spcAft>
              <a:buClr>
                <a:srgbClr val="2B1803"/>
              </a:buClr>
              <a:buSzPts val="2800"/>
              <a:buChar char="–"/>
              <a:defRPr>
                <a:solidFill>
                  <a:srgbClr val="2B1803"/>
                </a:solidFill>
                <a:latin typeface="Arial"/>
                <a:ea typeface="Arial"/>
                <a:cs typeface="Arial"/>
                <a:sym typeface="Arial"/>
              </a:defRPr>
            </a:lvl2pPr>
            <a:lvl3pPr indent="-381000" lvl="2" marL="1371600" algn="l">
              <a:lnSpc>
                <a:spcPct val="100000"/>
              </a:lnSpc>
              <a:spcBef>
                <a:spcPts val="480"/>
              </a:spcBef>
              <a:spcAft>
                <a:spcPts val="0"/>
              </a:spcAft>
              <a:buClr>
                <a:srgbClr val="2B1803"/>
              </a:buClr>
              <a:buSzPts val="2400"/>
              <a:buChar char="•"/>
              <a:defRPr>
                <a:solidFill>
                  <a:srgbClr val="2B1803"/>
                </a:solidFill>
                <a:latin typeface="Arial"/>
                <a:ea typeface="Arial"/>
                <a:cs typeface="Arial"/>
                <a:sym typeface="Arial"/>
              </a:defRPr>
            </a:lvl3pPr>
            <a:lvl4pPr indent="-355600" lvl="3" marL="1828800" algn="l">
              <a:lnSpc>
                <a:spcPct val="100000"/>
              </a:lnSpc>
              <a:spcBef>
                <a:spcPts val="400"/>
              </a:spcBef>
              <a:spcAft>
                <a:spcPts val="0"/>
              </a:spcAft>
              <a:buClr>
                <a:srgbClr val="2B1803"/>
              </a:buClr>
              <a:buSzPts val="2000"/>
              <a:buChar char="–"/>
              <a:defRPr>
                <a:solidFill>
                  <a:srgbClr val="2B1803"/>
                </a:solidFill>
                <a:latin typeface="Arial"/>
                <a:ea typeface="Arial"/>
                <a:cs typeface="Arial"/>
                <a:sym typeface="Arial"/>
              </a:defRPr>
            </a:lvl4pPr>
            <a:lvl5pPr indent="-355600" lvl="4" marL="2286000" algn="l">
              <a:lnSpc>
                <a:spcPct val="100000"/>
              </a:lnSpc>
              <a:spcBef>
                <a:spcPts val="400"/>
              </a:spcBef>
              <a:spcAft>
                <a:spcPts val="0"/>
              </a:spcAft>
              <a:buClr>
                <a:srgbClr val="2B1803"/>
              </a:buClr>
              <a:buSzPts val="2000"/>
              <a:buChar char="»"/>
              <a:defRPr>
                <a:solidFill>
                  <a:srgbClr val="2B1803"/>
                </a:solidFill>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 name="Google Shape;31;p26"/>
          <p:cNvSpPr/>
          <p:nvPr/>
        </p:nvSpPr>
        <p:spPr>
          <a:xfrm>
            <a:off x="0" y="0"/>
            <a:ext cx="18288000" cy="1733218"/>
          </a:xfrm>
          <a:prstGeom prst="rect">
            <a:avLst/>
          </a:prstGeom>
          <a:solidFill>
            <a:schemeClr val="accent3"/>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 name="Google Shape;32;p26"/>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33" name="Google Shape;33;p26"/>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34" name="Google Shape;34;p26"/>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Green">
  <p:cSld name="Title and Content_Green">
    <p:spTree>
      <p:nvGrpSpPr>
        <p:cNvPr id="35" name="Shape 35"/>
        <p:cNvGrpSpPr/>
        <p:nvPr/>
      </p:nvGrpSpPr>
      <p:grpSpPr>
        <a:xfrm>
          <a:off x="0" y="0"/>
          <a:ext cx="0" cy="0"/>
          <a:chOff x="0" y="0"/>
          <a:chExt cx="0" cy="0"/>
        </a:xfrm>
      </p:grpSpPr>
      <p:sp>
        <p:nvSpPr>
          <p:cNvPr id="36" name="Google Shape;36;p27"/>
          <p:cNvSpPr txBox="1"/>
          <p:nvPr>
            <p:ph idx="1" type="body"/>
          </p:nvPr>
        </p:nvSpPr>
        <p:spPr>
          <a:xfrm>
            <a:off x="1066800" y="2628900"/>
            <a:ext cx="16154399" cy="64008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rgbClr val="2B1803"/>
              </a:buClr>
              <a:buSzPts val="3200"/>
              <a:buChar char="•"/>
              <a:defRPr>
                <a:solidFill>
                  <a:srgbClr val="2B1803"/>
                </a:solidFill>
                <a:latin typeface="Arial"/>
                <a:ea typeface="Arial"/>
                <a:cs typeface="Arial"/>
                <a:sym typeface="Arial"/>
              </a:defRPr>
            </a:lvl1pPr>
            <a:lvl2pPr indent="-406400" lvl="1" marL="914400" algn="l">
              <a:lnSpc>
                <a:spcPct val="100000"/>
              </a:lnSpc>
              <a:spcBef>
                <a:spcPts val="560"/>
              </a:spcBef>
              <a:spcAft>
                <a:spcPts val="0"/>
              </a:spcAft>
              <a:buClr>
                <a:srgbClr val="2B1803"/>
              </a:buClr>
              <a:buSzPts val="2800"/>
              <a:buChar char="–"/>
              <a:defRPr>
                <a:solidFill>
                  <a:srgbClr val="2B1803"/>
                </a:solidFill>
                <a:latin typeface="Arial"/>
                <a:ea typeface="Arial"/>
                <a:cs typeface="Arial"/>
                <a:sym typeface="Arial"/>
              </a:defRPr>
            </a:lvl2pPr>
            <a:lvl3pPr indent="-381000" lvl="2" marL="1371600" algn="l">
              <a:lnSpc>
                <a:spcPct val="100000"/>
              </a:lnSpc>
              <a:spcBef>
                <a:spcPts val="480"/>
              </a:spcBef>
              <a:spcAft>
                <a:spcPts val="0"/>
              </a:spcAft>
              <a:buClr>
                <a:srgbClr val="2B1803"/>
              </a:buClr>
              <a:buSzPts val="2400"/>
              <a:buChar char="•"/>
              <a:defRPr>
                <a:solidFill>
                  <a:srgbClr val="2B1803"/>
                </a:solidFill>
                <a:latin typeface="Arial"/>
                <a:ea typeface="Arial"/>
                <a:cs typeface="Arial"/>
                <a:sym typeface="Arial"/>
              </a:defRPr>
            </a:lvl3pPr>
            <a:lvl4pPr indent="-355600" lvl="3" marL="1828800" algn="l">
              <a:lnSpc>
                <a:spcPct val="100000"/>
              </a:lnSpc>
              <a:spcBef>
                <a:spcPts val="400"/>
              </a:spcBef>
              <a:spcAft>
                <a:spcPts val="0"/>
              </a:spcAft>
              <a:buClr>
                <a:srgbClr val="2B1803"/>
              </a:buClr>
              <a:buSzPts val="2000"/>
              <a:buChar char="–"/>
              <a:defRPr>
                <a:solidFill>
                  <a:srgbClr val="2B1803"/>
                </a:solidFill>
                <a:latin typeface="Arial"/>
                <a:ea typeface="Arial"/>
                <a:cs typeface="Arial"/>
                <a:sym typeface="Arial"/>
              </a:defRPr>
            </a:lvl4pPr>
            <a:lvl5pPr indent="-355600" lvl="4" marL="2286000" algn="l">
              <a:lnSpc>
                <a:spcPct val="100000"/>
              </a:lnSpc>
              <a:spcBef>
                <a:spcPts val="400"/>
              </a:spcBef>
              <a:spcAft>
                <a:spcPts val="0"/>
              </a:spcAft>
              <a:buClr>
                <a:srgbClr val="2B1803"/>
              </a:buClr>
              <a:buSzPts val="2000"/>
              <a:buChar char="»"/>
              <a:defRPr>
                <a:solidFill>
                  <a:srgbClr val="2B1803"/>
                </a:solidFill>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7" name="Google Shape;37;p27"/>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nk flowers in a vase&#10;&#10;AI-generated content may be incorrect." id="38" name="Google Shape;38;p27"/>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39" name="Google Shape;39;p27"/>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Green">
  <p:cSld name="Section Header_Green">
    <p:bg>
      <p:bgPr>
        <a:solidFill>
          <a:schemeClr val="accent5"/>
        </a:solidFill>
      </p:bgPr>
    </p:bg>
    <p:spTree>
      <p:nvGrpSpPr>
        <p:cNvPr id="40" name="Shape 40"/>
        <p:cNvGrpSpPr/>
        <p:nvPr/>
      </p:nvGrpSpPr>
      <p:grpSpPr>
        <a:xfrm>
          <a:off x="0" y="0"/>
          <a:ext cx="0" cy="0"/>
          <a:chOff x="0" y="0"/>
          <a:chExt cx="0" cy="0"/>
        </a:xfrm>
      </p:grpSpPr>
      <p:sp>
        <p:nvSpPr>
          <p:cNvPr id="41" name="Google Shape;41;p3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Georgia"/>
              <a:buNone/>
              <a:defRPr b="1" sz="4000" cap="none">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sz="2400">
                <a:solidFill>
                  <a:schemeClr val="lt1"/>
                </a:solidFill>
                <a:latin typeface="Arial"/>
                <a:ea typeface="Arial"/>
                <a:cs typeface="Arial"/>
                <a:sym typeface="Arial"/>
              </a:defRPr>
            </a:lvl1pPr>
            <a:lvl2pPr indent="-228600" lvl="1" marL="914400" algn="l">
              <a:lnSpc>
                <a:spcPct val="100000"/>
              </a:lnSpc>
              <a:spcBef>
                <a:spcPts val="360"/>
              </a:spcBef>
              <a:spcAft>
                <a:spcPts val="0"/>
              </a:spcAft>
              <a:buClr>
                <a:srgbClr val="88A6A6"/>
              </a:buClr>
              <a:buSzPts val="1800"/>
              <a:buNone/>
              <a:defRPr sz="1800">
                <a:solidFill>
                  <a:srgbClr val="88A6A6"/>
                </a:solidFill>
              </a:defRPr>
            </a:lvl2pPr>
            <a:lvl3pPr indent="-228600" lvl="2" marL="1371600" algn="l">
              <a:lnSpc>
                <a:spcPct val="100000"/>
              </a:lnSpc>
              <a:spcBef>
                <a:spcPts val="320"/>
              </a:spcBef>
              <a:spcAft>
                <a:spcPts val="0"/>
              </a:spcAft>
              <a:buClr>
                <a:srgbClr val="88A6A6"/>
              </a:buClr>
              <a:buSzPts val="1600"/>
              <a:buNone/>
              <a:defRPr sz="1600">
                <a:solidFill>
                  <a:srgbClr val="88A6A6"/>
                </a:solidFill>
              </a:defRPr>
            </a:lvl3pPr>
            <a:lvl4pPr indent="-228600" lvl="3" marL="1828800" algn="l">
              <a:lnSpc>
                <a:spcPct val="100000"/>
              </a:lnSpc>
              <a:spcBef>
                <a:spcPts val="280"/>
              </a:spcBef>
              <a:spcAft>
                <a:spcPts val="0"/>
              </a:spcAft>
              <a:buClr>
                <a:srgbClr val="88A6A6"/>
              </a:buClr>
              <a:buSzPts val="1400"/>
              <a:buNone/>
              <a:defRPr sz="1400">
                <a:solidFill>
                  <a:srgbClr val="88A6A6"/>
                </a:solidFill>
              </a:defRPr>
            </a:lvl4pPr>
            <a:lvl5pPr indent="-228600" lvl="4" marL="2286000" algn="l">
              <a:lnSpc>
                <a:spcPct val="100000"/>
              </a:lnSpc>
              <a:spcBef>
                <a:spcPts val="280"/>
              </a:spcBef>
              <a:spcAft>
                <a:spcPts val="0"/>
              </a:spcAft>
              <a:buClr>
                <a:srgbClr val="88A6A6"/>
              </a:buClr>
              <a:buSzPts val="1400"/>
              <a:buNone/>
              <a:defRPr sz="1400">
                <a:solidFill>
                  <a:srgbClr val="88A6A6"/>
                </a:solidFill>
              </a:defRPr>
            </a:lvl5pPr>
            <a:lvl6pPr indent="-228600" lvl="5" marL="2743200" algn="l">
              <a:lnSpc>
                <a:spcPct val="100000"/>
              </a:lnSpc>
              <a:spcBef>
                <a:spcPts val="280"/>
              </a:spcBef>
              <a:spcAft>
                <a:spcPts val="0"/>
              </a:spcAft>
              <a:buClr>
                <a:srgbClr val="88A6A6"/>
              </a:buClr>
              <a:buSzPts val="1400"/>
              <a:buNone/>
              <a:defRPr sz="1400">
                <a:solidFill>
                  <a:srgbClr val="88A6A6"/>
                </a:solidFill>
              </a:defRPr>
            </a:lvl6pPr>
            <a:lvl7pPr indent="-228600" lvl="6" marL="3200400" algn="l">
              <a:lnSpc>
                <a:spcPct val="100000"/>
              </a:lnSpc>
              <a:spcBef>
                <a:spcPts val="280"/>
              </a:spcBef>
              <a:spcAft>
                <a:spcPts val="0"/>
              </a:spcAft>
              <a:buClr>
                <a:srgbClr val="88A6A6"/>
              </a:buClr>
              <a:buSzPts val="1400"/>
              <a:buNone/>
              <a:defRPr sz="1400">
                <a:solidFill>
                  <a:srgbClr val="88A6A6"/>
                </a:solidFill>
              </a:defRPr>
            </a:lvl7pPr>
            <a:lvl8pPr indent="-228600" lvl="7" marL="3657600" algn="l">
              <a:lnSpc>
                <a:spcPct val="100000"/>
              </a:lnSpc>
              <a:spcBef>
                <a:spcPts val="280"/>
              </a:spcBef>
              <a:spcAft>
                <a:spcPts val="0"/>
              </a:spcAft>
              <a:buClr>
                <a:srgbClr val="88A6A6"/>
              </a:buClr>
              <a:buSzPts val="1400"/>
              <a:buNone/>
              <a:defRPr sz="1400">
                <a:solidFill>
                  <a:srgbClr val="88A6A6"/>
                </a:solidFill>
              </a:defRPr>
            </a:lvl8pPr>
            <a:lvl9pPr indent="-228600" lvl="8" marL="4114800" algn="l">
              <a:lnSpc>
                <a:spcPct val="100000"/>
              </a:lnSpc>
              <a:spcBef>
                <a:spcPts val="280"/>
              </a:spcBef>
              <a:spcAft>
                <a:spcPts val="0"/>
              </a:spcAft>
              <a:buClr>
                <a:srgbClr val="88A6A6"/>
              </a:buClr>
              <a:buSzPts val="1400"/>
              <a:buNone/>
              <a:defRPr sz="1400">
                <a:solidFill>
                  <a:srgbClr val="88A6A6"/>
                </a:solidFill>
              </a:defRPr>
            </a:lvl9pPr>
          </a:lstStyle>
          <a:p/>
        </p:txBody>
      </p:sp>
      <p:sp>
        <p:nvSpPr>
          <p:cNvPr id="43" name="Google Shape;43;p31"/>
          <p:cNvSpPr/>
          <p:nvPr>
            <p:ph idx="2" type="pic"/>
          </p:nvPr>
        </p:nvSpPr>
        <p:spPr>
          <a:xfrm>
            <a:off x="10287000" y="0"/>
            <a:ext cx="8001000" cy="102870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White">
  <p:cSld name="Section Header_White">
    <p:bg>
      <p:bgPr>
        <a:solidFill>
          <a:schemeClr val="lt2"/>
        </a:solidFill>
      </p:bgPr>
    </p:bg>
    <p:spTree>
      <p:nvGrpSpPr>
        <p:cNvPr id="44" name="Shape 44"/>
        <p:cNvGrpSpPr/>
        <p:nvPr/>
      </p:nvGrpSpPr>
      <p:grpSpPr>
        <a:xfrm>
          <a:off x="0" y="0"/>
          <a:ext cx="0" cy="0"/>
          <a:chOff x="0" y="0"/>
          <a:chExt cx="0" cy="0"/>
        </a:xfrm>
      </p:grpSpPr>
      <p:sp>
        <p:nvSpPr>
          <p:cNvPr id="45" name="Google Shape;45;p3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Georgia"/>
              <a:buNone/>
              <a:defRPr b="1" sz="4000" cap="none">
                <a:solidFill>
                  <a:schemeClr val="dk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sz="2400">
                <a:solidFill>
                  <a:schemeClr val="dk1"/>
                </a:solidFill>
                <a:latin typeface="Arial"/>
                <a:ea typeface="Arial"/>
                <a:cs typeface="Arial"/>
                <a:sym typeface="Arial"/>
              </a:defRPr>
            </a:lvl1pPr>
            <a:lvl2pPr indent="-228600" lvl="1" marL="914400" algn="l">
              <a:lnSpc>
                <a:spcPct val="100000"/>
              </a:lnSpc>
              <a:spcBef>
                <a:spcPts val="360"/>
              </a:spcBef>
              <a:spcAft>
                <a:spcPts val="0"/>
              </a:spcAft>
              <a:buClr>
                <a:srgbClr val="88A6A6"/>
              </a:buClr>
              <a:buSzPts val="1800"/>
              <a:buNone/>
              <a:defRPr sz="1800">
                <a:solidFill>
                  <a:srgbClr val="88A6A6"/>
                </a:solidFill>
              </a:defRPr>
            </a:lvl2pPr>
            <a:lvl3pPr indent="-228600" lvl="2" marL="1371600" algn="l">
              <a:lnSpc>
                <a:spcPct val="100000"/>
              </a:lnSpc>
              <a:spcBef>
                <a:spcPts val="320"/>
              </a:spcBef>
              <a:spcAft>
                <a:spcPts val="0"/>
              </a:spcAft>
              <a:buClr>
                <a:srgbClr val="88A6A6"/>
              </a:buClr>
              <a:buSzPts val="1600"/>
              <a:buNone/>
              <a:defRPr sz="1600">
                <a:solidFill>
                  <a:srgbClr val="88A6A6"/>
                </a:solidFill>
              </a:defRPr>
            </a:lvl3pPr>
            <a:lvl4pPr indent="-228600" lvl="3" marL="1828800" algn="l">
              <a:lnSpc>
                <a:spcPct val="100000"/>
              </a:lnSpc>
              <a:spcBef>
                <a:spcPts val="280"/>
              </a:spcBef>
              <a:spcAft>
                <a:spcPts val="0"/>
              </a:spcAft>
              <a:buClr>
                <a:srgbClr val="88A6A6"/>
              </a:buClr>
              <a:buSzPts val="1400"/>
              <a:buNone/>
              <a:defRPr sz="1400">
                <a:solidFill>
                  <a:srgbClr val="88A6A6"/>
                </a:solidFill>
              </a:defRPr>
            </a:lvl4pPr>
            <a:lvl5pPr indent="-228600" lvl="4" marL="2286000" algn="l">
              <a:lnSpc>
                <a:spcPct val="100000"/>
              </a:lnSpc>
              <a:spcBef>
                <a:spcPts val="280"/>
              </a:spcBef>
              <a:spcAft>
                <a:spcPts val="0"/>
              </a:spcAft>
              <a:buClr>
                <a:srgbClr val="88A6A6"/>
              </a:buClr>
              <a:buSzPts val="1400"/>
              <a:buNone/>
              <a:defRPr sz="1400">
                <a:solidFill>
                  <a:srgbClr val="88A6A6"/>
                </a:solidFill>
              </a:defRPr>
            </a:lvl5pPr>
            <a:lvl6pPr indent="-228600" lvl="5" marL="2743200" algn="l">
              <a:lnSpc>
                <a:spcPct val="100000"/>
              </a:lnSpc>
              <a:spcBef>
                <a:spcPts val="280"/>
              </a:spcBef>
              <a:spcAft>
                <a:spcPts val="0"/>
              </a:spcAft>
              <a:buClr>
                <a:srgbClr val="88A6A6"/>
              </a:buClr>
              <a:buSzPts val="1400"/>
              <a:buNone/>
              <a:defRPr sz="1400">
                <a:solidFill>
                  <a:srgbClr val="88A6A6"/>
                </a:solidFill>
              </a:defRPr>
            </a:lvl6pPr>
            <a:lvl7pPr indent="-228600" lvl="6" marL="3200400" algn="l">
              <a:lnSpc>
                <a:spcPct val="100000"/>
              </a:lnSpc>
              <a:spcBef>
                <a:spcPts val="280"/>
              </a:spcBef>
              <a:spcAft>
                <a:spcPts val="0"/>
              </a:spcAft>
              <a:buClr>
                <a:srgbClr val="88A6A6"/>
              </a:buClr>
              <a:buSzPts val="1400"/>
              <a:buNone/>
              <a:defRPr sz="1400">
                <a:solidFill>
                  <a:srgbClr val="88A6A6"/>
                </a:solidFill>
              </a:defRPr>
            </a:lvl7pPr>
            <a:lvl8pPr indent="-228600" lvl="7" marL="3657600" algn="l">
              <a:lnSpc>
                <a:spcPct val="100000"/>
              </a:lnSpc>
              <a:spcBef>
                <a:spcPts val="280"/>
              </a:spcBef>
              <a:spcAft>
                <a:spcPts val="0"/>
              </a:spcAft>
              <a:buClr>
                <a:srgbClr val="88A6A6"/>
              </a:buClr>
              <a:buSzPts val="1400"/>
              <a:buNone/>
              <a:defRPr sz="1400">
                <a:solidFill>
                  <a:srgbClr val="88A6A6"/>
                </a:solidFill>
              </a:defRPr>
            </a:lvl8pPr>
            <a:lvl9pPr indent="-228600" lvl="8" marL="4114800" algn="l">
              <a:lnSpc>
                <a:spcPct val="100000"/>
              </a:lnSpc>
              <a:spcBef>
                <a:spcPts val="280"/>
              </a:spcBef>
              <a:spcAft>
                <a:spcPts val="0"/>
              </a:spcAft>
              <a:buClr>
                <a:srgbClr val="88A6A6"/>
              </a:buClr>
              <a:buSzPts val="1400"/>
              <a:buNone/>
              <a:defRPr sz="1400">
                <a:solidFill>
                  <a:srgbClr val="88A6A6"/>
                </a:solidFill>
              </a:defRPr>
            </a:lvl9pPr>
          </a:lstStyle>
          <a:p/>
        </p:txBody>
      </p:sp>
      <p:sp>
        <p:nvSpPr>
          <p:cNvPr id="47" name="Google Shape;47;p32"/>
          <p:cNvSpPr/>
          <p:nvPr>
            <p:ph idx="2" type="pic"/>
          </p:nvPr>
        </p:nvSpPr>
        <p:spPr>
          <a:xfrm>
            <a:off x="10287000" y="0"/>
            <a:ext cx="8001000" cy="102870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Pink">
  <p:cSld name="2_Column_Pink">
    <p:spTree>
      <p:nvGrpSpPr>
        <p:cNvPr id="48" name="Shape 48"/>
        <p:cNvGrpSpPr/>
        <p:nvPr/>
      </p:nvGrpSpPr>
      <p:grpSpPr>
        <a:xfrm>
          <a:off x="0" y="0"/>
          <a:ext cx="0" cy="0"/>
          <a:chOff x="0" y="0"/>
          <a:chExt cx="0" cy="0"/>
        </a:xfrm>
      </p:grpSpPr>
      <p:sp>
        <p:nvSpPr>
          <p:cNvPr id="49" name="Google Shape;49;p33"/>
          <p:cNvSpPr/>
          <p:nvPr/>
        </p:nvSpPr>
        <p:spPr>
          <a:xfrm>
            <a:off x="0" y="0"/>
            <a:ext cx="18288000" cy="173321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 name="Google Shape;50;p33"/>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3"/>
          <p:cNvSpPr txBox="1"/>
          <p:nvPr>
            <p:ph idx="1" type="body"/>
          </p:nvPr>
        </p:nvSpPr>
        <p:spPr>
          <a:xfrm>
            <a:off x="652764" y="2705100"/>
            <a:ext cx="7957836" cy="59436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2" name="Google Shape;52;p33"/>
          <p:cNvSpPr txBox="1"/>
          <p:nvPr>
            <p:ph idx="2" type="body"/>
          </p:nvPr>
        </p:nvSpPr>
        <p:spPr>
          <a:xfrm>
            <a:off x="9144000" y="2705100"/>
            <a:ext cx="7957836" cy="59436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lnSpc>
                <a:spcPct val="100000"/>
              </a:lnSpc>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lnSpc>
                <a:spcPct val="100000"/>
              </a:lnSpc>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lnSpc>
                <a:spcPct val="100000"/>
              </a:lnSpc>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descr="A pink flowers in a vase&#10;&#10;AI-generated content may be incorrect." id="53" name="Google Shape;53;p33"/>
          <p:cNvPicPr preferRelativeResize="0"/>
          <p:nvPr/>
        </p:nvPicPr>
        <p:blipFill rotWithShape="1">
          <a:blip r:embed="rId2">
            <a:alphaModFix/>
          </a:blip>
          <a:srcRect b="0" l="0" r="0" t="0"/>
          <a:stretch/>
        </p:blipFill>
        <p:spPr>
          <a:xfrm>
            <a:off x="15811500" y="6972300"/>
            <a:ext cx="1447799" cy="3064684"/>
          </a:xfrm>
          <a:prstGeom prst="rect">
            <a:avLst/>
          </a:prstGeom>
          <a:noFill/>
          <a:ln>
            <a:noFill/>
          </a:ln>
        </p:spPr>
      </p:pic>
      <p:pic>
        <p:nvPicPr>
          <p:cNvPr descr="A yellow flowers in a vase&#10;&#10;AI-generated content may be incorrect." id="54" name="Google Shape;54;p33"/>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457200" y="419100"/>
            <a:ext cx="16992600" cy="11430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rgbClr val="2B1803"/>
              </a:buClr>
              <a:buSzPts val="4400"/>
              <a:buFont typeface="Georgia"/>
              <a:buNone/>
              <a:defRPr b="0" i="0" sz="4400" u="none" cap="none" strike="noStrike">
                <a:solidFill>
                  <a:srgbClr val="2B1803"/>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1"/>
          <p:cNvSpPr txBox="1"/>
          <p:nvPr>
            <p:ph idx="1" type="body"/>
          </p:nvPr>
        </p:nvSpPr>
        <p:spPr>
          <a:xfrm>
            <a:off x="457200" y="2400300"/>
            <a:ext cx="16992600" cy="72390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rgbClr val="2B1803"/>
              </a:buClr>
              <a:buSzPts val="3200"/>
              <a:buFont typeface="Arial"/>
              <a:buChar char="•"/>
              <a:defRPr b="0" i="0" sz="3200" u="none" cap="none" strike="noStrike">
                <a:solidFill>
                  <a:srgbClr val="2B1803"/>
                </a:solidFill>
                <a:latin typeface="Arial"/>
                <a:ea typeface="Arial"/>
                <a:cs typeface="Arial"/>
                <a:sym typeface="Arial"/>
              </a:defRPr>
            </a:lvl1pPr>
            <a:lvl2pPr indent="-406400" lvl="1" marL="914400" marR="0" rtl="0" algn="l">
              <a:lnSpc>
                <a:spcPct val="100000"/>
              </a:lnSpc>
              <a:spcBef>
                <a:spcPts val="560"/>
              </a:spcBef>
              <a:spcAft>
                <a:spcPts val="0"/>
              </a:spcAft>
              <a:buClr>
                <a:srgbClr val="2B1803"/>
              </a:buClr>
              <a:buSzPts val="2800"/>
              <a:buFont typeface="Arial"/>
              <a:buChar char="–"/>
              <a:defRPr b="0" i="0" sz="2800" u="none" cap="none" strike="noStrike">
                <a:solidFill>
                  <a:srgbClr val="2B1803"/>
                </a:solidFill>
                <a:latin typeface="Arial"/>
                <a:ea typeface="Arial"/>
                <a:cs typeface="Arial"/>
                <a:sym typeface="Arial"/>
              </a:defRPr>
            </a:lvl2pPr>
            <a:lvl3pPr indent="-381000" lvl="2" marL="1371600" marR="0" rtl="0" algn="l">
              <a:lnSpc>
                <a:spcPct val="100000"/>
              </a:lnSpc>
              <a:spcBef>
                <a:spcPts val="480"/>
              </a:spcBef>
              <a:spcAft>
                <a:spcPts val="0"/>
              </a:spcAft>
              <a:buClr>
                <a:srgbClr val="2B1803"/>
              </a:buClr>
              <a:buSzPts val="2400"/>
              <a:buFont typeface="Arial"/>
              <a:buChar char="•"/>
              <a:defRPr b="0" i="0" sz="2400" u="none" cap="none" strike="noStrike">
                <a:solidFill>
                  <a:srgbClr val="2B1803"/>
                </a:solidFill>
                <a:latin typeface="Arial"/>
                <a:ea typeface="Arial"/>
                <a:cs typeface="Arial"/>
                <a:sym typeface="Arial"/>
              </a:defRPr>
            </a:lvl3pPr>
            <a:lvl4pPr indent="-355600" lvl="3" marL="1828800" marR="0" rtl="0" algn="l">
              <a:lnSpc>
                <a:spcPct val="100000"/>
              </a:lnSpc>
              <a:spcBef>
                <a:spcPts val="400"/>
              </a:spcBef>
              <a:spcAft>
                <a:spcPts val="0"/>
              </a:spcAft>
              <a:buClr>
                <a:srgbClr val="2B1803"/>
              </a:buClr>
              <a:buSzPts val="2000"/>
              <a:buFont typeface="Arial"/>
              <a:buChar char="–"/>
              <a:defRPr b="0" i="0" sz="2000" u="none" cap="none" strike="noStrike">
                <a:solidFill>
                  <a:srgbClr val="2B1803"/>
                </a:solidFill>
                <a:latin typeface="Arial"/>
                <a:ea typeface="Arial"/>
                <a:cs typeface="Arial"/>
                <a:sym typeface="Arial"/>
              </a:defRPr>
            </a:lvl4pPr>
            <a:lvl5pPr indent="-355600" lvl="4" marL="2286000" marR="0" rtl="0" algn="l">
              <a:lnSpc>
                <a:spcPct val="100000"/>
              </a:lnSpc>
              <a:spcBef>
                <a:spcPts val="400"/>
              </a:spcBef>
              <a:spcAft>
                <a:spcPts val="0"/>
              </a:spcAft>
              <a:buClr>
                <a:srgbClr val="2B1803"/>
              </a:buClr>
              <a:buSzPts val="2000"/>
              <a:buFont typeface="Arial"/>
              <a:buChar char="»"/>
              <a:defRPr b="0" i="0" sz="2000" u="none" cap="none" strike="noStrike">
                <a:solidFill>
                  <a:srgbClr val="2B1803"/>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19" name="Shape 119"/>
        <p:cNvGrpSpPr/>
        <p:nvPr/>
      </p:nvGrpSpPr>
      <p:grpSpPr>
        <a:xfrm>
          <a:off x="0" y="0"/>
          <a:ext cx="0" cy="0"/>
          <a:chOff x="0" y="0"/>
          <a:chExt cx="0" cy="0"/>
        </a:xfrm>
      </p:grpSpPr>
      <p:sp>
        <p:nvSpPr>
          <p:cNvPr id="120" name="Google Shape;120;p28"/>
          <p:cNvSpPr txBox="1"/>
          <p:nvPr>
            <p:ph type="title"/>
          </p:nvPr>
        </p:nvSpPr>
        <p:spPr>
          <a:xfrm>
            <a:off x="457200" y="419100"/>
            <a:ext cx="16992600" cy="11430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rgbClr val="1D0704"/>
              </a:buClr>
              <a:buSzPts val="4400"/>
              <a:buFont typeface="Georgia"/>
              <a:buNone/>
              <a:defRPr b="0" i="0" sz="4400" u="none" cap="none" strike="noStrike">
                <a:solidFill>
                  <a:srgbClr val="1D0704"/>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1" name="Google Shape;121;p28"/>
          <p:cNvSpPr txBox="1"/>
          <p:nvPr>
            <p:ph idx="1" type="body"/>
          </p:nvPr>
        </p:nvSpPr>
        <p:spPr>
          <a:xfrm>
            <a:off x="457200" y="2400300"/>
            <a:ext cx="16992600" cy="72390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rgbClr val="1D0704"/>
              </a:buClr>
              <a:buSzPts val="3200"/>
              <a:buFont typeface="Arial"/>
              <a:buChar char="•"/>
              <a:defRPr b="0" i="0" sz="3200" u="none" cap="none" strike="noStrike">
                <a:solidFill>
                  <a:srgbClr val="1D0704"/>
                </a:solidFill>
                <a:latin typeface="Arial"/>
                <a:ea typeface="Arial"/>
                <a:cs typeface="Arial"/>
                <a:sym typeface="Arial"/>
              </a:defRPr>
            </a:lvl1pPr>
            <a:lvl2pPr indent="-406400" lvl="1" marL="914400" marR="0" rtl="0" algn="l">
              <a:lnSpc>
                <a:spcPct val="100000"/>
              </a:lnSpc>
              <a:spcBef>
                <a:spcPts val="560"/>
              </a:spcBef>
              <a:spcAft>
                <a:spcPts val="0"/>
              </a:spcAft>
              <a:buClr>
                <a:srgbClr val="1D0704"/>
              </a:buClr>
              <a:buSzPts val="2800"/>
              <a:buFont typeface="Arial"/>
              <a:buChar char="–"/>
              <a:defRPr b="0" i="0" sz="2800" u="none" cap="none" strike="noStrike">
                <a:solidFill>
                  <a:srgbClr val="1D0704"/>
                </a:solidFill>
                <a:latin typeface="Arial"/>
                <a:ea typeface="Arial"/>
                <a:cs typeface="Arial"/>
                <a:sym typeface="Arial"/>
              </a:defRPr>
            </a:lvl2pPr>
            <a:lvl3pPr indent="-381000" lvl="2" marL="1371600" marR="0" rtl="0" algn="l">
              <a:lnSpc>
                <a:spcPct val="100000"/>
              </a:lnSpc>
              <a:spcBef>
                <a:spcPts val="480"/>
              </a:spcBef>
              <a:spcAft>
                <a:spcPts val="0"/>
              </a:spcAft>
              <a:buClr>
                <a:srgbClr val="1D0704"/>
              </a:buClr>
              <a:buSzPts val="2400"/>
              <a:buFont typeface="Arial"/>
              <a:buChar char="•"/>
              <a:defRPr b="0" i="0" sz="2400" u="none" cap="none" strike="noStrike">
                <a:solidFill>
                  <a:srgbClr val="1D0704"/>
                </a:solidFill>
                <a:latin typeface="Arial"/>
                <a:ea typeface="Arial"/>
                <a:cs typeface="Arial"/>
                <a:sym typeface="Arial"/>
              </a:defRPr>
            </a:lvl3pPr>
            <a:lvl4pPr indent="-355600" lvl="3" marL="1828800" marR="0" rtl="0" algn="l">
              <a:lnSpc>
                <a:spcPct val="100000"/>
              </a:lnSpc>
              <a:spcBef>
                <a:spcPts val="400"/>
              </a:spcBef>
              <a:spcAft>
                <a:spcPts val="0"/>
              </a:spcAft>
              <a:buClr>
                <a:srgbClr val="1D0704"/>
              </a:buClr>
              <a:buSzPts val="2000"/>
              <a:buFont typeface="Arial"/>
              <a:buChar char="–"/>
              <a:defRPr b="0" i="0" sz="2000" u="none" cap="none" strike="noStrike">
                <a:solidFill>
                  <a:srgbClr val="1D0704"/>
                </a:solidFill>
                <a:latin typeface="Arial"/>
                <a:ea typeface="Arial"/>
                <a:cs typeface="Arial"/>
                <a:sym typeface="Arial"/>
              </a:defRPr>
            </a:lvl4pPr>
            <a:lvl5pPr indent="-355600" lvl="4" marL="2286000" marR="0" rtl="0" algn="l">
              <a:lnSpc>
                <a:spcPct val="100000"/>
              </a:lnSpc>
              <a:spcBef>
                <a:spcPts val="400"/>
              </a:spcBef>
              <a:spcAft>
                <a:spcPts val="0"/>
              </a:spcAft>
              <a:buClr>
                <a:srgbClr val="1D0704"/>
              </a:buClr>
              <a:buSzPts val="2000"/>
              <a:buFont typeface="Arial"/>
              <a:buChar char="»"/>
              <a:defRPr b="0" i="0" sz="2000" u="none" cap="none" strike="noStrike">
                <a:solidFill>
                  <a:srgbClr val="1D0704"/>
                </a:solidFill>
                <a:latin typeface="Arial"/>
                <a:ea typeface="Arial"/>
                <a:cs typeface="Arial"/>
                <a:sym typeface="Arial"/>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0" Type="http://schemas.openxmlformats.org/officeDocument/2006/relationships/hyperlink" Target="https://www.wicomicoschools.org/o/wcps/page/calendars" TargetMode="External"/><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hyperlink" Target="https://www.apposchooldistrict.com/apps/pages/index.jsp?uREC_ID=199904&amp;type=d" TargetMode="External"/><Relationship Id="rId4" Type="http://schemas.openxmlformats.org/officeDocument/2006/relationships/hyperlink" Target="https://www.brandywineschools.org/families/calendars" TargetMode="External"/><Relationship Id="rId9" Type="http://schemas.openxmlformats.org/officeDocument/2006/relationships/hyperlink" Target="https://ww2.montgomeryschoolsmd.org/calendar/index.aspx?calendarViewType=list&amp;calendarDate=4/28/2026&amp;filters=37&amp;isAll=n&amp;langId=1033&amp;monthShows=12" TargetMode="External"/><Relationship Id="rId5" Type="http://schemas.openxmlformats.org/officeDocument/2006/relationships/hyperlink" Target="https://www.seafordbluejays.org/" TargetMode="External"/><Relationship Id="rId6" Type="http://schemas.openxmlformats.org/officeDocument/2006/relationships/hyperlink" Target="https://delaware.gov/guides/school-k-12/" TargetMode="External"/><Relationship Id="rId7" Type="http://schemas.openxmlformats.org/officeDocument/2006/relationships/hyperlink" Target="https://marylandpublicschools.org/about/pages/school-systems/index.aspx" TargetMode="External"/><Relationship Id="rId8" Type="http://schemas.openxmlformats.org/officeDocument/2006/relationships/hyperlink" Target="https://www.dcps.k12.md.u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hyperlink" Target="https://cdow.org/school-calendar/" TargetMode="External"/><Relationship Id="rId4" Type="http://schemas.openxmlformats.org/officeDocument/2006/relationships/hyperlink" Target="https://education.delaware.gov/families/k12/general-information/list-of-charter-schools/" TargetMode="External"/><Relationship Id="rId5" Type="http://schemas.openxmlformats.org/officeDocument/2006/relationships/hyperlink" Target="https://sussexcountyde.gov/non-public-schools" TargetMode="External"/><Relationship Id="rId6" Type="http://schemas.openxmlformats.org/officeDocument/2006/relationships/hyperlink" Target="https://www.archbalt.org/schools/" TargetMode="External"/><Relationship Id="rId7" Type="http://schemas.openxmlformats.org/officeDocument/2006/relationships/hyperlink" Target="https://marylandpublicschools.org/about/pages/dee/npsa/nonpublic-schools-types.aspx"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hyperlink" Target="https://docs.google.com/document/d/1WIr9us81yYJ82FNtdCofGHU2BsMVS6lYn-GZ_e8EgDg/edit?usp=sharing"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hyperlink" Target="https://nationaldaycalendar.com/" TargetMode="External"/><Relationship Id="rId4" Type="http://schemas.openxmlformats.org/officeDocument/2006/relationships/hyperlink" Target="https://www.daysoftheyear.com/" TargetMode="External"/><Relationship Id="rId9" Type="http://schemas.openxmlformats.org/officeDocument/2006/relationships/hyperlink" Target="https://school.teachingbooks.net/Literary_Calendar.cgi" TargetMode="External"/><Relationship Id="rId5" Type="http://schemas.openxmlformats.org/officeDocument/2006/relationships/hyperlink" Target="https://www.timeanddate.com/holidays/us/" TargetMode="External"/><Relationship Id="rId6" Type="http://schemas.openxmlformats.org/officeDocument/2006/relationships/hyperlink" Target="https://www.press.org/special-months" TargetMode="External"/><Relationship Id="rId7" Type="http://schemas.openxmlformats.org/officeDocument/2006/relationships/hyperlink" Target="https://www.un.org/en/observances/list-days-weeks" TargetMode="External"/><Relationship Id="rId8" Type="http://schemas.openxmlformats.org/officeDocument/2006/relationships/hyperlink" Target="https://buildyourlibrary.com/calendar-book-related-holiday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hyperlink" Target="https://trends.google.com/trending?geo=US" TargetMode="External"/><Relationship Id="rId4" Type="http://schemas.openxmlformats.org/officeDocument/2006/relationships/hyperlink" Target="https://www.today.com/trending" TargetMode="External"/><Relationship Id="rId9" Type="http://schemas.openxmlformats.org/officeDocument/2006/relationships/hyperlink" Target="https://www.firstshowing.net/schedule2026/" TargetMode="External"/><Relationship Id="rId5" Type="http://schemas.openxmlformats.org/officeDocument/2006/relationships/hyperlink" Target="https://www.epidemicsound.com/blog/latest-tiktok-trends/" TargetMode="External"/><Relationship Id="rId6" Type="http://schemas.openxmlformats.org/officeDocument/2006/relationships/hyperlink" Target="https://open.spotify.com/genre/section0JQ5DAzQHECxDlYNI6xD1g" TargetMode="External"/><Relationship Id="rId7" Type="http://schemas.openxmlformats.org/officeDocument/2006/relationships/hyperlink" Target="https://www.rottentomatoes.com/browse/movies_coming_soon/genres:kids_and_family~sort:popular" TargetMode="External"/><Relationship Id="rId8" Type="http://schemas.openxmlformats.org/officeDocument/2006/relationships/hyperlink" Target="https://www.nielsen.com/data-center/top-te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hyperlink" Target="https://www.beach-fun.com/sea-witch-halloween-fiddlers-festival" TargetMode="External"/><Relationship Id="rId4" Type="http://schemas.openxmlformats.org/officeDocument/2006/relationships/hyperlink" Target="https://www.visitdelaware.com/event/fire-%26-ice-festival/84756/" TargetMode="External"/><Relationship Id="rId5" Type="http://schemas.openxmlformats.org/officeDocument/2006/relationships/hyperlink" Target="https://leweschamber.com/event/2024-great-delaware-kite-festiva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hyperlink" Target="http://drive.google.com/file/d/1D8gNc2CeRXkDYHm5IOKrPp_4LH657iyg/view" TargetMode="External"/><Relationship Id="rId6"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docs.google.com/document/d/1WIr9us81yYJ82FNtdCofGHU2BsMVS6lYn-GZ_e8EgDg/edit?usp=sharing" TargetMode="Externa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18.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hyperlink" Target="https://www.nasa.gov/learning-resources/" TargetMode="External"/><Relationship Id="rId4" Type="http://schemas.openxmlformats.org/officeDocument/2006/relationships/hyperlink" Target="https://www.sciencebuddies.org/stem-activities" TargetMode="External"/><Relationship Id="rId5" Type="http://schemas.openxmlformats.org/officeDocument/2006/relationships/hyperlink" Target="https://www.invent.org/educators/resources" TargetMode="External"/><Relationship Id="rId6" Type="http://schemas.openxmlformats.org/officeDocument/2006/relationships/hyperlink" Target="https://www.steampoweredfamily.com/category/stem/" TargetMode="External"/><Relationship Id="rId7" Type="http://schemas.openxmlformats.org/officeDocument/2006/relationships/hyperlink" Target="https://www.sciencejournalforkids.org/articles/lesson-ideas/free-stem-resources/" TargetMode="External"/><Relationship Id="rId8"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hyperlink" Target="https://docs.google.com/document/d/1WIr9us81yYJ82FNtdCofGHU2BsMVS6lYn-GZ_e8EgDg/edit?usp=sharing" TargetMode="Externa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7.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33.png"/><Relationship Id="rId4" Type="http://schemas.openxmlformats.org/officeDocument/2006/relationships/image" Target="../media/image28.png"/><Relationship Id="rId5" Type="http://schemas.openxmlformats.org/officeDocument/2006/relationships/image" Target="../media/image20.png"/><Relationship Id="rId6"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29.png"/><Relationship Id="rId4" Type="http://schemas.openxmlformats.org/officeDocument/2006/relationships/image" Target="../media/image36.png"/><Relationship Id="rId5"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hyperlink" Target="mailto:Bernadette.caruso.davis@gmail.com" TargetMode="External"/><Relationship Id="rId4" Type="http://schemas.openxmlformats.org/officeDocument/2006/relationships/hyperlink" Target="mailto:Bernadette.davis@newcastlede.gov"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39a905a547a_0_18"/>
          <p:cNvSpPr txBox="1"/>
          <p:nvPr/>
        </p:nvSpPr>
        <p:spPr>
          <a:xfrm>
            <a:off x="2726750" y="2060800"/>
            <a:ext cx="12995100" cy="1092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200"/>
              </a:spcAft>
              <a:buNone/>
            </a:pPr>
            <a:r>
              <a:rPr b="1" lang="en-US" sz="5900">
                <a:solidFill>
                  <a:schemeClr val="lt1"/>
                </a:solidFill>
                <a:latin typeface="Comfortaa"/>
                <a:ea typeface="Comfortaa"/>
                <a:cs typeface="Comfortaa"/>
                <a:sym typeface="Comfortaa"/>
              </a:rPr>
              <a:t>SETTING UP THE CALENDAR</a:t>
            </a:r>
            <a:endParaRPr b="1" sz="5900">
              <a:solidFill>
                <a:schemeClr val="lt1"/>
              </a:solidFill>
              <a:latin typeface="Comfortaa"/>
              <a:ea typeface="Comfortaa"/>
              <a:cs typeface="Comfortaa"/>
              <a:sym typeface="Comfortaa"/>
            </a:endParaRPr>
          </a:p>
        </p:txBody>
      </p:sp>
      <p:sp>
        <p:nvSpPr>
          <p:cNvPr id="190" name="Google Shape;190;g39a905a547a_0_18"/>
          <p:cNvSpPr txBox="1"/>
          <p:nvPr/>
        </p:nvSpPr>
        <p:spPr>
          <a:xfrm>
            <a:off x="4305822" y="4459925"/>
            <a:ext cx="10100700" cy="4042200"/>
          </a:xfrm>
          <a:prstGeom prst="rect">
            <a:avLst/>
          </a:prstGeom>
          <a:noFill/>
          <a:ln>
            <a:noFill/>
          </a:ln>
        </p:spPr>
        <p:txBody>
          <a:bodyPr anchorCtr="0" anchor="t" bIns="122550" lIns="122550" spcFirstLastPara="1" rIns="122550" wrap="square" tIns="122550">
            <a:normAutofit/>
          </a:bodyPr>
          <a:lstStyle/>
          <a:p>
            <a:pPr indent="-544714" lvl="0" marL="612803" rtl="0" algn="l">
              <a:lnSpc>
                <a:spcPct val="150000"/>
              </a:lnSpc>
              <a:spcBef>
                <a:spcPts val="0"/>
              </a:spcBef>
              <a:spcAft>
                <a:spcPts val="0"/>
              </a:spcAft>
              <a:buClr>
                <a:schemeClr val="lt1"/>
              </a:buClr>
              <a:buSzPts val="3753"/>
              <a:buFont typeface="Comfortaa"/>
              <a:buAutoNum type="romanUcPeriod"/>
            </a:pPr>
            <a:r>
              <a:rPr b="1" lang="en-US" sz="3753">
                <a:solidFill>
                  <a:schemeClr val="lt1"/>
                </a:solidFill>
                <a:latin typeface="Comfortaa"/>
                <a:ea typeface="Comfortaa"/>
                <a:cs typeface="Comfortaa"/>
                <a:sym typeface="Comfortaa"/>
              </a:rPr>
              <a:t>Access School Calendars</a:t>
            </a:r>
            <a:endParaRPr b="1" sz="3753">
              <a:solidFill>
                <a:schemeClr val="lt1"/>
              </a:solidFill>
              <a:latin typeface="Comfortaa"/>
              <a:ea typeface="Comfortaa"/>
              <a:cs typeface="Comfortaa"/>
              <a:sym typeface="Comfortaa"/>
            </a:endParaRPr>
          </a:p>
          <a:p>
            <a:pPr indent="-544714" lvl="0" marL="612803" rtl="0" algn="l">
              <a:lnSpc>
                <a:spcPct val="150000"/>
              </a:lnSpc>
              <a:spcBef>
                <a:spcPts val="0"/>
              </a:spcBef>
              <a:spcAft>
                <a:spcPts val="0"/>
              </a:spcAft>
              <a:buClr>
                <a:schemeClr val="lt1"/>
              </a:buClr>
              <a:buSzPts val="3753"/>
              <a:buFont typeface="Comfortaa"/>
              <a:buAutoNum type="romanUcPeriod"/>
            </a:pPr>
            <a:r>
              <a:rPr b="1" lang="en-US" sz="3753">
                <a:solidFill>
                  <a:schemeClr val="lt1"/>
                </a:solidFill>
                <a:latin typeface="Comfortaa"/>
                <a:ea typeface="Comfortaa"/>
                <a:cs typeface="Comfortaa"/>
                <a:sym typeface="Comfortaa"/>
              </a:rPr>
              <a:t>Identify School Holidays</a:t>
            </a:r>
            <a:endParaRPr b="1" sz="3753">
              <a:solidFill>
                <a:schemeClr val="lt1"/>
              </a:solidFill>
              <a:latin typeface="Comfortaa"/>
              <a:ea typeface="Comfortaa"/>
              <a:cs typeface="Comfortaa"/>
              <a:sym typeface="Comfortaa"/>
            </a:endParaRPr>
          </a:p>
          <a:p>
            <a:pPr indent="-544714" lvl="0" marL="612803" rtl="0" algn="l">
              <a:lnSpc>
                <a:spcPct val="150000"/>
              </a:lnSpc>
              <a:spcBef>
                <a:spcPts val="0"/>
              </a:spcBef>
              <a:spcAft>
                <a:spcPts val="0"/>
              </a:spcAft>
              <a:buClr>
                <a:schemeClr val="lt1"/>
              </a:buClr>
              <a:buSzPts val="3753"/>
              <a:buFont typeface="Comfortaa"/>
              <a:buAutoNum type="romanUcPeriod"/>
            </a:pPr>
            <a:r>
              <a:rPr b="1" lang="en-US" sz="3753">
                <a:solidFill>
                  <a:schemeClr val="lt1"/>
                </a:solidFill>
                <a:latin typeface="Comfortaa"/>
                <a:ea typeface="Comfortaa"/>
                <a:cs typeface="Comfortaa"/>
                <a:sym typeface="Comfortaa"/>
              </a:rPr>
              <a:t>Match Dates to Library Schedule</a:t>
            </a:r>
            <a:endParaRPr b="1" sz="3753">
              <a:solidFill>
                <a:schemeClr val="lt1"/>
              </a:solidFill>
              <a:latin typeface="Comfortaa"/>
              <a:ea typeface="Comfortaa"/>
              <a:cs typeface="Comfortaa"/>
              <a:sym typeface="Comfortaa"/>
            </a:endParaRPr>
          </a:p>
          <a:p>
            <a:pPr indent="0" lvl="0" marL="0" rtl="0" algn="l">
              <a:lnSpc>
                <a:spcPct val="150000"/>
              </a:lnSpc>
              <a:spcBef>
                <a:spcPts val="0"/>
              </a:spcBef>
              <a:spcAft>
                <a:spcPts val="0"/>
              </a:spcAft>
              <a:buNone/>
            </a:pPr>
            <a:r>
              <a:t/>
            </a:r>
            <a:endParaRPr b="1" sz="3753">
              <a:solidFill>
                <a:schemeClr val="lt1"/>
              </a:solidFill>
              <a:latin typeface="Comfortaa"/>
              <a:ea typeface="Comfortaa"/>
              <a:cs typeface="Comfortaa"/>
              <a:sym typeface="Comfortaa"/>
            </a:endParaRPr>
          </a:p>
        </p:txBody>
      </p:sp>
      <p:sp>
        <p:nvSpPr>
          <p:cNvPr id="191" name="Google Shape;191;g39a905a547a_0_18"/>
          <p:cNvSpPr txBox="1"/>
          <p:nvPr/>
        </p:nvSpPr>
        <p:spPr>
          <a:xfrm>
            <a:off x="4181475" y="3525575"/>
            <a:ext cx="10349400" cy="767700"/>
          </a:xfrm>
          <a:prstGeom prst="rect">
            <a:avLst/>
          </a:prstGeom>
          <a:noFill/>
          <a:ln>
            <a:noFill/>
          </a:ln>
        </p:spPr>
        <p:txBody>
          <a:bodyPr anchorCtr="0" anchor="t" bIns="122550" lIns="122550" spcFirstLastPara="1" rIns="122550" wrap="square" tIns="122550">
            <a:normAutofit lnSpcReduction="10000"/>
          </a:bodyPr>
          <a:lstStyle/>
          <a:p>
            <a:pPr indent="0" lvl="0" marL="0" rtl="0" algn="l">
              <a:spcBef>
                <a:spcPts val="0"/>
              </a:spcBef>
              <a:spcAft>
                <a:spcPts val="0"/>
              </a:spcAft>
              <a:buNone/>
            </a:pPr>
            <a:r>
              <a:rPr b="1" lang="en-US" sz="3753">
                <a:solidFill>
                  <a:schemeClr val="lt1"/>
                </a:solidFill>
                <a:latin typeface="Comfortaa"/>
                <a:ea typeface="Comfortaa"/>
                <a:cs typeface="Comfortaa"/>
                <a:sym typeface="Comfortaa"/>
              </a:rPr>
              <a:t>SELECTING THE DATES</a:t>
            </a:r>
            <a:endParaRPr b="1" sz="3753">
              <a:solidFill>
                <a:schemeClr val="lt1"/>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xEl>
                                              <p:pRg end="3" st="3"/>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90">
                                            <p:txEl>
                                              <p:pRg end="1" st="1"/>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90">
                                            <p:txEl>
                                              <p:pRg end="2" st="2"/>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9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1"/>
          <p:cNvSpPr txBox="1"/>
          <p:nvPr>
            <p:ph type="title"/>
          </p:nvPr>
        </p:nvSpPr>
        <p:spPr>
          <a:xfrm>
            <a:off x="1059075" y="295100"/>
            <a:ext cx="157527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4800">
                <a:latin typeface="Comfortaa"/>
                <a:ea typeface="Comfortaa"/>
                <a:cs typeface="Comfortaa"/>
                <a:sym typeface="Comfortaa"/>
              </a:rPr>
              <a:t>Selecting the Dates: Access School Calendars</a:t>
            </a:r>
            <a:endParaRPr b="1" sz="4800">
              <a:latin typeface="Comfortaa"/>
              <a:ea typeface="Comfortaa"/>
              <a:cs typeface="Comfortaa"/>
              <a:sym typeface="Comfortaa"/>
            </a:endParaRPr>
          </a:p>
        </p:txBody>
      </p:sp>
      <p:sp>
        <p:nvSpPr>
          <p:cNvPr id="197" name="Google Shape;197;p11"/>
          <p:cNvSpPr txBox="1"/>
          <p:nvPr/>
        </p:nvSpPr>
        <p:spPr>
          <a:xfrm>
            <a:off x="1059075" y="5794231"/>
            <a:ext cx="7382100" cy="4233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US" sz="3695">
                <a:solidFill>
                  <a:srgbClr val="595959"/>
                </a:solidFill>
                <a:latin typeface="Comfortaa"/>
                <a:ea typeface="Comfortaa"/>
                <a:cs typeface="Comfortaa"/>
                <a:sym typeface="Comfortaa"/>
              </a:rPr>
              <a:t>District Websites</a:t>
            </a:r>
            <a:endParaRPr b="1" sz="3695">
              <a:solidFill>
                <a:srgbClr val="595959"/>
              </a:solidFill>
              <a:latin typeface="Comfortaa"/>
              <a:ea typeface="Comfortaa"/>
              <a:cs typeface="Comfortaa"/>
              <a:sym typeface="Comfortaa"/>
            </a:endParaRPr>
          </a:p>
          <a:p>
            <a:pPr indent="-463242" lvl="0" marL="914400" rtl="0" algn="l">
              <a:lnSpc>
                <a:spcPct val="150000"/>
              </a:lnSpc>
              <a:spcBef>
                <a:spcPts val="1200"/>
              </a:spcBef>
              <a:spcAft>
                <a:spcPts val="0"/>
              </a:spcAft>
              <a:buClr>
                <a:srgbClr val="595959"/>
              </a:buClr>
              <a:buSzPts val="3695"/>
              <a:buChar char="●"/>
            </a:pPr>
            <a:r>
              <a:rPr lang="en-US" sz="3695" u="sng">
                <a:solidFill>
                  <a:srgbClr val="0097A7"/>
                </a:solidFill>
                <a:hlinkClick r:id="rId3">
                  <a:extLst>
                    <a:ext uri="{A12FA001-AC4F-418D-AE19-62706E023703}">
                      <ahyp:hlinkClr val="tx"/>
                    </a:ext>
                  </a:extLst>
                </a:hlinkClick>
              </a:rPr>
              <a:t>Appoquinimink School District</a:t>
            </a:r>
            <a:endParaRPr sz="3695">
              <a:solidFill>
                <a:srgbClr val="595959"/>
              </a:solidFill>
            </a:endParaRPr>
          </a:p>
          <a:p>
            <a:pPr indent="-463242" lvl="0" marL="914400" rtl="0" algn="l">
              <a:lnSpc>
                <a:spcPct val="150000"/>
              </a:lnSpc>
              <a:spcBef>
                <a:spcPts val="0"/>
              </a:spcBef>
              <a:spcAft>
                <a:spcPts val="0"/>
              </a:spcAft>
              <a:buClr>
                <a:srgbClr val="595959"/>
              </a:buClr>
              <a:buSzPts val="3695"/>
              <a:buChar char="●"/>
            </a:pPr>
            <a:r>
              <a:rPr lang="en-US" sz="3695" u="sng">
                <a:solidFill>
                  <a:srgbClr val="0097A7"/>
                </a:solidFill>
                <a:hlinkClick r:id="rId4">
                  <a:extLst>
                    <a:ext uri="{A12FA001-AC4F-418D-AE19-62706E023703}">
                      <ahyp:hlinkClr val="tx"/>
                    </a:ext>
                  </a:extLst>
                </a:hlinkClick>
              </a:rPr>
              <a:t>Brandywine School District</a:t>
            </a:r>
            <a:endParaRPr sz="3695">
              <a:solidFill>
                <a:srgbClr val="595959"/>
              </a:solidFill>
            </a:endParaRPr>
          </a:p>
          <a:p>
            <a:pPr indent="-463242" lvl="0" marL="914400" rtl="0" algn="l">
              <a:lnSpc>
                <a:spcPct val="150000"/>
              </a:lnSpc>
              <a:spcBef>
                <a:spcPts val="0"/>
              </a:spcBef>
              <a:spcAft>
                <a:spcPts val="0"/>
              </a:spcAft>
              <a:buClr>
                <a:srgbClr val="595959"/>
              </a:buClr>
              <a:buSzPts val="3695"/>
              <a:buChar char="●"/>
            </a:pPr>
            <a:r>
              <a:rPr lang="en-US" sz="3695" u="sng">
                <a:solidFill>
                  <a:srgbClr val="0097A7"/>
                </a:solidFill>
                <a:hlinkClick r:id="rId5">
                  <a:extLst>
                    <a:ext uri="{A12FA001-AC4F-418D-AE19-62706E023703}">
                      <ahyp:hlinkClr val="tx"/>
                    </a:ext>
                  </a:extLst>
                </a:hlinkClick>
              </a:rPr>
              <a:t>Seaford School District</a:t>
            </a:r>
            <a:endParaRPr sz="3695">
              <a:solidFill>
                <a:srgbClr val="595959"/>
              </a:solidFill>
            </a:endParaRPr>
          </a:p>
          <a:p>
            <a:pPr indent="0" lvl="0" marL="0" rtl="0" algn="l">
              <a:lnSpc>
                <a:spcPct val="115000"/>
              </a:lnSpc>
              <a:spcBef>
                <a:spcPts val="1200"/>
              </a:spcBef>
              <a:spcAft>
                <a:spcPts val="1200"/>
              </a:spcAft>
              <a:buNone/>
            </a:pPr>
            <a:r>
              <a:t/>
            </a:r>
            <a:endParaRPr sz="1800">
              <a:solidFill>
                <a:srgbClr val="595959"/>
              </a:solidFill>
            </a:endParaRPr>
          </a:p>
        </p:txBody>
      </p:sp>
      <p:sp>
        <p:nvSpPr>
          <p:cNvPr id="198" name="Google Shape;198;p11"/>
          <p:cNvSpPr txBox="1"/>
          <p:nvPr/>
        </p:nvSpPr>
        <p:spPr>
          <a:xfrm>
            <a:off x="973925" y="3149106"/>
            <a:ext cx="6061800" cy="262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US" sz="6984">
                <a:solidFill>
                  <a:srgbClr val="595959"/>
                </a:solidFill>
                <a:latin typeface="Comfortaa"/>
                <a:ea typeface="Comfortaa"/>
                <a:cs typeface="Comfortaa"/>
                <a:sym typeface="Comfortaa"/>
              </a:rPr>
              <a:t>Delaware</a:t>
            </a:r>
            <a:br>
              <a:rPr lang="en-US" sz="6484">
                <a:solidFill>
                  <a:srgbClr val="595959"/>
                </a:solidFill>
              </a:rPr>
            </a:br>
            <a:r>
              <a:rPr lang="en-US" sz="3638" u="sng">
                <a:solidFill>
                  <a:srgbClr val="0097A7"/>
                </a:solidFill>
                <a:hlinkClick r:id="rId6">
                  <a:extLst>
                    <a:ext uri="{A12FA001-AC4F-418D-AE19-62706E023703}">
                      <ahyp:hlinkClr val="tx"/>
                    </a:ext>
                  </a:extLst>
                </a:hlinkClick>
              </a:rPr>
              <a:t>https://delaware.gov/guides/school-k-12/</a:t>
            </a:r>
            <a:endParaRPr sz="1300"/>
          </a:p>
        </p:txBody>
      </p:sp>
      <p:sp>
        <p:nvSpPr>
          <p:cNvPr id="199" name="Google Shape;199;p11"/>
          <p:cNvSpPr txBox="1"/>
          <p:nvPr/>
        </p:nvSpPr>
        <p:spPr>
          <a:xfrm>
            <a:off x="8978675" y="3149106"/>
            <a:ext cx="8787000" cy="23430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1200"/>
              </a:spcAft>
              <a:buNone/>
            </a:pPr>
            <a:r>
              <a:rPr b="1" lang="en-US" sz="6900">
                <a:solidFill>
                  <a:srgbClr val="595959"/>
                </a:solidFill>
                <a:latin typeface="Comfortaa"/>
                <a:ea typeface="Comfortaa"/>
                <a:cs typeface="Comfortaa"/>
                <a:sym typeface="Comfortaa"/>
              </a:rPr>
              <a:t>Maryland</a:t>
            </a:r>
            <a:r>
              <a:rPr lang="en-US" sz="3029">
                <a:solidFill>
                  <a:srgbClr val="595959"/>
                </a:solidFill>
              </a:rPr>
              <a:t>	</a:t>
            </a:r>
            <a:r>
              <a:rPr lang="en-US" sz="3684" u="sng">
                <a:solidFill>
                  <a:srgbClr val="0097A7"/>
                </a:solidFill>
                <a:hlinkClick r:id="rId7">
                  <a:extLst>
                    <a:ext uri="{A12FA001-AC4F-418D-AE19-62706E023703}">
                      <ahyp:hlinkClr val="tx"/>
                    </a:ext>
                  </a:extLst>
                </a:hlinkClick>
              </a:rPr>
              <a:t>https://marylandpublicschools.org/about/pages/school-systems/index.aspx</a:t>
            </a:r>
            <a:endParaRPr sz="3684">
              <a:solidFill>
                <a:srgbClr val="595959"/>
              </a:solidFill>
            </a:endParaRPr>
          </a:p>
        </p:txBody>
      </p:sp>
      <p:sp>
        <p:nvSpPr>
          <p:cNvPr id="200" name="Google Shape;200;p11"/>
          <p:cNvSpPr txBox="1"/>
          <p:nvPr/>
        </p:nvSpPr>
        <p:spPr>
          <a:xfrm>
            <a:off x="8978675" y="5794231"/>
            <a:ext cx="7952400" cy="3267900"/>
          </a:xfrm>
          <a:prstGeom prst="rect">
            <a:avLst/>
          </a:prstGeom>
          <a:noFill/>
          <a:ln>
            <a:noFill/>
          </a:ln>
        </p:spPr>
        <p:txBody>
          <a:bodyPr anchorCtr="0" anchor="t" bIns="91425" lIns="91425" spcFirstLastPara="1" rIns="91425" wrap="square" tIns="91425">
            <a:spAutoFit/>
          </a:bodyPr>
          <a:lstStyle/>
          <a:p>
            <a:pPr indent="0" lvl="0" marL="57150" rtl="0" algn="l">
              <a:lnSpc>
                <a:spcPct val="115000"/>
              </a:lnSpc>
              <a:spcBef>
                <a:spcPts val="0"/>
              </a:spcBef>
              <a:spcAft>
                <a:spcPts val="0"/>
              </a:spcAft>
              <a:buNone/>
            </a:pPr>
            <a:r>
              <a:rPr b="1" lang="en-US" sz="3695">
                <a:solidFill>
                  <a:srgbClr val="595959"/>
                </a:solidFill>
                <a:latin typeface="Comfortaa"/>
                <a:ea typeface="Comfortaa"/>
                <a:cs typeface="Comfortaa"/>
                <a:sym typeface="Comfortaa"/>
              </a:rPr>
              <a:t>District Websites</a:t>
            </a:r>
            <a:endParaRPr sz="1800">
              <a:solidFill>
                <a:srgbClr val="595959"/>
              </a:solidFill>
            </a:endParaRPr>
          </a:p>
          <a:p>
            <a:pPr indent="-463242" lvl="0" marL="914400" marR="0" rtl="0" algn="l">
              <a:lnSpc>
                <a:spcPct val="150000"/>
              </a:lnSpc>
              <a:spcBef>
                <a:spcPts val="1200"/>
              </a:spcBef>
              <a:spcAft>
                <a:spcPts val="0"/>
              </a:spcAft>
              <a:buClr>
                <a:srgbClr val="595959"/>
              </a:buClr>
              <a:buSzPts val="3695"/>
              <a:buChar char="●"/>
            </a:pPr>
            <a:r>
              <a:rPr lang="en-US" sz="3695" u="sng">
                <a:solidFill>
                  <a:srgbClr val="0097A7"/>
                </a:solidFill>
                <a:hlinkClick r:id="rId8">
                  <a:extLst>
                    <a:ext uri="{A12FA001-AC4F-418D-AE19-62706E023703}">
                      <ahyp:hlinkClr val="tx"/>
                    </a:ext>
                  </a:extLst>
                </a:hlinkClick>
              </a:rPr>
              <a:t>Dorchester County</a:t>
            </a:r>
            <a:endParaRPr sz="3695" u="sng">
              <a:solidFill>
                <a:srgbClr val="0097A7"/>
              </a:solidFill>
            </a:endParaRPr>
          </a:p>
          <a:p>
            <a:pPr indent="-463242" lvl="0" marL="914400" marR="0" rtl="0" algn="l">
              <a:lnSpc>
                <a:spcPct val="150000"/>
              </a:lnSpc>
              <a:spcBef>
                <a:spcPts val="0"/>
              </a:spcBef>
              <a:spcAft>
                <a:spcPts val="0"/>
              </a:spcAft>
              <a:buClr>
                <a:srgbClr val="595959"/>
              </a:buClr>
              <a:buSzPts val="3695"/>
              <a:buChar char="●"/>
            </a:pPr>
            <a:r>
              <a:rPr lang="en-US" sz="3695" u="sng">
                <a:solidFill>
                  <a:srgbClr val="0097A7"/>
                </a:solidFill>
                <a:hlinkClick r:id="rId9">
                  <a:extLst>
                    <a:ext uri="{A12FA001-AC4F-418D-AE19-62706E023703}">
                      <ahyp:hlinkClr val="tx"/>
                    </a:ext>
                  </a:extLst>
                </a:hlinkClick>
              </a:rPr>
              <a:t>Montgomery County</a:t>
            </a:r>
            <a:endParaRPr sz="3695" u="sng">
              <a:solidFill>
                <a:srgbClr val="0097A7"/>
              </a:solidFill>
            </a:endParaRPr>
          </a:p>
          <a:p>
            <a:pPr indent="-463242" lvl="0" marL="914400" marR="0" rtl="0" algn="l">
              <a:lnSpc>
                <a:spcPct val="150000"/>
              </a:lnSpc>
              <a:spcBef>
                <a:spcPts val="0"/>
              </a:spcBef>
              <a:spcAft>
                <a:spcPts val="0"/>
              </a:spcAft>
              <a:buClr>
                <a:srgbClr val="595959"/>
              </a:buClr>
              <a:buSzPts val="3695"/>
              <a:buChar char="●"/>
            </a:pPr>
            <a:r>
              <a:rPr lang="en-US" sz="3695" u="sng">
                <a:solidFill>
                  <a:srgbClr val="0097A7"/>
                </a:solidFill>
                <a:hlinkClick r:id="rId10">
                  <a:extLst>
                    <a:ext uri="{A12FA001-AC4F-418D-AE19-62706E023703}">
                      <ahyp:hlinkClr val="tx"/>
                    </a:ext>
                  </a:extLst>
                </a:hlinkClick>
              </a:rPr>
              <a:t>Wicomico County </a:t>
            </a:r>
            <a:endParaRPr sz="3800"/>
          </a:p>
        </p:txBody>
      </p:sp>
      <p:sp>
        <p:nvSpPr>
          <p:cNvPr id="201" name="Google Shape;201;p11"/>
          <p:cNvSpPr txBox="1"/>
          <p:nvPr>
            <p:ph type="title"/>
          </p:nvPr>
        </p:nvSpPr>
        <p:spPr>
          <a:xfrm>
            <a:off x="3523650" y="1895175"/>
            <a:ext cx="112407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4800">
                <a:solidFill>
                  <a:schemeClr val="accent6"/>
                </a:solidFill>
                <a:latin typeface="Comfortaa"/>
                <a:ea typeface="Comfortaa"/>
                <a:cs typeface="Comfortaa"/>
                <a:sym typeface="Comfortaa"/>
              </a:rPr>
              <a:t>State’s Department of Education</a:t>
            </a:r>
            <a:endParaRPr b="1" sz="4800">
              <a:solidFill>
                <a:schemeClr val="accent6"/>
              </a:solidFill>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2"/>
          <p:cNvSpPr txBox="1"/>
          <p:nvPr/>
        </p:nvSpPr>
        <p:spPr>
          <a:xfrm>
            <a:off x="1140375" y="2096498"/>
            <a:ext cx="15006000" cy="7393500"/>
          </a:xfrm>
          <a:prstGeom prst="rect">
            <a:avLst/>
          </a:prstGeom>
          <a:noFill/>
          <a:ln>
            <a:noFill/>
          </a:ln>
        </p:spPr>
        <p:txBody>
          <a:bodyPr anchorCtr="0" anchor="t" bIns="168900" lIns="168900" spcFirstLastPara="1" rIns="168900" wrap="square" tIns="168900">
            <a:normAutofit/>
          </a:bodyPr>
          <a:lstStyle/>
          <a:p>
            <a:pPr indent="0" lvl="0" marL="0" rtl="0" algn="l">
              <a:lnSpc>
                <a:spcPct val="150000"/>
              </a:lnSpc>
              <a:spcBef>
                <a:spcPts val="0"/>
              </a:spcBef>
              <a:spcAft>
                <a:spcPts val="0"/>
              </a:spcAft>
              <a:buNone/>
            </a:pPr>
            <a:r>
              <a:rPr b="1" lang="en-US" sz="4526">
                <a:solidFill>
                  <a:srgbClr val="595959"/>
                </a:solidFill>
                <a:latin typeface="Comfortaa"/>
                <a:ea typeface="Comfortaa"/>
                <a:cs typeface="Comfortaa"/>
                <a:sym typeface="Comfortaa"/>
              </a:rPr>
              <a:t>Remember Private and Parochial Schools</a:t>
            </a:r>
            <a:endParaRPr b="1" sz="4526">
              <a:solidFill>
                <a:srgbClr val="595959"/>
              </a:solidFill>
              <a:latin typeface="Comfortaa"/>
              <a:ea typeface="Comfortaa"/>
              <a:cs typeface="Comfortaa"/>
              <a:sym typeface="Comfortaa"/>
            </a:endParaRPr>
          </a:p>
          <a:p>
            <a:pPr indent="-665266" lvl="0" marL="844688" rtl="0" algn="l">
              <a:lnSpc>
                <a:spcPct val="150000"/>
              </a:lnSpc>
              <a:spcBef>
                <a:spcPts val="2217"/>
              </a:spcBef>
              <a:spcAft>
                <a:spcPts val="0"/>
              </a:spcAft>
              <a:buClr>
                <a:srgbClr val="595959"/>
              </a:buClr>
              <a:buSzPts val="3826"/>
              <a:buFont typeface="Comfortaa"/>
              <a:buChar char="●"/>
            </a:pPr>
            <a:r>
              <a:rPr b="1" lang="en-US" sz="3826" u="sng">
                <a:solidFill>
                  <a:srgbClr val="0097A7"/>
                </a:solidFill>
                <a:latin typeface="Comfortaa"/>
                <a:ea typeface="Comfortaa"/>
                <a:cs typeface="Comfortaa"/>
                <a:sym typeface="Comfortaa"/>
                <a:hlinkClick r:id="rId3">
                  <a:extLst>
                    <a:ext uri="{A12FA001-AC4F-418D-AE19-62706E023703}">
                      <ahyp:hlinkClr val="tx"/>
                    </a:ext>
                  </a:extLst>
                </a:hlinkClick>
              </a:rPr>
              <a:t>Catholic Diocese of Wilmington</a:t>
            </a:r>
            <a:endParaRPr b="1" sz="3826">
              <a:solidFill>
                <a:srgbClr val="595959"/>
              </a:solidFill>
              <a:latin typeface="Comfortaa"/>
              <a:ea typeface="Comfortaa"/>
              <a:cs typeface="Comfortaa"/>
              <a:sym typeface="Comfortaa"/>
            </a:endParaRPr>
          </a:p>
          <a:p>
            <a:pPr indent="-665266" lvl="0" marL="844688" rtl="0" algn="l">
              <a:lnSpc>
                <a:spcPct val="150000"/>
              </a:lnSpc>
              <a:spcBef>
                <a:spcPts val="0"/>
              </a:spcBef>
              <a:spcAft>
                <a:spcPts val="0"/>
              </a:spcAft>
              <a:buClr>
                <a:srgbClr val="595959"/>
              </a:buClr>
              <a:buSzPts val="3826"/>
              <a:buFont typeface="Comfortaa"/>
              <a:buChar char="●"/>
            </a:pPr>
            <a:r>
              <a:rPr b="1" lang="en-US" sz="3826" u="sng">
                <a:solidFill>
                  <a:srgbClr val="0097A7"/>
                </a:solidFill>
                <a:latin typeface="Comfortaa"/>
                <a:ea typeface="Comfortaa"/>
                <a:cs typeface="Comfortaa"/>
                <a:sym typeface="Comfortaa"/>
                <a:hlinkClick r:id="rId4">
                  <a:extLst>
                    <a:ext uri="{A12FA001-AC4F-418D-AE19-62706E023703}">
                      <ahyp:hlinkClr val="tx"/>
                    </a:ext>
                  </a:extLst>
                </a:hlinkClick>
              </a:rPr>
              <a:t>Delaware Charter Schools</a:t>
            </a:r>
            <a:endParaRPr b="1" sz="3826">
              <a:solidFill>
                <a:srgbClr val="595959"/>
              </a:solidFill>
              <a:latin typeface="Comfortaa"/>
              <a:ea typeface="Comfortaa"/>
              <a:cs typeface="Comfortaa"/>
              <a:sym typeface="Comfortaa"/>
            </a:endParaRPr>
          </a:p>
          <a:p>
            <a:pPr indent="-665266" lvl="0" marL="844688" rtl="0" algn="l">
              <a:lnSpc>
                <a:spcPct val="150000"/>
              </a:lnSpc>
              <a:spcBef>
                <a:spcPts val="0"/>
              </a:spcBef>
              <a:spcAft>
                <a:spcPts val="0"/>
              </a:spcAft>
              <a:buClr>
                <a:srgbClr val="595959"/>
              </a:buClr>
              <a:buSzPts val="3826"/>
              <a:buFont typeface="Comfortaa"/>
              <a:buChar char="●"/>
            </a:pPr>
            <a:r>
              <a:rPr b="1" lang="en-US" sz="3826" u="sng">
                <a:solidFill>
                  <a:srgbClr val="0097A7"/>
                </a:solidFill>
                <a:latin typeface="Comfortaa"/>
                <a:ea typeface="Comfortaa"/>
                <a:cs typeface="Comfortaa"/>
                <a:sym typeface="Comfortaa"/>
                <a:hlinkClick r:id="rId5">
                  <a:extLst>
                    <a:ext uri="{A12FA001-AC4F-418D-AE19-62706E023703}">
                      <ahyp:hlinkClr val="tx"/>
                    </a:ext>
                  </a:extLst>
                </a:hlinkClick>
              </a:rPr>
              <a:t>Sussex County Non-Public Schools</a:t>
            </a:r>
            <a:endParaRPr b="1" sz="3826">
              <a:solidFill>
                <a:srgbClr val="595959"/>
              </a:solidFill>
              <a:latin typeface="Comfortaa"/>
              <a:ea typeface="Comfortaa"/>
              <a:cs typeface="Comfortaa"/>
              <a:sym typeface="Comfortaa"/>
            </a:endParaRPr>
          </a:p>
          <a:p>
            <a:pPr indent="-665266" lvl="0" marL="844688" rtl="0" algn="l">
              <a:lnSpc>
                <a:spcPct val="150000"/>
              </a:lnSpc>
              <a:spcBef>
                <a:spcPts val="0"/>
              </a:spcBef>
              <a:spcAft>
                <a:spcPts val="0"/>
              </a:spcAft>
              <a:buClr>
                <a:srgbClr val="595959"/>
              </a:buClr>
              <a:buSzPts val="3826"/>
              <a:buFont typeface="Comfortaa"/>
              <a:buChar char="●"/>
            </a:pPr>
            <a:r>
              <a:rPr b="1" lang="en-US" sz="3826" u="sng">
                <a:solidFill>
                  <a:srgbClr val="0097A7"/>
                </a:solidFill>
                <a:latin typeface="Comfortaa"/>
                <a:ea typeface="Comfortaa"/>
                <a:cs typeface="Comfortaa"/>
                <a:sym typeface="Comfortaa"/>
                <a:hlinkClick r:id="rId6">
                  <a:extLst>
                    <a:ext uri="{A12FA001-AC4F-418D-AE19-62706E023703}">
                      <ahyp:hlinkClr val="tx"/>
                    </a:ext>
                  </a:extLst>
                </a:hlinkClick>
              </a:rPr>
              <a:t>Archdiocese of Baltimore</a:t>
            </a:r>
            <a:endParaRPr b="1" sz="3826">
              <a:solidFill>
                <a:srgbClr val="595959"/>
              </a:solidFill>
              <a:latin typeface="Comfortaa"/>
              <a:ea typeface="Comfortaa"/>
              <a:cs typeface="Comfortaa"/>
              <a:sym typeface="Comfortaa"/>
            </a:endParaRPr>
          </a:p>
          <a:p>
            <a:pPr indent="-665266" lvl="0" marL="844688" rtl="0" algn="l">
              <a:lnSpc>
                <a:spcPct val="150000"/>
              </a:lnSpc>
              <a:spcBef>
                <a:spcPts val="0"/>
              </a:spcBef>
              <a:spcAft>
                <a:spcPts val="0"/>
              </a:spcAft>
              <a:buClr>
                <a:srgbClr val="595959"/>
              </a:buClr>
              <a:buSzPts val="3826"/>
              <a:buFont typeface="Comfortaa"/>
              <a:buChar char="●"/>
            </a:pPr>
            <a:r>
              <a:rPr b="1" lang="en-US" sz="3826" u="sng">
                <a:solidFill>
                  <a:srgbClr val="0097A7"/>
                </a:solidFill>
                <a:latin typeface="Comfortaa"/>
                <a:ea typeface="Comfortaa"/>
                <a:cs typeface="Comfortaa"/>
                <a:sym typeface="Comfortaa"/>
                <a:hlinkClick r:id="rId7">
                  <a:extLst>
                    <a:ext uri="{A12FA001-AC4F-418D-AE19-62706E023703}">
                      <ahyp:hlinkClr val="tx"/>
                    </a:ext>
                  </a:extLst>
                </a:hlinkClick>
              </a:rPr>
              <a:t>Maryland Approved Non-Public Schools</a:t>
            </a:r>
            <a:endParaRPr b="1" sz="3826">
              <a:solidFill>
                <a:srgbClr val="595959"/>
              </a:solidFill>
              <a:latin typeface="Comfortaa"/>
              <a:ea typeface="Comfortaa"/>
              <a:cs typeface="Comfortaa"/>
              <a:sym typeface="Comfortaa"/>
            </a:endParaRPr>
          </a:p>
          <a:p>
            <a:pPr indent="0" lvl="0" marL="0" rtl="0" algn="l">
              <a:lnSpc>
                <a:spcPct val="115000"/>
              </a:lnSpc>
              <a:spcBef>
                <a:spcPts val="2217"/>
              </a:spcBef>
              <a:spcAft>
                <a:spcPts val="2217"/>
              </a:spcAft>
              <a:buNone/>
            </a:pPr>
            <a:r>
              <a:t/>
            </a:r>
            <a:endParaRPr sz="3326">
              <a:solidFill>
                <a:srgbClr val="595959"/>
              </a:solidFill>
            </a:endParaRPr>
          </a:p>
        </p:txBody>
      </p:sp>
      <p:sp>
        <p:nvSpPr>
          <p:cNvPr id="207" name="Google Shape;207;p12"/>
          <p:cNvSpPr txBox="1"/>
          <p:nvPr>
            <p:ph type="title"/>
          </p:nvPr>
        </p:nvSpPr>
        <p:spPr>
          <a:xfrm>
            <a:off x="1059075" y="295100"/>
            <a:ext cx="157527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4800">
                <a:latin typeface="Comfortaa"/>
                <a:ea typeface="Comfortaa"/>
                <a:cs typeface="Comfortaa"/>
                <a:sym typeface="Comfortaa"/>
              </a:rPr>
              <a:t>Selecting the Dates: Access School Calendars</a:t>
            </a:r>
            <a:endParaRPr b="1" sz="4800">
              <a:latin typeface="Comfortaa"/>
              <a:ea typeface="Comfortaa"/>
              <a:cs typeface="Comfortaa"/>
              <a:sym typeface="Comforta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3"/>
          <p:cNvSpPr txBox="1"/>
          <p:nvPr>
            <p:ph type="title"/>
          </p:nvPr>
        </p:nvSpPr>
        <p:spPr>
          <a:xfrm>
            <a:off x="804946" y="73793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4400"/>
              <a:buFont typeface="Arial"/>
              <a:buNone/>
            </a:pPr>
            <a:r>
              <a:rPr b="1" lang="en-US"/>
              <a:t>Identify School Holidays</a:t>
            </a:r>
            <a:endParaRPr b="1"/>
          </a:p>
        </p:txBody>
      </p:sp>
      <p:grpSp>
        <p:nvGrpSpPr>
          <p:cNvPr id="213" name="Google Shape;213;p13"/>
          <p:cNvGrpSpPr/>
          <p:nvPr/>
        </p:nvGrpSpPr>
        <p:grpSpPr>
          <a:xfrm>
            <a:off x="10567277" y="289518"/>
            <a:ext cx="7226021" cy="9707949"/>
            <a:chOff x="6238950" y="1993366"/>
            <a:chExt cx="5810100" cy="7805700"/>
          </a:xfrm>
        </p:grpSpPr>
        <p:sp>
          <p:nvSpPr>
            <p:cNvPr id="214" name="Google Shape;214;p13"/>
            <p:cNvSpPr/>
            <p:nvPr/>
          </p:nvSpPr>
          <p:spPr>
            <a:xfrm>
              <a:off x="6238950" y="1993366"/>
              <a:ext cx="5810100" cy="7805700"/>
            </a:xfrm>
            <a:prstGeom prst="rect">
              <a:avLst/>
            </a:prstGeom>
            <a:solidFill>
              <a:srgbClr val="6AA84F"/>
            </a:solidFill>
            <a:ln>
              <a:noFill/>
            </a:ln>
          </p:spPr>
          <p:txBody>
            <a:bodyPr anchorCtr="0" anchor="ctr" bIns="231875" lIns="231875" spcFirstLastPara="1" rIns="231875" wrap="square" tIns="231875">
              <a:noAutofit/>
            </a:bodyPr>
            <a:lstStyle/>
            <a:p>
              <a:pPr indent="0" lvl="0" marL="0" rtl="0" algn="ctr">
                <a:spcBef>
                  <a:spcPts val="0"/>
                </a:spcBef>
                <a:spcAft>
                  <a:spcPts val="0"/>
                </a:spcAft>
                <a:buNone/>
              </a:pPr>
              <a:r>
                <a:t/>
              </a:r>
              <a:endParaRPr sz="3550"/>
            </a:p>
          </p:txBody>
        </p:sp>
        <p:pic>
          <p:nvPicPr>
            <p:cNvPr id="215" name="Google Shape;215;p13"/>
            <p:cNvPicPr preferRelativeResize="0"/>
            <p:nvPr/>
          </p:nvPicPr>
          <p:blipFill>
            <a:blip r:embed="rId3">
              <a:alphaModFix/>
            </a:blip>
            <a:stretch>
              <a:fillRect/>
            </a:stretch>
          </p:blipFill>
          <p:spPr>
            <a:xfrm>
              <a:off x="6459623" y="2185565"/>
              <a:ext cx="5368750" cy="7421308"/>
            </a:xfrm>
            <a:prstGeom prst="rect">
              <a:avLst/>
            </a:prstGeom>
            <a:noFill/>
            <a:ln>
              <a:noFill/>
            </a:ln>
          </p:spPr>
        </p:pic>
      </p:grpSp>
      <p:grpSp>
        <p:nvGrpSpPr>
          <p:cNvPr id="216" name="Google Shape;216;p13"/>
          <p:cNvGrpSpPr/>
          <p:nvPr/>
        </p:nvGrpSpPr>
        <p:grpSpPr>
          <a:xfrm>
            <a:off x="2948200" y="2643388"/>
            <a:ext cx="9024925" cy="7354200"/>
            <a:chOff x="2948200" y="2643388"/>
            <a:chExt cx="9024925" cy="7354200"/>
          </a:xfrm>
        </p:grpSpPr>
        <p:sp>
          <p:nvSpPr>
            <p:cNvPr id="217" name="Google Shape;217;p13"/>
            <p:cNvSpPr/>
            <p:nvPr/>
          </p:nvSpPr>
          <p:spPr>
            <a:xfrm>
              <a:off x="2948200" y="2643388"/>
              <a:ext cx="6243300" cy="7354200"/>
            </a:xfrm>
            <a:prstGeom prst="rect">
              <a:avLst/>
            </a:prstGeom>
            <a:solidFill>
              <a:schemeClr val="dk1"/>
            </a:solidFill>
            <a:ln cap="flat" cmpd="sng" w="19050">
              <a:solidFill>
                <a:schemeClr val="accent6"/>
              </a:solidFill>
              <a:prstDash val="solid"/>
              <a:round/>
              <a:headEnd len="sm" w="sm" type="none"/>
              <a:tailEnd len="sm" w="sm" type="none"/>
            </a:ln>
          </p:spPr>
          <p:txBody>
            <a:bodyPr anchorCtr="0" anchor="ctr" bIns="231875" lIns="231875" spcFirstLastPara="1" rIns="231875" wrap="square" tIns="231875">
              <a:noAutofit/>
            </a:bodyPr>
            <a:lstStyle/>
            <a:p>
              <a:pPr indent="0" lvl="0" marL="0" rtl="0" algn="ctr">
                <a:spcBef>
                  <a:spcPts val="0"/>
                </a:spcBef>
                <a:spcAft>
                  <a:spcPts val="0"/>
                </a:spcAft>
                <a:buNone/>
              </a:pPr>
              <a:r>
                <a:t/>
              </a:r>
              <a:endParaRPr sz="3550"/>
            </a:p>
          </p:txBody>
        </p:sp>
        <p:sp>
          <p:nvSpPr>
            <p:cNvPr id="218" name="Google Shape;218;p13"/>
            <p:cNvSpPr/>
            <p:nvPr/>
          </p:nvSpPr>
          <p:spPr>
            <a:xfrm rot="6173996">
              <a:off x="7515114" y="4796662"/>
              <a:ext cx="4898121" cy="3000214"/>
            </a:xfrm>
            <a:prstGeom prst="triangle">
              <a:avLst>
                <a:gd fmla="val 100000" name="adj"/>
              </a:avLst>
            </a:prstGeom>
            <a:solidFill>
              <a:schemeClr val="dk1"/>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9" name="Google Shape;219;p13"/>
            <p:cNvPicPr preferRelativeResize="0"/>
            <p:nvPr/>
          </p:nvPicPr>
          <p:blipFill rotWithShape="1">
            <a:blip r:embed="rId3">
              <a:alphaModFix/>
            </a:blip>
            <a:srcRect b="0" l="0" r="61080" t="67199"/>
            <a:stretch/>
          </p:blipFill>
          <p:spPr>
            <a:xfrm>
              <a:off x="3041798" y="2792878"/>
              <a:ext cx="6056125" cy="7055226"/>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4"/>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4800">
                <a:latin typeface="Comfortaa"/>
                <a:ea typeface="Comfortaa"/>
                <a:cs typeface="Comfortaa"/>
                <a:sym typeface="Comfortaa"/>
              </a:rPr>
              <a:t>Compare &amp; Match to Library Schedule</a:t>
            </a:r>
            <a:endParaRPr b="1" sz="4800">
              <a:latin typeface="Comfortaa"/>
              <a:ea typeface="Comfortaa"/>
              <a:cs typeface="Comfortaa"/>
              <a:sym typeface="Comfortaa"/>
            </a:endParaRPr>
          </a:p>
        </p:txBody>
      </p:sp>
      <p:grpSp>
        <p:nvGrpSpPr>
          <p:cNvPr id="225" name="Google Shape;225;p14"/>
          <p:cNvGrpSpPr/>
          <p:nvPr/>
        </p:nvGrpSpPr>
        <p:grpSpPr>
          <a:xfrm>
            <a:off x="7914054" y="1942232"/>
            <a:ext cx="9489702" cy="7628227"/>
            <a:chOff x="4121850" y="1414625"/>
            <a:chExt cx="4325100" cy="3476700"/>
          </a:xfrm>
        </p:grpSpPr>
        <p:sp>
          <p:nvSpPr>
            <p:cNvPr id="226" name="Google Shape;226;p14"/>
            <p:cNvSpPr/>
            <p:nvPr/>
          </p:nvSpPr>
          <p:spPr>
            <a:xfrm>
              <a:off x="4121850" y="1414625"/>
              <a:ext cx="4325100" cy="3476700"/>
            </a:xfrm>
            <a:prstGeom prst="rect">
              <a:avLst/>
            </a:prstGeom>
            <a:solidFill>
              <a:srgbClr val="D8E7A9"/>
            </a:solidFill>
            <a:ln>
              <a:noFill/>
            </a:ln>
          </p:spPr>
          <p:txBody>
            <a:bodyPr anchorCtr="0" anchor="ctr" bIns="200600" lIns="200600" spcFirstLastPara="1" rIns="200600" wrap="square" tIns="200600">
              <a:noAutofit/>
            </a:bodyPr>
            <a:lstStyle/>
            <a:p>
              <a:pPr indent="0" lvl="0" marL="0" rtl="0" algn="ctr">
                <a:spcBef>
                  <a:spcPts val="0"/>
                </a:spcBef>
                <a:spcAft>
                  <a:spcPts val="0"/>
                </a:spcAft>
                <a:buNone/>
              </a:pPr>
              <a:r>
                <a:t/>
              </a:r>
              <a:endParaRPr sz="3072"/>
            </a:p>
          </p:txBody>
        </p:sp>
        <p:grpSp>
          <p:nvGrpSpPr>
            <p:cNvPr id="227" name="Google Shape;227;p14"/>
            <p:cNvGrpSpPr/>
            <p:nvPr/>
          </p:nvGrpSpPr>
          <p:grpSpPr>
            <a:xfrm>
              <a:off x="4247421" y="1581025"/>
              <a:ext cx="4073976" cy="3143875"/>
              <a:chOff x="4181346" y="1618175"/>
              <a:chExt cx="4073976" cy="3143875"/>
            </a:xfrm>
          </p:grpSpPr>
          <p:pic>
            <p:nvPicPr>
              <p:cNvPr id="228" name="Google Shape;228;p14"/>
              <p:cNvPicPr preferRelativeResize="0"/>
              <p:nvPr/>
            </p:nvPicPr>
            <p:blipFill rotWithShape="1">
              <a:blip r:embed="rId3">
                <a:alphaModFix/>
              </a:blip>
              <a:srcRect b="0" l="0" r="48557" t="0"/>
              <a:stretch/>
            </p:blipFill>
            <p:spPr>
              <a:xfrm>
                <a:off x="4181346" y="1618175"/>
                <a:ext cx="2313624" cy="3143875"/>
              </a:xfrm>
              <a:prstGeom prst="rect">
                <a:avLst/>
              </a:prstGeom>
              <a:noFill/>
              <a:ln>
                <a:noFill/>
              </a:ln>
            </p:spPr>
          </p:pic>
          <p:pic>
            <p:nvPicPr>
              <p:cNvPr id="229" name="Google Shape;229;p14"/>
              <p:cNvPicPr preferRelativeResize="0"/>
              <p:nvPr/>
            </p:nvPicPr>
            <p:blipFill rotWithShape="1">
              <a:blip r:embed="rId3">
                <a:alphaModFix/>
              </a:blip>
              <a:srcRect b="0" l="51397" r="0" t="0"/>
              <a:stretch/>
            </p:blipFill>
            <p:spPr>
              <a:xfrm>
                <a:off x="6069422" y="1618175"/>
                <a:ext cx="2185900" cy="3143875"/>
              </a:xfrm>
              <a:prstGeom prst="rect">
                <a:avLst/>
              </a:prstGeom>
              <a:noFill/>
              <a:ln>
                <a:noFill/>
              </a:ln>
            </p:spPr>
          </p:pic>
        </p:grpSp>
      </p:grpSp>
      <p:grpSp>
        <p:nvGrpSpPr>
          <p:cNvPr id="230" name="Google Shape;230;p14"/>
          <p:cNvGrpSpPr/>
          <p:nvPr/>
        </p:nvGrpSpPr>
        <p:grpSpPr>
          <a:xfrm>
            <a:off x="1023625" y="1942200"/>
            <a:ext cx="6251700" cy="7820400"/>
            <a:chOff x="1023625" y="1942200"/>
            <a:chExt cx="6251700" cy="7820400"/>
          </a:xfrm>
        </p:grpSpPr>
        <p:sp>
          <p:nvSpPr>
            <p:cNvPr id="231" name="Google Shape;231;p14"/>
            <p:cNvSpPr/>
            <p:nvPr/>
          </p:nvSpPr>
          <p:spPr>
            <a:xfrm>
              <a:off x="1023625" y="1942200"/>
              <a:ext cx="6251700" cy="7820400"/>
            </a:xfrm>
            <a:prstGeom prst="rect">
              <a:avLst/>
            </a:prstGeom>
            <a:solidFill>
              <a:srgbClr val="6AA84F"/>
            </a:solidFill>
            <a:ln>
              <a:noFill/>
            </a:ln>
          </p:spPr>
          <p:txBody>
            <a:bodyPr anchorCtr="0" anchor="ctr" bIns="200600" lIns="200600" spcFirstLastPara="1" rIns="200600" wrap="square" tIns="200600">
              <a:noAutofit/>
            </a:bodyPr>
            <a:lstStyle/>
            <a:p>
              <a:pPr indent="0" lvl="0" marL="0" rtl="0" algn="ctr">
                <a:spcBef>
                  <a:spcPts val="0"/>
                </a:spcBef>
                <a:spcAft>
                  <a:spcPts val="0"/>
                </a:spcAft>
                <a:buNone/>
              </a:pPr>
              <a:r>
                <a:t/>
              </a:r>
              <a:endParaRPr sz="3072"/>
            </a:p>
          </p:txBody>
        </p:sp>
        <p:pic>
          <p:nvPicPr>
            <p:cNvPr id="232" name="Google Shape;232;p14"/>
            <p:cNvPicPr preferRelativeResize="0"/>
            <p:nvPr/>
          </p:nvPicPr>
          <p:blipFill>
            <a:blip r:embed="rId4">
              <a:alphaModFix/>
            </a:blip>
            <a:stretch>
              <a:fillRect/>
            </a:stretch>
          </p:blipFill>
          <p:spPr>
            <a:xfrm>
              <a:off x="1179600" y="2130113"/>
              <a:ext cx="5939749" cy="7444574"/>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39a905a547a_0_60"/>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4800">
                <a:latin typeface="Comfortaa"/>
                <a:ea typeface="Comfortaa"/>
                <a:cs typeface="Comfortaa"/>
                <a:sym typeface="Comfortaa"/>
              </a:rPr>
              <a:t>Compare &amp; Match to Library Schedule</a:t>
            </a:r>
            <a:endParaRPr b="1" sz="4800">
              <a:latin typeface="Comfortaa"/>
              <a:ea typeface="Comfortaa"/>
              <a:cs typeface="Comfortaa"/>
              <a:sym typeface="Comfortaa"/>
            </a:endParaRPr>
          </a:p>
        </p:txBody>
      </p:sp>
      <p:grpSp>
        <p:nvGrpSpPr>
          <p:cNvPr id="238" name="Google Shape;238;g39a905a547a_0_60"/>
          <p:cNvGrpSpPr/>
          <p:nvPr/>
        </p:nvGrpSpPr>
        <p:grpSpPr>
          <a:xfrm>
            <a:off x="7914054" y="1942232"/>
            <a:ext cx="9489702" cy="7628227"/>
            <a:chOff x="4121850" y="1414625"/>
            <a:chExt cx="4325100" cy="3476700"/>
          </a:xfrm>
        </p:grpSpPr>
        <p:sp>
          <p:nvSpPr>
            <p:cNvPr id="239" name="Google Shape;239;g39a905a547a_0_60"/>
            <p:cNvSpPr/>
            <p:nvPr/>
          </p:nvSpPr>
          <p:spPr>
            <a:xfrm>
              <a:off x="4121850" y="1414625"/>
              <a:ext cx="4325100" cy="3476700"/>
            </a:xfrm>
            <a:prstGeom prst="rect">
              <a:avLst/>
            </a:prstGeom>
            <a:solidFill>
              <a:srgbClr val="D8E7A9"/>
            </a:solidFill>
            <a:ln>
              <a:noFill/>
            </a:ln>
          </p:spPr>
          <p:txBody>
            <a:bodyPr anchorCtr="0" anchor="ctr" bIns="200600" lIns="200600" spcFirstLastPara="1" rIns="200600" wrap="square" tIns="200600">
              <a:noAutofit/>
            </a:bodyPr>
            <a:lstStyle/>
            <a:p>
              <a:pPr indent="0" lvl="0" marL="0" rtl="0" algn="ctr">
                <a:spcBef>
                  <a:spcPts val="0"/>
                </a:spcBef>
                <a:spcAft>
                  <a:spcPts val="0"/>
                </a:spcAft>
                <a:buNone/>
              </a:pPr>
              <a:r>
                <a:t/>
              </a:r>
              <a:endParaRPr sz="3072"/>
            </a:p>
          </p:txBody>
        </p:sp>
        <p:grpSp>
          <p:nvGrpSpPr>
            <p:cNvPr id="240" name="Google Shape;240;g39a905a547a_0_60"/>
            <p:cNvGrpSpPr/>
            <p:nvPr/>
          </p:nvGrpSpPr>
          <p:grpSpPr>
            <a:xfrm>
              <a:off x="4247421" y="1581025"/>
              <a:ext cx="4073976" cy="3143875"/>
              <a:chOff x="4181346" y="1618175"/>
              <a:chExt cx="4073976" cy="3143875"/>
            </a:xfrm>
          </p:grpSpPr>
          <p:pic>
            <p:nvPicPr>
              <p:cNvPr id="241" name="Google Shape;241;g39a905a547a_0_60"/>
              <p:cNvPicPr preferRelativeResize="0"/>
              <p:nvPr/>
            </p:nvPicPr>
            <p:blipFill rotWithShape="1">
              <a:blip r:embed="rId3">
                <a:alphaModFix/>
              </a:blip>
              <a:srcRect b="0" l="0" r="48557" t="0"/>
              <a:stretch/>
            </p:blipFill>
            <p:spPr>
              <a:xfrm>
                <a:off x="4181346" y="1618175"/>
                <a:ext cx="2313624" cy="3143875"/>
              </a:xfrm>
              <a:prstGeom prst="rect">
                <a:avLst/>
              </a:prstGeom>
              <a:noFill/>
              <a:ln>
                <a:noFill/>
              </a:ln>
            </p:spPr>
          </p:pic>
          <p:pic>
            <p:nvPicPr>
              <p:cNvPr id="242" name="Google Shape;242;g39a905a547a_0_60"/>
              <p:cNvPicPr preferRelativeResize="0"/>
              <p:nvPr/>
            </p:nvPicPr>
            <p:blipFill rotWithShape="1">
              <a:blip r:embed="rId3">
                <a:alphaModFix/>
              </a:blip>
              <a:srcRect b="0" l="51397" r="0" t="0"/>
              <a:stretch/>
            </p:blipFill>
            <p:spPr>
              <a:xfrm>
                <a:off x="6069422" y="1618175"/>
                <a:ext cx="2185900" cy="3143875"/>
              </a:xfrm>
              <a:prstGeom prst="rect">
                <a:avLst/>
              </a:prstGeom>
              <a:noFill/>
              <a:ln>
                <a:noFill/>
              </a:ln>
            </p:spPr>
          </p:pic>
        </p:grpSp>
      </p:grpSp>
      <p:grpSp>
        <p:nvGrpSpPr>
          <p:cNvPr id="243" name="Google Shape;243;g39a905a547a_0_60"/>
          <p:cNvGrpSpPr/>
          <p:nvPr/>
        </p:nvGrpSpPr>
        <p:grpSpPr>
          <a:xfrm>
            <a:off x="1023625" y="1942200"/>
            <a:ext cx="6251700" cy="7820400"/>
            <a:chOff x="1023625" y="1942200"/>
            <a:chExt cx="6251700" cy="7820400"/>
          </a:xfrm>
        </p:grpSpPr>
        <p:sp>
          <p:nvSpPr>
            <p:cNvPr id="244" name="Google Shape;244;g39a905a547a_0_60"/>
            <p:cNvSpPr/>
            <p:nvPr/>
          </p:nvSpPr>
          <p:spPr>
            <a:xfrm>
              <a:off x="1023625" y="1942200"/>
              <a:ext cx="6251700" cy="7820400"/>
            </a:xfrm>
            <a:prstGeom prst="rect">
              <a:avLst/>
            </a:prstGeom>
            <a:solidFill>
              <a:srgbClr val="6AA84F"/>
            </a:solidFill>
            <a:ln>
              <a:noFill/>
            </a:ln>
          </p:spPr>
          <p:txBody>
            <a:bodyPr anchorCtr="0" anchor="ctr" bIns="200600" lIns="200600" spcFirstLastPara="1" rIns="200600" wrap="square" tIns="200600">
              <a:noAutofit/>
            </a:bodyPr>
            <a:lstStyle/>
            <a:p>
              <a:pPr indent="0" lvl="0" marL="0" rtl="0" algn="ctr">
                <a:spcBef>
                  <a:spcPts val="0"/>
                </a:spcBef>
                <a:spcAft>
                  <a:spcPts val="0"/>
                </a:spcAft>
                <a:buNone/>
              </a:pPr>
              <a:r>
                <a:t/>
              </a:r>
              <a:endParaRPr sz="3072"/>
            </a:p>
          </p:txBody>
        </p:sp>
        <p:pic>
          <p:nvPicPr>
            <p:cNvPr id="245" name="Google Shape;245;g39a905a547a_0_60"/>
            <p:cNvPicPr preferRelativeResize="0"/>
            <p:nvPr/>
          </p:nvPicPr>
          <p:blipFill>
            <a:blip r:embed="rId4">
              <a:alphaModFix/>
            </a:blip>
            <a:stretch>
              <a:fillRect/>
            </a:stretch>
          </p:blipFill>
          <p:spPr>
            <a:xfrm>
              <a:off x="1179600" y="2130113"/>
              <a:ext cx="5939749" cy="7444574"/>
            </a:xfrm>
            <a:prstGeom prst="rect">
              <a:avLst/>
            </a:prstGeom>
            <a:noFill/>
            <a:ln>
              <a:noFill/>
            </a:ln>
          </p:spPr>
        </p:pic>
      </p:grpSp>
      <p:cxnSp>
        <p:nvCxnSpPr>
          <p:cNvPr id="246" name="Google Shape;246;g39a905a547a_0_60"/>
          <p:cNvCxnSpPr/>
          <p:nvPr/>
        </p:nvCxnSpPr>
        <p:spPr>
          <a:xfrm flipH="1">
            <a:off x="2420025" y="4159200"/>
            <a:ext cx="2878500" cy="766800"/>
          </a:xfrm>
          <a:prstGeom prst="straightConnector1">
            <a:avLst/>
          </a:prstGeom>
          <a:noFill/>
          <a:ln cap="flat" cmpd="sng" w="38100">
            <a:solidFill>
              <a:srgbClr val="FF0000"/>
            </a:solidFill>
            <a:prstDash val="solid"/>
            <a:round/>
            <a:headEnd len="med" w="med" type="none"/>
            <a:tailEnd len="med" w="med" type="triangle"/>
          </a:ln>
        </p:spPr>
      </p:cxnSp>
      <p:cxnSp>
        <p:nvCxnSpPr>
          <p:cNvPr id="247" name="Google Shape;247;g39a905a547a_0_60"/>
          <p:cNvCxnSpPr/>
          <p:nvPr/>
        </p:nvCxnSpPr>
        <p:spPr>
          <a:xfrm>
            <a:off x="5502900" y="4108125"/>
            <a:ext cx="6839400" cy="1392600"/>
          </a:xfrm>
          <a:prstGeom prst="straightConnector1">
            <a:avLst/>
          </a:prstGeom>
          <a:noFill/>
          <a:ln cap="flat" cmpd="sng" w="38100">
            <a:solidFill>
              <a:srgbClr val="FF0000"/>
            </a:solidFill>
            <a:prstDash val="solid"/>
            <a:round/>
            <a:headEnd len="med" w="med" type="none"/>
            <a:tailEnd len="med" w="med" type="triangle"/>
          </a:ln>
        </p:spPr>
      </p:cxnSp>
      <p:cxnSp>
        <p:nvCxnSpPr>
          <p:cNvPr id="248" name="Google Shape;248;g39a905a547a_0_60"/>
          <p:cNvCxnSpPr/>
          <p:nvPr/>
        </p:nvCxnSpPr>
        <p:spPr>
          <a:xfrm>
            <a:off x="5502900" y="4108125"/>
            <a:ext cx="2652600" cy="13671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39a905a547a_0_72"/>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4800">
                <a:latin typeface="Comfortaa"/>
                <a:ea typeface="Comfortaa"/>
                <a:cs typeface="Comfortaa"/>
                <a:sym typeface="Comfortaa"/>
              </a:rPr>
              <a:t>Compare &amp; Match to Library Schedule</a:t>
            </a:r>
            <a:endParaRPr b="1" sz="4800">
              <a:latin typeface="Comfortaa"/>
              <a:ea typeface="Comfortaa"/>
              <a:cs typeface="Comfortaa"/>
              <a:sym typeface="Comfortaa"/>
            </a:endParaRPr>
          </a:p>
        </p:txBody>
      </p:sp>
      <p:grpSp>
        <p:nvGrpSpPr>
          <p:cNvPr id="254" name="Google Shape;254;g39a905a547a_0_72"/>
          <p:cNvGrpSpPr/>
          <p:nvPr/>
        </p:nvGrpSpPr>
        <p:grpSpPr>
          <a:xfrm>
            <a:off x="7914054" y="1942232"/>
            <a:ext cx="9489702" cy="7628227"/>
            <a:chOff x="4121850" y="1414625"/>
            <a:chExt cx="4325100" cy="3476700"/>
          </a:xfrm>
        </p:grpSpPr>
        <p:sp>
          <p:nvSpPr>
            <p:cNvPr id="255" name="Google Shape;255;g39a905a547a_0_72"/>
            <p:cNvSpPr/>
            <p:nvPr/>
          </p:nvSpPr>
          <p:spPr>
            <a:xfrm>
              <a:off x="4121850" y="1414625"/>
              <a:ext cx="4325100" cy="3476700"/>
            </a:xfrm>
            <a:prstGeom prst="rect">
              <a:avLst/>
            </a:prstGeom>
            <a:solidFill>
              <a:srgbClr val="D8E7A9"/>
            </a:solidFill>
            <a:ln>
              <a:noFill/>
            </a:ln>
          </p:spPr>
          <p:txBody>
            <a:bodyPr anchorCtr="0" anchor="ctr" bIns="200600" lIns="200600" spcFirstLastPara="1" rIns="200600" wrap="square" tIns="200600">
              <a:noAutofit/>
            </a:bodyPr>
            <a:lstStyle/>
            <a:p>
              <a:pPr indent="0" lvl="0" marL="0" rtl="0" algn="ctr">
                <a:spcBef>
                  <a:spcPts val="0"/>
                </a:spcBef>
                <a:spcAft>
                  <a:spcPts val="0"/>
                </a:spcAft>
                <a:buNone/>
              </a:pPr>
              <a:r>
                <a:t/>
              </a:r>
              <a:endParaRPr sz="3072"/>
            </a:p>
          </p:txBody>
        </p:sp>
        <p:grpSp>
          <p:nvGrpSpPr>
            <p:cNvPr id="256" name="Google Shape;256;g39a905a547a_0_72"/>
            <p:cNvGrpSpPr/>
            <p:nvPr/>
          </p:nvGrpSpPr>
          <p:grpSpPr>
            <a:xfrm>
              <a:off x="4247421" y="1581025"/>
              <a:ext cx="4073976" cy="3143875"/>
              <a:chOff x="4181346" y="1618175"/>
              <a:chExt cx="4073976" cy="3143875"/>
            </a:xfrm>
          </p:grpSpPr>
          <p:pic>
            <p:nvPicPr>
              <p:cNvPr id="257" name="Google Shape;257;g39a905a547a_0_72"/>
              <p:cNvPicPr preferRelativeResize="0"/>
              <p:nvPr/>
            </p:nvPicPr>
            <p:blipFill rotWithShape="1">
              <a:blip r:embed="rId3">
                <a:alphaModFix/>
              </a:blip>
              <a:srcRect b="0" l="0" r="48557" t="0"/>
              <a:stretch/>
            </p:blipFill>
            <p:spPr>
              <a:xfrm>
                <a:off x="4181346" y="1618175"/>
                <a:ext cx="2313624" cy="3143875"/>
              </a:xfrm>
              <a:prstGeom prst="rect">
                <a:avLst/>
              </a:prstGeom>
              <a:noFill/>
              <a:ln>
                <a:noFill/>
              </a:ln>
            </p:spPr>
          </p:pic>
          <p:pic>
            <p:nvPicPr>
              <p:cNvPr id="258" name="Google Shape;258;g39a905a547a_0_72"/>
              <p:cNvPicPr preferRelativeResize="0"/>
              <p:nvPr/>
            </p:nvPicPr>
            <p:blipFill rotWithShape="1">
              <a:blip r:embed="rId3">
                <a:alphaModFix/>
              </a:blip>
              <a:srcRect b="0" l="51397" r="0" t="0"/>
              <a:stretch/>
            </p:blipFill>
            <p:spPr>
              <a:xfrm>
                <a:off x="6069422" y="1618175"/>
                <a:ext cx="2185900" cy="3143875"/>
              </a:xfrm>
              <a:prstGeom prst="rect">
                <a:avLst/>
              </a:prstGeom>
              <a:noFill/>
              <a:ln>
                <a:noFill/>
              </a:ln>
            </p:spPr>
          </p:pic>
        </p:grpSp>
      </p:grpSp>
      <p:grpSp>
        <p:nvGrpSpPr>
          <p:cNvPr id="259" name="Google Shape;259;g39a905a547a_0_72"/>
          <p:cNvGrpSpPr/>
          <p:nvPr/>
        </p:nvGrpSpPr>
        <p:grpSpPr>
          <a:xfrm>
            <a:off x="1023625" y="1942200"/>
            <a:ext cx="6251700" cy="7820400"/>
            <a:chOff x="1023625" y="1942200"/>
            <a:chExt cx="6251700" cy="7820400"/>
          </a:xfrm>
        </p:grpSpPr>
        <p:sp>
          <p:nvSpPr>
            <p:cNvPr id="260" name="Google Shape;260;g39a905a547a_0_72"/>
            <p:cNvSpPr/>
            <p:nvPr/>
          </p:nvSpPr>
          <p:spPr>
            <a:xfrm>
              <a:off x="1023625" y="1942200"/>
              <a:ext cx="6251700" cy="7820400"/>
            </a:xfrm>
            <a:prstGeom prst="rect">
              <a:avLst/>
            </a:prstGeom>
            <a:solidFill>
              <a:srgbClr val="6AA84F"/>
            </a:solidFill>
            <a:ln>
              <a:noFill/>
            </a:ln>
          </p:spPr>
          <p:txBody>
            <a:bodyPr anchorCtr="0" anchor="ctr" bIns="200600" lIns="200600" spcFirstLastPara="1" rIns="200600" wrap="square" tIns="200600">
              <a:noAutofit/>
            </a:bodyPr>
            <a:lstStyle/>
            <a:p>
              <a:pPr indent="0" lvl="0" marL="0" rtl="0" algn="ctr">
                <a:spcBef>
                  <a:spcPts val="0"/>
                </a:spcBef>
                <a:spcAft>
                  <a:spcPts val="0"/>
                </a:spcAft>
                <a:buNone/>
              </a:pPr>
              <a:r>
                <a:t/>
              </a:r>
              <a:endParaRPr sz="3072"/>
            </a:p>
          </p:txBody>
        </p:sp>
        <p:pic>
          <p:nvPicPr>
            <p:cNvPr id="261" name="Google Shape;261;g39a905a547a_0_72"/>
            <p:cNvPicPr preferRelativeResize="0"/>
            <p:nvPr/>
          </p:nvPicPr>
          <p:blipFill>
            <a:blip r:embed="rId4">
              <a:alphaModFix/>
            </a:blip>
            <a:stretch>
              <a:fillRect/>
            </a:stretch>
          </p:blipFill>
          <p:spPr>
            <a:xfrm>
              <a:off x="1179600" y="2130113"/>
              <a:ext cx="5939749" cy="7444574"/>
            </a:xfrm>
            <a:prstGeom prst="rect">
              <a:avLst/>
            </a:prstGeom>
            <a:noFill/>
            <a:ln>
              <a:noFill/>
            </a:ln>
          </p:spPr>
        </p:pic>
      </p:grpSp>
      <p:grpSp>
        <p:nvGrpSpPr>
          <p:cNvPr id="262" name="Google Shape;262;g39a905a547a_0_72"/>
          <p:cNvGrpSpPr/>
          <p:nvPr/>
        </p:nvGrpSpPr>
        <p:grpSpPr>
          <a:xfrm>
            <a:off x="2760867" y="3665400"/>
            <a:ext cx="9775933" cy="1430541"/>
            <a:chOff x="2760867" y="3665400"/>
            <a:chExt cx="9775933" cy="1430541"/>
          </a:xfrm>
        </p:grpSpPr>
        <p:cxnSp>
          <p:nvCxnSpPr>
            <p:cNvPr id="263" name="Google Shape;263;g39a905a547a_0_72"/>
            <p:cNvCxnSpPr/>
            <p:nvPr/>
          </p:nvCxnSpPr>
          <p:spPr>
            <a:xfrm flipH="1">
              <a:off x="2760867" y="4872741"/>
              <a:ext cx="2680200" cy="223200"/>
            </a:xfrm>
            <a:prstGeom prst="straightConnector1">
              <a:avLst/>
            </a:prstGeom>
            <a:noFill/>
            <a:ln cap="flat" cmpd="sng" w="102800">
              <a:solidFill>
                <a:srgbClr val="FF00FF"/>
              </a:solidFill>
              <a:prstDash val="solid"/>
              <a:round/>
              <a:headEnd len="med" w="med" type="none"/>
              <a:tailEnd len="med" w="med" type="triangle"/>
            </a:ln>
          </p:spPr>
        </p:cxnSp>
        <p:cxnSp>
          <p:nvCxnSpPr>
            <p:cNvPr id="264" name="Google Shape;264;g39a905a547a_0_72"/>
            <p:cNvCxnSpPr/>
            <p:nvPr/>
          </p:nvCxnSpPr>
          <p:spPr>
            <a:xfrm flipH="1" rot="10800000">
              <a:off x="6916817" y="3665405"/>
              <a:ext cx="1447500" cy="1099800"/>
            </a:xfrm>
            <a:prstGeom prst="straightConnector1">
              <a:avLst/>
            </a:prstGeom>
            <a:noFill/>
            <a:ln cap="flat" cmpd="sng" w="102800">
              <a:solidFill>
                <a:srgbClr val="FF00FF"/>
              </a:solidFill>
              <a:prstDash val="solid"/>
              <a:round/>
              <a:headEnd len="med" w="med" type="none"/>
              <a:tailEnd len="med" w="med" type="triangle"/>
            </a:ln>
          </p:spPr>
        </p:cxnSp>
        <p:cxnSp>
          <p:nvCxnSpPr>
            <p:cNvPr id="265" name="Google Shape;265;g39a905a547a_0_72"/>
            <p:cNvCxnSpPr/>
            <p:nvPr/>
          </p:nvCxnSpPr>
          <p:spPr>
            <a:xfrm flipH="1" rot="10800000">
              <a:off x="6967600" y="3665400"/>
              <a:ext cx="5569200" cy="1089900"/>
            </a:xfrm>
            <a:prstGeom prst="straightConnector1">
              <a:avLst/>
            </a:prstGeom>
            <a:noFill/>
            <a:ln cap="flat" cmpd="sng" w="102800">
              <a:solidFill>
                <a:srgbClr val="FF00FF"/>
              </a:solidFill>
              <a:prstDash val="solid"/>
              <a:round/>
              <a:headEnd len="med" w="med" type="none"/>
              <a:tailEnd len="med" w="med" type="triangle"/>
            </a:ln>
          </p:spPr>
        </p:cxn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3defabd667b_0_8"/>
          <p:cNvSpPr txBox="1"/>
          <p:nvPr>
            <p:ph type="title"/>
          </p:nvPr>
        </p:nvSpPr>
        <p:spPr>
          <a:xfrm>
            <a:off x="652771" y="753634"/>
            <a:ext cx="8229600" cy="1143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latin typeface="Comfortaa"/>
                <a:ea typeface="Comfortaa"/>
                <a:cs typeface="Comfortaa"/>
                <a:sym typeface="Comfortaa"/>
              </a:rPr>
              <a:t>BRAINSTORMING BREAK</a:t>
            </a:r>
            <a:endParaRPr b="1">
              <a:latin typeface="Comfortaa"/>
              <a:ea typeface="Comfortaa"/>
              <a:cs typeface="Comfortaa"/>
              <a:sym typeface="Comfortaa"/>
            </a:endParaRPr>
          </a:p>
        </p:txBody>
      </p:sp>
      <p:sp>
        <p:nvSpPr>
          <p:cNvPr id="272" name="Google Shape;272;g3defabd667b_0_8"/>
          <p:cNvSpPr txBox="1"/>
          <p:nvPr>
            <p:ph idx="2" type="body"/>
          </p:nvPr>
        </p:nvSpPr>
        <p:spPr>
          <a:xfrm>
            <a:off x="3532600" y="3528675"/>
            <a:ext cx="10127400" cy="5901300"/>
          </a:xfrm>
          <a:prstGeom prst="rect">
            <a:avLst/>
          </a:prstGeom>
        </p:spPr>
        <p:txBody>
          <a:bodyPr anchorCtr="0" anchor="t" bIns="45700" lIns="91425" spcFirstLastPara="1" rIns="91425" wrap="square" tIns="45700">
            <a:normAutofit lnSpcReduction="20000"/>
          </a:bodyPr>
          <a:lstStyle/>
          <a:p>
            <a:pPr indent="-457200" lvl="0" marL="457200" marR="0" rtl="0" algn="l">
              <a:lnSpc>
                <a:spcPct val="150000"/>
              </a:lnSpc>
              <a:spcBef>
                <a:spcPts val="56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Rosh Hashanah / Yom Kippur</a:t>
            </a:r>
            <a:endParaRPr b="1" sz="3600">
              <a:solidFill>
                <a:schemeClr val="accent6"/>
              </a:solidFill>
              <a:latin typeface="Comfortaa"/>
              <a:ea typeface="Comfortaa"/>
              <a:cs typeface="Comfortaa"/>
              <a:sym typeface="Comfortaa"/>
            </a:endParaRPr>
          </a:p>
          <a:p>
            <a:pPr indent="-457200" lvl="0" marL="457200" marR="0" rtl="0" algn="l">
              <a:lnSpc>
                <a:spcPct val="15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Indigenous People / Columbus Day</a:t>
            </a:r>
            <a:endParaRPr b="1" sz="3600">
              <a:solidFill>
                <a:schemeClr val="accent6"/>
              </a:solidFill>
              <a:latin typeface="Comfortaa"/>
              <a:ea typeface="Comfortaa"/>
              <a:cs typeface="Comfortaa"/>
              <a:sym typeface="Comfortaa"/>
            </a:endParaRPr>
          </a:p>
          <a:p>
            <a:pPr indent="-457200" lvl="0" marL="457200" marR="0" rtl="0" algn="l">
              <a:lnSpc>
                <a:spcPct val="15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Day(s) before Thanksgiving</a:t>
            </a:r>
            <a:endParaRPr b="1" sz="3600">
              <a:solidFill>
                <a:schemeClr val="accent6"/>
              </a:solidFill>
              <a:latin typeface="Comfortaa"/>
              <a:ea typeface="Comfortaa"/>
              <a:cs typeface="Comfortaa"/>
              <a:sym typeface="Comfortaa"/>
            </a:endParaRPr>
          </a:p>
          <a:p>
            <a:pPr indent="-457200" lvl="0" marL="457200" marR="0" rtl="0" algn="l">
              <a:lnSpc>
                <a:spcPct val="15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Day(s) before Christmas</a:t>
            </a:r>
            <a:endParaRPr b="1" sz="3600">
              <a:solidFill>
                <a:schemeClr val="accent6"/>
              </a:solidFill>
              <a:latin typeface="Comfortaa"/>
              <a:ea typeface="Comfortaa"/>
              <a:cs typeface="Comfortaa"/>
              <a:sym typeface="Comfortaa"/>
            </a:endParaRPr>
          </a:p>
          <a:p>
            <a:pPr indent="-457200" lvl="0" marL="457200" marR="0" rtl="0" algn="l">
              <a:lnSpc>
                <a:spcPct val="15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Days after Christmas</a:t>
            </a:r>
            <a:endParaRPr b="1" sz="3600">
              <a:solidFill>
                <a:schemeClr val="accent6"/>
              </a:solidFill>
              <a:latin typeface="Comfortaa"/>
              <a:ea typeface="Comfortaa"/>
              <a:cs typeface="Comfortaa"/>
              <a:sym typeface="Comfortaa"/>
            </a:endParaRPr>
          </a:p>
          <a:p>
            <a:pPr indent="-457200" lvl="0" marL="457200" marR="0" rtl="0" algn="l">
              <a:lnSpc>
                <a:spcPct val="15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Days before / after Easter</a:t>
            </a:r>
            <a:endParaRPr b="1" sz="3600">
              <a:solidFill>
                <a:schemeClr val="accent6"/>
              </a:solidFill>
              <a:latin typeface="Comfortaa"/>
              <a:ea typeface="Comfortaa"/>
              <a:cs typeface="Comfortaa"/>
              <a:sym typeface="Comfortaa"/>
            </a:endParaRPr>
          </a:p>
          <a:p>
            <a:pPr indent="-457200" lvl="0" marL="457200" marR="0" rtl="0" algn="l">
              <a:lnSpc>
                <a:spcPct val="15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Conference Days</a:t>
            </a:r>
            <a:endParaRPr b="1" sz="3600">
              <a:solidFill>
                <a:schemeClr val="accent6"/>
              </a:solidFill>
              <a:latin typeface="Comfortaa"/>
              <a:ea typeface="Comfortaa"/>
              <a:cs typeface="Comfortaa"/>
              <a:sym typeface="Comfortaa"/>
            </a:endParaRPr>
          </a:p>
          <a:p>
            <a:pPr indent="-457200" lvl="0" marL="457200" marR="0" rtl="0" algn="l">
              <a:lnSpc>
                <a:spcPct val="15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Professional Development Days</a:t>
            </a:r>
            <a:endParaRPr b="1" sz="3600">
              <a:solidFill>
                <a:schemeClr val="accent6"/>
              </a:solidFill>
              <a:latin typeface="Comfortaa"/>
              <a:ea typeface="Comfortaa"/>
              <a:cs typeface="Comfortaa"/>
              <a:sym typeface="Comfortaa"/>
            </a:endParaRPr>
          </a:p>
        </p:txBody>
      </p:sp>
      <p:sp>
        <p:nvSpPr>
          <p:cNvPr id="273" name="Google Shape;273;g3defabd667b_0_8"/>
          <p:cNvSpPr txBox="1"/>
          <p:nvPr>
            <p:ph type="title"/>
          </p:nvPr>
        </p:nvSpPr>
        <p:spPr>
          <a:xfrm>
            <a:off x="3177550" y="1881075"/>
            <a:ext cx="10837500" cy="11430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a:latin typeface="Comfortaa"/>
                <a:ea typeface="Comfortaa"/>
                <a:cs typeface="Comfortaa"/>
                <a:sym typeface="Comfortaa"/>
              </a:rPr>
              <a:t>Any days / dates schools usually have off that libraries are open?</a:t>
            </a:r>
            <a:endParaRPr b="1">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5"/>
          <p:cNvSpPr txBox="1"/>
          <p:nvPr/>
        </p:nvSpPr>
        <p:spPr>
          <a:xfrm>
            <a:off x="1211375" y="249375"/>
            <a:ext cx="15395700" cy="1514700"/>
          </a:xfrm>
          <a:prstGeom prst="rect">
            <a:avLst/>
          </a:prstGeom>
          <a:noFill/>
          <a:ln>
            <a:noFill/>
          </a:ln>
        </p:spPr>
        <p:txBody>
          <a:bodyPr anchorCtr="0" anchor="t" bIns="182300" lIns="182300" spcFirstLastPara="1" rIns="182300" wrap="square" tIns="182300">
            <a:normAutofit fontScale="92500"/>
          </a:bodyPr>
          <a:lstStyle/>
          <a:p>
            <a:pPr indent="0" lvl="0" marL="0" rtl="0" algn="l">
              <a:spcBef>
                <a:spcPts val="0"/>
              </a:spcBef>
              <a:spcAft>
                <a:spcPts val="0"/>
              </a:spcAft>
              <a:buNone/>
            </a:pPr>
            <a:r>
              <a:rPr b="1" lang="en-US" sz="6400">
                <a:latin typeface="Comfortaa"/>
                <a:ea typeface="Comfortaa"/>
                <a:cs typeface="Comfortaa"/>
                <a:sym typeface="Comfortaa"/>
              </a:rPr>
              <a:t>Choose the dates and start planning</a:t>
            </a:r>
            <a:endParaRPr b="1" sz="6400">
              <a:solidFill>
                <a:srgbClr val="000000"/>
              </a:solidFill>
              <a:latin typeface="Comfortaa"/>
              <a:ea typeface="Comfortaa"/>
              <a:cs typeface="Comfortaa"/>
              <a:sym typeface="Comfortaa"/>
            </a:endParaRPr>
          </a:p>
        </p:txBody>
      </p:sp>
      <p:sp>
        <p:nvSpPr>
          <p:cNvPr id="279" name="Google Shape;279;p15"/>
          <p:cNvSpPr txBox="1"/>
          <p:nvPr/>
        </p:nvSpPr>
        <p:spPr>
          <a:xfrm>
            <a:off x="1446150" y="2660314"/>
            <a:ext cx="2289300" cy="1141800"/>
          </a:xfrm>
          <a:prstGeom prst="rect">
            <a:avLst/>
          </a:prstGeom>
          <a:noFill/>
          <a:ln>
            <a:noFill/>
          </a:ln>
        </p:spPr>
        <p:txBody>
          <a:bodyPr anchorCtr="0" anchor="t" bIns="182300" lIns="182300" spcFirstLastPara="1" rIns="182300" wrap="square" tIns="182300">
            <a:noAutofit/>
          </a:bodyPr>
          <a:lstStyle/>
          <a:p>
            <a:pPr indent="0" lvl="0" marL="0" rtl="0" algn="l">
              <a:lnSpc>
                <a:spcPct val="80000"/>
              </a:lnSpc>
              <a:spcBef>
                <a:spcPts val="0"/>
              </a:spcBef>
              <a:spcAft>
                <a:spcPts val="0"/>
              </a:spcAft>
              <a:buSzPts val="688"/>
              <a:buNone/>
            </a:pPr>
            <a:r>
              <a:rPr b="1" lang="en-US" sz="2800" u="sng">
                <a:solidFill>
                  <a:schemeClr val="accent6"/>
                </a:solidFill>
                <a:latin typeface="Nunito"/>
                <a:ea typeface="Nunito"/>
                <a:cs typeface="Nunito"/>
                <a:sym typeface="Nunito"/>
                <a:hlinkClick r:id="rId3">
                  <a:extLst>
                    <a:ext uri="{A12FA001-AC4F-418D-AE19-62706E023703}">
                      <ahyp:hlinkClr val="tx"/>
                    </a:ext>
                  </a:extLst>
                </a:hlinkClick>
              </a:rPr>
              <a:t>SAMPLE PLANNING DOC</a:t>
            </a:r>
            <a:endParaRPr b="1" sz="2800">
              <a:solidFill>
                <a:schemeClr val="accent6"/>
              </a:solidFill>
              <a:latin typeface="Nunito"/>
              <a:ea typeface="Nunito"/>
              <a:cs typeface="Nunito"/>
              <a:sym typeface="Nunito"/>
            </a:endParaRPr>
          </a:p>
        </p:txBody>
      </p:sp>
      <p:pic>
        <p:nvPicPr>
          <p:cNvPr id="280" name="Google Shape;280;p15"/>
          <p:cNvPicPr preferRelativeResize="0"/>
          <p:nvPr/>
        </p:nvPicPr>
        <p:blipFill rotWithShape="1">
          <a:blip r:embed="rId4">
            <a:alphaModFix/>
          </a:blip>
          <a:srcRect b="0" l="0" r="11324" t="4653"/>
          <a:stretch/>
        </p:blipFill>
        <p:spPr>
          <a:xfrm>
            <a:off x="4576649" y="2444328"/>
            <a:ext cx="9134705" cy="7351809"/>
          </a:xfrm>
          <a:prstGeom prst="rect">
            <a:avLst/>
          </a:prstGeom>
          <a:noFill/>
          <a:ln>
            <a:noFill/>
          </a:ln>
        </p:spPr>
      </p:pic>
      <p:sp>
        <p:nvSpPr>
          <p:cNvPr id="281" name="Google Shape;281;p15"/>
          <p:cNvSpPr txBox="1"/>
          <p:nvPr/>
        </p:nvSpPr>
        <p:spPr>
          <a:xfrm>
            <a:off x="4684644" y="3354195"/>
            <a:ext cx="1722131" cy="448029"/>
          </a:xfrm>
          <a:prstGeom prst="rect">
            <a:avLst/>
          </a:prstGeom>
          <a:noFill/>
          <a:ln>
            <a:noFill/>
          </a:ln>
        </p:spPr>
        <p:txBody>
          <a:bodyPr anchorCtr="0" anchor="t" bIns="182300" lIns="182300" spcFirstLastPara="1" rIns="182300" wrap="square" tIns="182300">
            <a:noAutofit/>
          </a:bodyPr>
          <a:lstStyle/>
          <a:p>
            <a:pPr indent="0" lvl="0" marL="0" rtl="0" algn="l">
              <a:spcBef>
                <a:spcPts val="0"/>
              </a:spcBef>
              <a:spcAft>
                <a:spcPts val="0"/>
              </a:spcAft>
              <a:buNone/>
            </a:pPr>
            <a:r>
              <a:rPr b="1" lang="en-US" sz="1795"/>
              <a:t>11/3	     Mon</a:t>
            </a:r>
            <a:endParaRPr b="1" sz="1595">
              <a:solidFill>
                <a:srgbClr val="000000"/>
              </a:solidFill>
            </a:endParaRPr>
          </a:p>
        </p:txBody>
      </p:sp>
      <p:sp>
        <p:nvSpPr>
          <p:cNvPr id="282" name="Google Shape;282;p15"/>
          <p:cNvSpPr txBox="1"/>
          <p:nvPr/>
        </p:nvSpPr>
        <p:spPr>
          <a:xfrm>
            <a:off x="4684650" y="3802225"/>
            <a:ext cx="1722000" cy="549900"/>
          </a:xfrm>
          <a:prstGeom prst="rect">
            <a:avLst/>
          </a:prstGeom>
          <a:noFill/>
          <a:ln>
            <a:noFill/>
          </a:ln>
        </p:spPr>
        <p:txBody>
          <a:bodyPr anchorCtr="0" anchor="t" bIns="182300" lIns="182300" spcFirstLastPara="1" rIns="182300" wrap="square" tIns="182300">
            <a:noAutofit/>
          </a:bodyPr>
          <a:lstStyle/>
          <a:p>
            <a:pPr indent="0" lvl="0" marL="0" rtl="0" algn="l">
              <a:spcBef>
                <a:spcPts val="0"/>
              </a:spcBef>
              <a:spcAft>
                <a:spcPts val="0"/>
              </a:spcAft>
              <a:buNone/>
            </a:pPr>
            <a:r>
              <a:rPr b="1" lang="en-US" sz="1795"/>
              <a:t>11/24   Mon</a:t>
            </a:r>
            <a:endParaRPr b="1" sz="1595">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3dc22ace253_0_7"/>
          <p:cNvSpPr txBox="1"/>
          <p:nvPr>
            <p:ph type="title"/>
          </p:nvPr>
        </p:nvSpPr>
        <p:spPr>
          <a:xfrm>
            <a:off x="2335050" y="2745600"/>
            <a:ext cx="14698200" cy="34650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t/>
            </a:r>
            <a:endParaRPr sz="5900">
              <a:latin typeface="Comfortaa"/>
              <a:ea typeface="Comfortaa"/>
              <a:cs typeface="Comfortaa"/>
              <a:sym typeface="Comfortaa"/>
            </a:endParaRPr>
          </a:p>
          <a:p>
            <a:pPr indent="0" lvl="0" marL="0" rtl="0" algn="l">
              <a:lnSpc>
                <a:spcPct val="150000"/>
              </a:lnSpc>
              <a:spcBef>
                <a:spcPts val="1200"/>
              </a:spcBef>
              <a:spcAft>
                <a:spcPts val="0"/>
              </a:spcAft>
              <a:buNone/>
            </a:pPr>
            <a:r>
              <a:rPr lang="en-US" sz="5900">
                <a:latin typeface="Comfortaa"/>
                <a:ea typeface="Comfortaa"/>
                <a:cs typeface="Comfortaa"/>
                <a:sym typeface="Comfortaa"/>
              </a:rPr>
              <a:t>PLANNI</a:t>
            </a:r>
            <a:r>
              <a:rPr lang="en-US" sz="5900">
                <a:latin typeface="Comfortaa"/>
                <a:ea typeface="Comfortaa"/>
                <a:cs typeface="Comfortaa"/>
                <a:sym typeface="Comfortaa"/>
              </a:rPr>
              <a:t>NG &amp; PREPPING the content</a:t>
            </a:r>
            <a:endParaRPr sz="5900">
              <a:latin typeface="Comfortaa"/>
              <a:ea typeface="Comfortaa"/>
              <a:cs typeface="Comfortaa"/>
              <a:sym typeface="Comfortaa"/>
            </a:endParaRPr>
          </a:p>
          <a:p>
            <a:pPr indent="0" lvl="0" marL="0" rtl="0" algn="l">
              <a:lnSpc>
                <a:spcPct val="100000"/>
              </a:lnSpc>
              <a:spcBef>
                <a:spcPts val="1200"/>
              </a:spcBef>
              <a:spcAft>
                <a:spcPts val="0"/>
              </a:spcAft>
              <a:buClr>
                <a:schemeClr val="dk1"/>
              </a:buClr>
              <a:buSzPts val="3600"/>
              <a:buFont typeface="Georgia"/>
              <a:buNone/>
            </a:pPr>
            <a:r>
              <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4" name="Shape 134"/>
        <p:cNvGrpSpPr/>
        <p:nvPr/>
      </p:nvGrpSpPr>
      <p:grpSpPr>
        <a:xfrm>
          <a:off x="0" y="0"/>
          <a:ext cx="0" cy="0"/>
          <a:chOff x="0" y="0"/>
          <a:chExt cx="0" cy="0"/>
        </a:xfrm>
      </p:grpSpPr>
      <p:sp>
        <p:nvSpPr>
          <p:cNvPr id="135" name="Google Shape;135;p3"/>
          <p:cNvSpPr txBox="1"/>
          <p:nvPr>
            <p:ph idx="1" type="body"/>
          </p:nvPr>
        </p:nvSpPr>
        <p:spPr>
          <a:xfrm>
            <a:off x="2170471" y="2377440"/>
            <a:ext cx="6973529" cy="6705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None/>
            </a:pPr>
            <a:r>
              <a:rPr b="1" lang="en-US" sz="3600">
                <a:solidFill>
                  <a:schemeClr val="dk1"/>
                </a:solidFill>
              </a:rPr>
              <a:t>50/50 RAFFLE</a:t>
            </a:r>
            <a:endParaRPr/>
          </a:p>
          <a:p>
            <a:pPr indent="0" lvl="0" marL="0" rtl="0" algn="l">
              <a:lnSpc>
                <a:spcPct val="100000"/>
              </a:lnSpc>
              <a:spcBef>
                <a:spcPts val="720"/>
              </a:spcBef>
              <a:spcAft>
                <a:spcPts val="0"/>
              </a:spcAft>
              <a:buClr>
                <a:schemeClr val="dk1"/>
              </a:buClr>
              <a:buSzPts val="3600"/>
              <a:buNone/>
            </a:pPr>
            <a:r>
              <a:rPr lang="en-US" sz="3600">
                <a:solidFill>
                  <a:schemeClr val="dk1"/>
                </a:solidFill>
              </a:rPr>
              <a:t>Tickets are </a:t>
            </a:r>
            <a:r>
              <a:rPr b="1" lang="en-US" sz="3600">
                <a:solidFill>
                  <a:schemeClr val="dk1"/>
                </a:solidFill>
              </a:rPr>
              <a:t>$1 </a:t>
            </a:r>
            <a:r>
              <a:rPr lang="en-US" sz="3600">
                <a:solidFill>
                  <a:schemeClr val="dk1"/>
                </a:solidFill>
              </a:rPr>
              <a:t>each and can be purchased from </a:t>
            </a:r>
            <a:r>
              <a:rPr b="1" lang="en-US" sz="3600">
                <a:solidFill>
                  <a:schemeClr val="dk1"/>
                </a:solidFill>
              </a:rPr>
              <a:t>Conni Strittmatter </a:t>
            </a:r>
            <a:r>
              <a:rPr lang="en-US" sz="3600">
                <a:solidFill>
                  <a:schemeClr val="dk1"/>
                </a:solidFill>
              </a:rPr>
              <a:t>or </a:t>
            </a:r>
            <a:r>
              <a:rPr b="1" lang="en-US" sz="3600">
                <a:solidFill>
                  <a:schemeClr val="dk1"/>
                </a:solidFill>
              </a:rPr>
              <a:t>David Dahl</a:t>
            </a:r>
            <a:r>
              <a:rPr lang="en-US" sz="3600">
                <a:solidFill>
                  <a:schemeClr val="dk1"/>
                </a:solidFill>
              </a:rPr>
              <a:t>! The winner takes home half the pot. </a:t>
            </a:r>
            <a:endParaRPr/>
          </a:p>
          <a:p>
            <a:pPr indent="0" lvl="0" marL="0" rtl="0" algn="l">
              <a:lnSpc>
                <a:spcPct val="100000"/>
              </a:lnSpc>
              <a:spcBef>
                <a:spcPts val="720"/>
              </a:spcBef>
              <a:spcAft>
                <a:spcPts val="0"/>
              </a:spcAft>
              <a:buClr>
                <a:schemeClr val="lt1"/>
              </a:buClr>
              <a:buSzPts val="3600"/>
              <a:buNone/>
            </a:pPr>
            <a:r>
              <a:t/>
            </a:r>
            <a:endParaRPr sz="3600">
              <a:solidFill>
                <a:schemeClr val="dk1"/>
              </a:solidFill>
            </a:endParaRPr>
          </a:p>
          <a:p>
            <a:pPr indent="0" lvl="0" marL="0" rtl="0" algn="l">
              <a:lnSpc>
                <a:spcPct val="100000"/>
              </a:lnSpc>
              <a:spcBef>
                <a:spcPts val="720"/>
              </a:spcBef>
              <a:spcAft>
                <a:spcPts val="0"/>
              </a:spcAft>
              <a:buClr>
                <a:schemeClr val="dk1"/>
              </a:buClr>
              <a:buSzPts val="3600"/>
              <a:buNone/>
            </a:pPr>
            <a:r>
              <a:rPr b="1" lang="en-US" sz="3600">
                <a:solidFill>
                  <a:schemeClr val="dk1"/>
                </a:solidFill>
              </a:rPr>
              <a:t>SILENT AUCTION</a:t>
            </a:r>
            <a:endParaRPr/>
          </a:p>
          <a:p>
            <a:pPr indent="0" lvl="0" marL="0" rtl="0" algn="l">
              <a:lnSpc>
                <a:spcPct val="100000"/>
              </a:lnSpc>
              <a:spcBef>
                <a:spcPts val="720"/>
              </a:spcBef>
              <a:spcAft>
                <a:spcPts val="0"/>
              </a:spcAft>
              <a:buClr>
                <a:schemeClr val="dk1"/>
              </a:buClr>
              <a:buSzPts val="3600"/>
              <a:buNone/>
            </a:pPr>
            <a:r>
              <a:rPr lang="en-US" sz="3600">
                <a:solidFill>
                  <a:schemeClr val="dk1"/>
                </a:solidFill>
              </a:rPr>
              <a:t>Visit the Silent Auction in the exhibitor hall to place your bids </a:t>
            </a:r>
            <a:r>
              <a:rPr b="1" lang="en-US" sz="3600">
                <a:solidFill>
                  <a:schemeClr val="dk1"/>
                </a:solidFill>
              </a:rPr>
              <a:t>before 10 a.m. on Friday, May 8</a:t>
            </a:r>
            <a:r>
              <a:rPr b="1" baseline="30000" lang="en-US" sz="3600">
                <a:solidFill>
                  <a:schemeClr val="dk1"/>
                </a:solidFill>
              </a:rPr>
              <a:t>th</a:t>
            </a:r>
            <a:r>
              <a:rPr lang="en-US" sz="3600">
                <a:solidFill>
                  <a:schemeClr val="dk1"/>
                </a:solidFill>
              </a:rPr>
              <a:t>. </a:t>
            </a:r>
            <a:endParaRPr/>
          </a:p>
        </p:txBody>
      </p:sp>
      <p:sp>
        <p:nvSpPr>
          <p:cNvPr id="136" name="Google Shape;136;p3"/>
          <p:cNvSpPr txBox="1"/>
          <p:nvPr>
            <p:ph type="title"/>
          </p:nvPr>
        </p:nvSpPr>
        <p:spPr>
          <a:xfrm>
            <a:off x="722312" y="647700"/>
            <a:ext cx="16117887" cy="136207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8000"/>
              <a:buFont typeface="Georgia"/>
              <a:buNone/>
            </a:pPr>
            <a:r>
              <a:rPr lang="en-US" sz="8000">
                <a:solidFill>
                  <a:schemeClr val="dk1"/>
                </a:solidFill>
                <a:latin typeface="Georgia"/>
                <a:ea typeface="Georgia"/>
                <a:cs typeface="Georgia"/>
                <a:sym typeface="Georgia"/>
              </a:rPr>
              <a:t>Don’t Miss!</a:t>
            </a:r>
            <a:endParaRPr sz="8000">
              <a:solidFill>
                <a:schemeClr val="dk1"/>
              </a:solidFill>
              <a:latin typeface="Georgia"/>
              <a:ea typeface="Georgia"/>
              <a:cs typeface="Georgia"/>
              <a:sym typeface="Georgia"/>
            </a:endParaRPr>
          </a:p>
        </p:txBody>
      </p:sp>
      <p:pic>
        <p:nvPicPr>
          <p:cNvPr descr="Ticket with solid fill" id="137" name="Google Shape;137;p3"/>
          <p:cNvPicPr preferRelativeResize="0"/>
          <p:nvPr/>
        </p:nvPicPr>
        <p:blipFill rotWithShape="1">
          <a:blip r:embed="rId3">
            <a:alphaModFix/>
          </a:blip>
          <a:srcRect b="0" l="0" r="0" t="0"/>
          <a:stretch/>
        </p:blipFill>
        <p:spPr>
          <a:xfrm>
            <a:off x="893419" y="2377440"/>
            <a:ext cx="968384" cy="968384"/>
          </a:xfrm>
          <a:prstGeom prst="rect">
            <a:avLst/>
          </a:prstGeom>
          <a:noFill/>
          <a:ln>
            <a:noFill/>
          </a:ln>
        </p:spPr>
      </p:pic>
      <p:pic>
        <p:nvPicPr>
          <p:cNvPr descr="Gavel with solid fill" id="138" name="Google Shape;138;p3"/>
          <p:cNvPicPr preferRelativeResize="0"/>
          <p:nvPr/>
        </p:nvPicPr>
        <p:blipFill rotWithShape="1">
          <a:blip r:embed="rId4">
            <a:alphaModFix/>
          </a:blip>
          <a:srcRect b="0" l="0" r="0" t="0"/>
          <a:stretch/>
        </p:blipFill>
        <p:spPr>
          <a:xfrm>
            <a:off x="896144" y="5952729"/>
            <a:ext cx="1008677" cy="1008677"/>
          </a:xfrm>
          <a:prstGeom prst="rect">
            <a:avLst/>
          </a:prstGeom>
          <a:noFill/>
          <a:ln>
            <a:noFill/>
          </a:ln>
        </p:spPr>
      </p:pic>
      <p:pic>
        <p:nvPicPr>
          <p:cNvPr descr="Megaphone with solid fill" id="139" name="Google Shape;139;p3"/>
          <p:cNvPicPr preferRelativeResize="0"/>
          <p:nvPr/>
        </p:nvPicPr>
        <p:blipFill rotWithShape="1">
          <a:blip r:embed="rId5">
            <a:alphaModFix/>
          </a:blip>
          <a:srcRect b="0" l="0" r="0" t="0"/>
          <a:stretch/>
        </p:blipFill>
        <p:spPr>
          <a:xfrm>
            <a:off x="9834102" y="2324100"/>
            <a:ext cx="1058197" cy="1058197"/>
          </a:xfrm>
          <a:prstGeom prst="rect">
            <a:avLst/>
          </a:prstGeom>
          <a:noFill/>
          <a:ln>
            <a:noFill/>
          </a:ln>
        </p:spPr>
      </p:pic>
      <p:sp>
        <p:nvSpPr>
          <p:cNvPr id="140" name="Google Shape;140;p3"/>
          <p:cNvSpPr txBox="1"/>
          <p:nvPr/>
        </p:nvSpPr>
        <p:spPr>
          <a:xfrm>
            <a:off x="10972800" y="2324100"/>
            <a:ext cx="6347081" cy="69342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chemeClr val="dk1"/>
                </a:solidFill>
                <a:latin typeface="Arial"/>
                <a:ea typeface="Arial"/>
                <a:cs typeface="Arial"/>
                <a:sym typeface="Arial"/>
              </a:rPr>
              <a:t>PUB QUIZ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720"/>
              </a:spcBef>
              <a:spcAft>
                <a:spcPts val="0"/>
              </a:spcAft>
              <a:buClr>
                <a:schemeClr val="dk1"/>
              </a:buClr>
              <a:buSzPts val="3600"/>
              <a:buFont typeface="Arial"/>
              <a:buNone/>
            </a:pPr>
            <a:r>
              <a:rPr b="0" i="0" lang="en-US" sz="3600" u="none" cap="none" strike="noStrike">
                <a:solidFill>
                  <a:schemeClr val="dk1"/>
                </a:solidFill>
                <a:latin typeface="Arial"/>
                <a:ea typeface="Arial"/>
                <a:cs typeface="Arial"/>
                <a:sym typeface="Arial"/>
              </a:rPr>
              <a:t>Thursday, May 7 </a:t>
            </a:r>
            <a:br>
              <a:rPr b="0" i="0" lang="en-US" sz="3600" u="none" cap="none" strike="noStrike">
                <a:solidFill>
                  <a:schemeClr val="dk1"/>
                </a:solidFill>
                <a:latin typeface="Arial"/>
                <a:ea typeface="Arial"/>
                <a:cs typeface="Arial"/>
                <a:sym typeface="Arial"/>
              </a:rPr>
            </a:br>
            <a:r>
              <a:rPr b="0" i="0" lang="en-US" sz="3600" u="none" cap="none" strike="noStrike">
                <a:solidFill>
                  <a:schemeClr val="dk1"/>
                </a:solidFill>
                <a:latin typeface="Arial"/>
                <a:ea typeface="Arial"/>
                <a:cs typeface="Arial"/>
                <a:sym typeface="Arial"/>
              </a:rPr>
              <a:t>8:00 – 10:00 p.m.</a:t>
            </a:r>
            <a:br>
              <a:rPr b="0" i="0" lang="en-US" sz="3600" u="none" cap="none" strike="noStrike">
                <a:solidFill>
                  <a:schemeClr val="dk1"/>
                </a:solidFill>
                <a:latin typeface="Arial"/>
                <a:ea typeface="Arial"/>
                <a:cs typeface="Arial"/>
                <a:sym typeface="Arial"/>
              </a:rPr>
            </a:br>
            <a:r>
              <a:rPr b="0" i="0" lang="en-US" sz="3600" u="none" cap="none" strike="noStrike">
                <a:solidFill>
                  <a:schemeClr val="dk1"/>
                </a:solidFill>
                <a:latin typeface="Arial"/>
                <a:ea typeface="Arial"/>
                <a:cs typeface="Arial"/>
                <a:sym typeface="Arial"/>
              </a:rPr>
              <a:t>Choptank Ballroom</a:t>
            </a:r>
            <a:br>
              <a:rPr b="0" i="0" lang="en-US" sz="3600" u="none" cap="none" strike="noStrike">
                <a:solidFill>
                  <a:schemeClr val="dk1"/>
                </a:solidFill>
                <a:latin typeface="Arial"/>
                <a:ea typeface="Arial"/>
                <a:cs typeface="Arial"/>
                <a:sym typeface="Arial"/>
              </a:rPr>
            </a:br>
            <a:endParaRPr b="1" i="0" sz="3600" u="none" cap="none" strike="noStrike">
              <a:solidFill>
                <a:schemeClr val="dk1"/>
              </a:solidFill>
              <a:latin typeface="Arial"/>
              <a:ea typeface="Arial"/>
              <a:cs typeface="Arial"/>
              <a:sym typeface="Arial"/>
            </a:endParaRPr>
          </a:p>
          <a:p>
            <a:pPr indent="0" lvl="0" marL="0" marR="0" rtl="0" algn="l">
              <a:lnSpc>
                <a:spcPct val="100000"/>
              </a:lnSpc>
              <a:spcBef>
                <a:spcPts val="720"/>
              </a:spcBef>
              <a:spcAft>
                <a:spcPts val="0"/>
              </a:spcAft>
              <a:buClr>
                <a:schemeClr val="lt1"/>
              </a:buClr>
              <a:buSzPts val="3600"/>
              <a:buFont typeface="Arial"/>
              <a:buNone/>
            </a:pPr>
            <a:r>
              <a:t/>
            </a:r>
            <a:endParaRPr b="1" i="0" sz="3600" u="none" cap="none" strike="noStrike">
              <a:solidFill>
                <a:schemeClr val="dk1"/>
              </a:solidFill>
              <a:latin typeface="Arial"/>
              <a:ea typeface="Arial"/>
              <a:cs typeface="Arial"/>
              <a:sym typeface="Arial"/>
            </a:endParaRPr>
          </a:p>
          <a:p>
            <a:pPr indent="0" lvl="0" marL="0" marR="0" rtl="0" algn="l">
              <a:lnSpc>
                <a:spcPct val="100000"/>
              </a:lnSpc>
              <a:spcBef>
                <a:spcPts val="720"/>
              </a:spcBef>
              <a:spcAft>
                <a:spcPts val="0"/>
              </a:spcAft>
              <a:buClr>
                <a:schemeClr val="dk1"/>
              </a:buClr>
              <a:buSzPts val="3600"/>
              <a:buFont typeface="Arial"/>
              <a:buNone/>
            </a:pPr>
            <a:r>
              <a:rPr b="1" i="0" lang="en-US" sz="3600" u="none" cap="none" strike="noStrike">
                <a:solidFill>
                  <a:schemeClr val="dk1"/>
                </a:solidFill>
                <a:latin typeface="Arial"/>
                <a:ea typeface="Arial"/>
                <a:cs typeface="Arial"/>
                <a:sym typeface="Arial"/>
              </a:rPr>
              <a:t>KARAOKE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720"/>
              </a:spcBef>
              <a:spcAft>
                <a:spcPts val="0"/>
              </a:spcAft>
              <a:buClr>
                <a:schemeClr val="dk1"/>
              </a:buClr>
              <a:buSzPts val="3600"/>
              <a:buFont typeface="Arial"/>
              <a:buNone/>
            </a:pPr>
            <a:r>
              <a:rPr b="0" i="0" lang="en-US" sz="3600" u="none" cap="none" strike="noStrike">
                <a:solidFill>
                  <a:schemeClr val="dk1"/>
                </a:solidFill>
                <a:latin typeface="Arial"/>
                <a:ea typeface="Arial"/>
                <a:cs typeface="Arial"/>
                <a:sym typeface="Arial"/>
              </a:rPr>
              <a:t>Thursday, May 7</a:t>
            </a:r>
            <a:br>
              <a:rPr b="0" i="0" lang="en-US" sz="3600" u="none" cap="none" strike="noStrike">
                <a:solidFill>
                  <a:schemeClr val="dk1"/>
                </a:solidFill>
                <a:latin typeface="Arial"/>
                <a:ea typeface="Arial"/>
                <a:cs typeface="Arial"/>
                <a:sym typeface="Arial"/>
              </a:rPr>
            </a:br>
            <a:r>
              <a:rPr b="0" i="0" lang="en-US" sz="3600" u="none" cap="none" strike="noStrike">
                <a:solidFill>
                  <a:schemeClr val="dk1"/>
                </a:solidFill>
                <a:latin typeface="Arial"/>
                <a:ea typeface="Arial"/>
                <a:cs typeface="Arial"/>
                <a:sym typeface="Arial"/>
              </a:rPr>
              <a:t>6:00 – 10:00 p.m.</a:t>
            </a:r>
            <a:br>
              <a:rPr b="0" i="0" lang="en-US" sz="3600" u="none" cap="none" strike="noStrike">
                <a:solidFill>
                  <a:schemeClr val="dk1"/>
                </a:solidFill>
                <a:latin typeface="Arial"/>
                <a:ea typeface="Arial"/>
                <a:cs typeface="Arial"/>
                <a:sym typeface="Arial"/>
              </a:rPr>
            </a:br>
            <a:r>
              <a:rPr b="0" i="0" lang="en-US" sz="3600" u="none" cap="none" strike="noStrike">
                <a:solidFill>
                  <a:schemeClr val="dk1"/>
                </a:solidFill>
                <a:latin typeface="Arial"/>
                <a:ea typeface="Arial"/>
                <a:cs typeface="Arial"/>
                <a:sym typeface="Arial"/>
              </a:rPr>
              <a:t>Windjammer</a:t>
            </a:r>
            <a:endParaRPr b="0" i="0" sz="1400" u="none" cap="none" strike="noStrike">
              <a:solidFill>
                <a:srgbClr val="000000"/>
              </a:solidFill>
              <a:latin typeface="Arial"/>
              <a:ea typeface="Arial"/>
              <a:cs typeface="Arial"/>
              <a:sym typeface="Arial"/>
            </a:endParaRPr>
          </a:p>
        </p:txBody>
      </p:sp>
      <p:pic>
        <p:nvPicPr>
          <p:cNvPr descr="Microphone with solid fill" id="141" name="Google Shape;141;p3"/>
          <p:cNvPicPr preferRelativeResize="0"/>
          <p:nvPr/>
        </p:nvPicPr>
        <p:blipFill rotWithShape="1">
          <a:blip r:embed="rId6">
            <a:alphaModFix/>
          </a:blip>
          <a:srcRect b="0" l="0" r="0" t="0"/>
          <a:stretch/>
        </p:blipFill>
        <p:spPr>
          <a:xfrm>
            <a:off x="9977899" y="5952729"/>
            <a:ext cx="914400" cy="91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3dc22ace253_0_11"/>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Planning</a:t>
            </a:r>
            <a:r>
              <a:rPr b="1" lang="en-US" sz="6400">
                <a:latin typeface="Comfortaa"/>
                <a:ea typeface="Comfortaa"/>
                <a:cs typeface="Comfortaa"/>
                <a:sym typeface="Comfortaa"/>
              </a:rPr>
              <a:t> &amp; Prepping Content</a:t>
            </a:r>
            <a:endParaRPr b="1" sz="6400">
              <a:latin typeface="Comfortaa"/>
              <a:ea typeface="Comfortaa"/>
              <a:cs typeface="Comfortaa"/>
              <a:sym typeface="Comfortaa"/>
            </a:endParaRPr>
          </a:p>
        </p:txBody>
      </p:sp>
      <p:sp>
        <p:nvSpPr>
          <p:cNvPr id="293" name="Google Shape;293;g3dc22ace253_0_11"/>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grpSp>
        <p:nvGrpSpPr>
          <p:cNvPr id="294" name="Google Shape;294;g3dc22ace253_0_11"/>
          <p:cNvGrpSpPr/>
          <p:nvPr/>
        </p:nvGrpSpPr>
        <p:grpSpPr>
          <a:xfrm>
            <a:off x="10137701" y="2231538"/>
            <a:ext cx="7662090" cy="7201713"/>
            <a:chOff x="4020836" y="264423"/>
            <a:chExt cx="5284200" cy="3491401"/>
          </a:xfrm>
        </p:grpSpPr>
        <p:sp>
          <p:nvSpPr>
            <p:cNvPr id="295" name="Google Shape;295;g3dc22ace253_0_11"/>
            <p:cNvSpPr/>
            <p:nvPr/>
          </p:nvSpPr>
          <p:spPr>
            <a:xfrm>
              <a:off x="4020836" y="264424"/>
              <a:ext cx="5284200" cy="3491400"/>
            </a:xfrm>
            <a:prstGeom prst="wedgeRectCallout">
              <a:avLst>
                <a:gd fmla="val -120951" name="adj1"/>
                <a:gd fmla="val -19345" name="adj2"/>
              </a:avLst>
            </a:prstGeom>
            <a:solidFill>
              <a:srgbClr val="FC8FFC"/>
            </a:solidFill>
            <a:ln cap="flat" cmpd="sng" w="15350">
              <a:solidFill>
                <a:srgbClr val="595959"/>
              </a:solidFill>
              <a:prstDash val="solid"/>
              <a:round/>
              <a:headEnd len="sm" w="sm" type="none"/>
              <a:tailEnd len="sm" w="sm" type="none"/>
            </a:ln>
          </p:spPr>
          <p:txBody>
            <a:bodyPr anchorCtr="0" anchor="ctr" bIns="147300" lIns="147300" spcFirstLastPara="1" rIns="147300" wrap="square" tIns="147300">
              <a:noAutofit/>
            </a:bodyPr>
            <a:lstStyle/>
            <a:p>
              <a:pPr indent="0" lvl="0" marL="0" rtl="0" algn="ctr">
                <a:spcBef>
                  <a:spcPts val="0"/>
                </a:spcBef>
                <a:spcAft>
                  <a:spcPts val="0"/>
                </a:spcAft>
                <a:buNone/>
              </a:pPr>
              <a:r>
                <a:t/>
              </a:r>
              <a:endParaRPr sz="2255"/>
            </a:p>
          </p:txBody>
        </p:sp>
        <p:sp>
          <p:nvSpPr>
            <p:cNvPr id="296" name="Google Shape;296;g3dc22ace253_0_11"/>
            <p:cNvSpPr txBox="1"/>
            <p:nvPr/>
          </p:nvSpPr>
          <p:spPr>
            <a:xfrm>
              <a:off x="4286506" y="264423"/>
              <a:ext cx="4885800" cy="3001800"/>
            </a:xfrm>
            <a:prstGeom prst="rect">
              <a:avLst/>
            </a:prstGeom>
            <a:noFill/>
            <a:ln>
              <a:noFill/>
            </a:ln>
          </p:spPr>
          <p:txBody>
            <a:bodyPr anchorCtr="0" anchor="t" bIns="147300" lIns="147300" spcFirstLastPara="1" rIns="147300" wrap="square" tIns="147300">
              <a:noAutofit/>
            </a:bodyPr>
            <a:lstStyle/>
            <a:p>
              <a:pPr indent="-545375" lvl="0" marL="552426" rtl="0" algn="l">
                <a:spcBef>
                  <a:spcPts val="0"/>
                </a:spcBef>
                <a:spcAft>
                  <a:spcPts val="0"/>
                </a:spcAft>
                <a:buClr>
                  <a:srgbClr val="000000"/>
                </a:buClr>
                <a:buSzPts val="4239"/>
                <a:buFont typeface="Nunito"/>
                <a:buChar char="●"/>
              </a:pPr>
              <a:r>
                <a:rPr lang="en-US" sz="4239" u="sng">
                  <a:solidFill>
                    <a:srgbClr val="000000"/>
                  </a:solidFill>
                  <a:latin typeface="Nunito"/>
                  <a:ea typeface="Nunito"/>
                  <a:cs typeface="Nunito"/>
                  <a:sym typeface="Nunito"/>
                  <a:hlinkClick r:id="rId3">
                    <a:extLst>
                      <a:ext uri="{A12FA001-AC4F-418D-AE19-62706E023703}">
                        <ahyp:hlinkClr val="tx"/>
                      </a:ext>
                    </a:extLst>
                  </a:hlinkClick>
                </a:rPr>
                <a:t>National Day Calendar</a:t>
              </a:r>
              <a:endParaRPr sz="4239">
                <a:solidFill>
                  <a:srgbClr val="000000"/>
                </a:solidFill>
                <a:latin typeface="Nunito"/>
                <a:ea typeface="Nunito"/>
                <a:cs typeface="Nunito"/>
                <a:sym typeface="Nunito"/>
              </a:endParaRPr>
            </a:p>
            <a:p>
              <a:pPr indent="-545375" lvl="0" marL="552426" rtl="0" algn="l">
                <a:spcBef>
                  <a:spcPts val="0"/>
                </a:spcBef>
                <a:spcAft>
                  <a:spcPts val="0"/>
                </a:spcAft>
                <a:buClr>
                  <a:srgbClr val="000000"/>
                </a:buClr>
                <a:buSzPts val="4239"/>
                <a:buFont typeface="Nunito"/>
                <a:buChar char="●"/>
              </a:pPr>
              <a:r>
                <a:rPr lang="en-US" sz="4239" u="sng">
                  <a:solidFill>
                    <a:srgbClr val="000000"/>
                  </a:solidFill>
                  <a:latin typeface="Nunito"/>
                  <a:ea typeface="Nunito"/>
                  <a:cs typeface="Nunito"/>
                  <a:sym typeface="Nunito"/>
                  <a:hlinkClick r:id="rId4">
                    <a:extLst>
                      <a:ext uri="{A12FA001-AC4F-418D-AE19-62706E023703}">
                        <ahyp:hlinkClr val="tx"/>
                      </a:ext>
                    </a:extLst>
                  </a:hlinkClick>
                </a:rPr>
                <a:t>Days of the Year</a:t>
              </a:r>
              <a:endParaRPr sz="4239">
                <a:solidFill>
                  <a:srgbClr val="000000"/>
                </a:solidFill>
                <a:latin typeface="Nunito"/>
                <a:ea typeface="Nunito"/>
                <a:cs typeface="Nunito"/>
                <a:sym typeface="Nunito"/>
              </a:endParaRPr>
            </a:p>
            <a:p>
              <a:pPr indent="-545375" lvl="0" marL="552426" rtl="0" algn="l">
                <a:spcBef>
                  <a:spcPts val="0"/>
                </a:spcBef>
                <a:spcAft>
                  <a:spcPts val="0"/>
                </a:spcAft>
                <a:buClr>
                  <a:srgbClr val="000000"/>
                </a:buClr>
                <a:buSzPts val="4239"/>
                <a:buFont typeface="Nunito"/>
                <a:buChar char="●"/>
              </a:pPr>
              <a:r>
                <a:rPr lang="en-US" sz="4239" u="sng">
                  <a:solidFill>
                    <a:srgbClr val="000000"/>
                  </a:solidFill>
                  <a:latin typeface="Nunito"/>
                  <a:ea typeface="Nunito"/>
                  <a:cs typeface="Nunito"/>
                  <a:sym typeface="Nunito"/>
                  <a:hlinkClick r:id="rId5">
                    <a:extLst>
                      <a:ext uri="{A12FA001-AC4F-418D-AE19-62706E023703}">
                        <ahyp:hlinkClr val="tx"/>
                      </a:ext>
                    </a:extLst>
                  </a:hlinkClick>
                </a:rPr>
                <a:t>Time and Date</a:t>
              </a:r>
              <a:endParaRPr sz="4239">
                <a:solidFill>
                  <a:srgbClr val="000000"/>
                </a:solidFill>
                <a:latin typeface="Nunito"/>
                <a:ea typeface="Nunito"/>
                <a:cs typeface="Nunito"/>
                <a:sym typeface="Nunito"/>
              </a:endParaRPr>
            </a:p>
            <a:p>
              <a:pPr indent="-545375" lvl="0" marL="552426" rtl="0" algn="l">
                <a:spcBef>
                  <a:spcPts val="0"/>
                </a:spcBef>
                <a:spcAft>
                  <a:spcPts val="0"/>
                </a:spcAft>
                <a:buClr>
                  <a:srgbClr val="000000"/>
                </a:buClr>
                <a:buSzPts val="4239"/>
                <a:buFont typeface="Nunito"/>
                <a:buChar char="●"/>
              </a:pPr>
              <a:r>
                <a:rPr lang="en-US" sz="4239" u="sng">
                  <a:solidFill>
                    <a:srgbClr val="000000"/>
                  </a:solidFill>
                  <a:latin typeface="Nunito"/>
                  <a:ea typeface="Nunito"/>
                  <a:cs typeface="Nunito"/>
                  <a:sym typeface="Nunito"/>
                  <a:hlinkClick r:id="rId6">
                    <a:extLst>
                      <a:ext uri="{A12FA001-AC4F-418D-AE19-62706E023703}">
                        <ahyp:hlinkClr val="tx"/>
                      </a:ext>
                    </a:extLst>
                  </a:hlinkClick>
                </a:rPr>
                <a:t>National Press Club Special Months</a:t>
              </a:r>
              <a:endParaRPr sz="4239">
                <a:solidFill>
                  <a:srgbClr val="000000"/>
                </a:solidFill>
                <a:latin typeface="Nunito"/>
                <a:ea typeface="Nunito"/>
                <a:cs typeface="Nunito"/>
                <a:sym typeface="Nunito"/>
              </a:endParaRPr>
            </a:p>
            <a:p>
              <a:pPr indent="-545375" lvl="0" marL="552426" rtl="0" algn="l">
                <a:spcBef>
                  <a:spcPts val="0"/>
                </a:spcBef>
                <a:spcAft>
                  <a:spcPts val="0"/>
                </a:spcAft>
                <a:buClr>
                  <a:srgbClr val="000000"/>
                </a:buClr>
                <a:buSzPts val="4239"/>
                <a:buFont typeface="Nunito"/>
                <a:buChar char="●"/>
              </a:pPr>
              <a:r>
                <a:rPr lang="en-US" sz="4239" u="sng">
                  <a:solidFill>
                    <a:srgbClr val="000000"/>
                  </a:solidFill>
                  <a:latin typeface="Nunito"/>
                  <a:ea typeface="Nunito"/>
                  <a:cs typeface="Nunito"/>
                  <a:sym typeface="Nunito"/>
                  <a:hlinkClick r:id="rId7">
                    <a:extLst>
                      <a:ext uri="{A12FA001-AC4F-418D-AE19-62706E023703}">
                        <ahyp:hlinkClr val="tx"/>
                      </a:ext>
                    </a:extLst>
                  </a:hlinkClick>
                </a:rPr>
                <a:t>United Nations Days / Weeks</a:t>
              </a:r>
              <a:endParaRPr sz="4239">
                <a:solidFill>
                  <a:srgbClr val="000000"/>
                </a:solidFill>
                <a:latin typeface="Nunito"/>
                <a:ea typeface="Nunito"/>
                <a:cs typeface="Nunito"/>
                <a:sym typeface="Nunito"/>
              </a:endParaRPr>
            </a:p>
            <a:p>
              <a:pPr indent="-545375" lvl="0" marL="552426" rtl="0" algn="l">
                <a:spcBef>
                  <a:spcPts val="0"/>
                </a:spcBef>
                <a:spcAft>
                  <a:spcPts val="0"/>
                </a:spcAft>
                <a:buClr>
                  <a:srgbClr val="000000"/>
                </a:buClr>
                <a:buSzPts val="4239"/>
                <a:buFont typeface="Nunito"/>
                <a:buChar char="●"/>
              </a:pPr>
              <a:r>
                <a:rPr lang="en-US" sz="4239" u="sng">
                  <a:solidFill>
                    <a:srgbClr val="000000"/>
                  </a:solidFill>
                  <a:latin typeface="Nunito"/>
                  <a:ea typeface="Nunito"/>
                  <a:cs typeface="Nunito"/>
                  <a:sym typeface="Nunito"/>
                  <a:hlinkClick r:id="rId8">
                    <a:extLst>
                      <a:ext uri="{A12FA001-AC4F-418D-AE19-62706E023703}">
                        <ahyp:hlinkClr val="tx"/>
                      </a:ext>
                    </a:extLst>
                  </a:hlinkClick>
                </a:rPr>
                <a:t>Build Your Library Literary Days</a:t>
              </a:r>
              <a:endParaRPr sz="4239">
                <a:solidFill>
                  <a:srgbClr val="000000"/>
                </a:solidFill>
                <a:latin typeface="Nunito"/>
                <a:ea typeface="Nunito"/>
                <a:cs typeface="Nunito"/>
                <a:sym typeface="Nunito"/>
              </a:endParaRPr>
            </a:p>
            <a:p>
              <a:pPr indent="-545375" lvl="0" marL="552426" rtl="0" algn="l">
                <a:spcBef>
                  <a:spcPts val="0"/>
                </a:spcBef>
                <a:spcAft>
                  <a:spcPts val="0"/>
                </a:spcAft>
                <a:buClr>
                  <a:srgbClr val="000000"/>
                </a:buClr>
                <a:buSzPts val="4239"/>
                <a:buFont typeface="Nunito"/>
                <a:buChar char="●"/>
              </a:pPr>
              <a:r>
                <a:rPr lang="en-US" sz="4239" u="sng">
                  <a:solidFill>
                    <a:srgbClr val="000000"/>
                  </a:solidFill>
                  <a:latin typeface="Nunito"/>
                  <a:ea typeface="Nunito"/>
                  <a:cs typeface="Nunito"/>
                  <a:sym typeface="Nunito"/>
                  <a:hlinkClick r:id="rId9">
                    <a:extLst>
                      <a:ext uri="{A12FA001-AC4F-418D-AE19-62706E023703}">
                        <ahyp:hlinkClr val="tx"/>
                      </a:ext>
                    </a:extLst>
                  </a:hlinkClick>
                </a:rPr>
                <a:t>Teaching Books Calendar</a:t>
              </a:r>
              <a:endParaRPr sz="4239">
                <a:solidFill>
                  <a:srgbClr val="000000"/>
                </a:solidFill>
                <a:latin typeface="Nunito"/>
                <a:ea typeface="Nunito"/>
                <a:cs typeface="Nunito"/>
                <a:sym typeface="Nunito"/>
              </a:endParaRPr>
            </a:p>
            <a:p>
              <a:pPr indent="0" lvl="0" marL="0" rtl="0" algn="l">
                <a:spcBef>
                  <a:spcPts val="0"/>
                </a:spcBef>
                <a:spcAft>
                  <a:spcPts val="0"/>
                </a:spcAft>
                <a:buNone/>
              </a:pPr>
              <a:r>
                <a:t/>
              </a:r>
              <a:endParaRPr sz="4239">
                <a:solidFill>
                  <a:srgbClr val="000000"/>
                </a:solidFill>
                <a:latin typeface="Nunito"/>
                <a:ea typeface="Nunito"/>
                <a:cs typeface="Nunito"/>
                <a:sym typeface="Nunito"/>
              </a:endParaRPr>
            </a:p>
            <a:p>
              <a:pPr indent="0" lvl="0" marL="0" rtl="0" algn="l">
                <a:spcBef>
                  <a:spcPts val="0"/>
                </a:spcBef>
                <a:spcAft>
                  <a:spcPts val="0"/>
                </a:spcAft>
                <a:buNone/>
              </a:pPr>
              <a:r>
                <a:rPr lang="en-US" sz="4239">
                  <a:latin typeface="Nunito"/>
                  <a:ea typeface="Nunito"/>
                  <a:cs typeface="Nunito"/>
                  <a:sym typeface="Nunito"/>
                </a:rPr>
                <a:t>WHAT ELSE?</a:t>
              </a:r>
              <a:endParaRPr sz="4239">
                <a:solidFill>
                  <a:srgbClr val="000000"/>
                </a:solidFill>
                <a:latin typeface="Nunito"/>
                <a:ea typeface="Nunito"/>
                <a:cs typeface="Nunito"/>
                <a:sym typeface="Nunito"/>
              </a:endParaRPr>
            </a:p>
          </p:txBody>
        </p:sp>
      </p:grpSp>
      <p:sp>
        <p:nvSpPr>
          <p:cNvPr id="297" name="Google Shape;297;g3dc22ace253_0_11"/>
          <p:cNvSpPr txBox="1"/>
          <p:nvPr/>
        </p:nvSpPr>
        <p:spPr>
          <a:xfrm>
            <a:off x="1005950" y="3054400"/>
            <a:ext cx="8534100" cy="2591700"/>
          </a:xfrm>
          <a:prstGeom prst="rect">
            <a:avLst/>
          </a:prstGeom>
          <a:noFill/>
          <a:ln>
            <a:noFill/>
          </a:ln>
        </p:spPr>
        <p:txBody>
          <a:bodyPr anchorCtr="0" anchor="t" bIns="147300" lIns="147300" spcFirstLastPara="1" rIns="147300" wrap="square" tIns="147300">
            <a:normAutofit/>
          </a:bodyPr>
          <a:lstStyle/>
          <a:p>
            <a:pPr indent="0" lvl="0" marL="0" rtl="0" algn="l">
              <a:lnSpc>
                <a:spcPct val="115000"/>
              </a:lnSpc>
              <a:spcBef>
                <a:spcPts val="0"/>
              </a:spcBef>
              <a:spcAft>
                <a:spcPts val="0"/>
              </a:spcAft>
              <a:buNone/>
            </a:pPr>
            <a:r>
              <a:rPr b="1" lang="en-US" sz="3600">
                <a:solidFill>
                  <a:schemeClr val="accent3"/>
                </a:solidFill>
                <a:latin typeface="Comfortaa"/>
                <a:ea typeface="Comfortaa"/>
                <a:cs typeface="Comfortaa"/>
                <a:sym typeface="Comfortaa"/>
              </a:rPr>
              <a:t>Is there a national / international observance?</a:t>
            </a:r>
            <a:endParaRPr b="1" sz="36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3dc22ace253_0_53"/>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Planning &amp; Prepping Content</a:t>
            </a:r>
            <a:endParaRPr b="1" sz="6400">
              <a:latin typeface="Comfortaa"/>
              <a:ea typeface="Comfortaa"/>
              <a:cs typeface="Comfortaa"/>
              <a:sym typeface="Comfortaa"/>
            </a:endParaRPr>
          </a:p>
        </p:txBody>
      </p:sp>
      <p:sp>
        <p:nvSpPr>
          <p:cNvPr id="303" name="Google Shape;303;g3dc22ace253_0_53"/>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304" name="Google Shape;304;g3dc22ace253_0_53"/>
          <p:cNvSpPr txBox="1"/>
          <p:nvPr/>
        </p:nvSpPr>
        <p:spPr>
          <a:xfrm>
            <a:off x="1006075" y="3054400"/>
            <a:ext cx="8750400" cy="15555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4400">
                <a:solidFill>
                  <a:schemeClr val="accent3"/>
                </a:solidFill>
                <a:latin typeface="Comfortaa"/>
                <a:ea typeface="Comfortaa"/>
                <a:cs typeface="Comfortaa"/>
                <a:sym typeface="Comfortaa"/>
              </a:rPr>
              <a:t>Is there a national / international observance?</a:t>
            </a:r>
            <a:endParaRPr b="1" sz="144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305" name="Google Shape;305;g3dc22ace253_0_53"/>
          <p:cNvSpPr txBox="1"/>
          <p:nvPr/>
        </p:nvSpPr>
        <p:spPr>
          <a:xfrm>
            <a:off x="1006075" y="4609900"/>
            <a:ext cx="6698400" cy="15555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0"/>
              </a:spcAft>
              <a:buNone/>
            </a:pPr>
            <a:r>
              <a:rPr b="1" lang="en-US" sz="3600">
                <a:solidFill>
                  <a:schemeClr val="accent3"/>
                </a:solidFill>
                <a:latin typeface="Comfortaa"/>
                <a:ea typeface="Comfortaa"/>
                <a:cs typeface="Comfortaa"/>
                <a:sym typeface="Comfortaa"/>
              </a:rPr>
              <a:t>Is there a popular trend?</a:t>
            </a:r>
            <a:endParaRPr b="1" sz="36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3600">
              <a:solidFill>
                <a:srgbClr val="595959"/>
              </a:solidFill>
            </a:endParaRPr>
          </a:p>
        </p:txBody>
      </p:sp>
      <p:sp>
        <p:nvSpPr>
          <p:cNvPr id="306" name="Google Shape;306;g3dc22ace253_0_53"/>
          <p:cNvSpPr/>
          <p:nvPr/>
        </p:nvSpPr>
        <p:spPr>
          <a:xfrm>
            <a:off x="10271025" y="2027525"/>
            <a:ext cx="7165500" cy="5378100"/>
          </a:xfrm>
          <a:prstGeom prst="wedgeRectCallout">
            <a:avLst>
              <a:gd fmla="val -85817" name="adj1"/>
              <a:gd fmla="val -1983" name="adj2"/>
            </a:avLst>
          </a:prstGeom>
          <a:solidFill>
            <a:srgbClr val="00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 name="Google Shape;307;g3dc22ace253_0_53"/>
          <p:cNvSpPr txBox="1"/>
          <p:nvPr/>
        </p:nvSpPr>
        <p:spPr>
          <a:xfrm>
            <a:off x="10673700" y="2326325"/>
            <a:ext cx="6549600" cy="5079300"/>
          </a:xfrm>
          <a:prstGeom prst="rect">
            <a:avLst/>
          </a:prstGeom>
          <a:noFill/>
          <a:ln>
            <a:noFill/>
          </a:ln>
        </p:spPr>
        <p:txBody>
          <a:bodyPr anchorCtr="0" anchor="t" bIns="91425" lIns="91425" spcFirstLastPara="1" rIns="91425" wrap="square" tIns="91425">
            <a:noAutofit/>
          </a:bodyPr>
          <a:lstStyle/>
          <a:p>
            <a:pPr indent="-495300" lvl="0" marL="457200" rtl="0" algn="l">
              <a:spcBef>
                <a:spcPts val="0"/>
              </a:spcBef>
              <a:spcAft>
                <a:spcPts val="0"/>
              </a:spcAft>
              <a:buClr>
                <a:srgbClr val="000000"/>
              </a:buClr>
              <a:buSzPts val="4200"/>
              <a:buFont typeface="Nunito"/>
              <a:buChar char="●"/>
            </a:pPr>
            <a:r>
              <a:rPr lang="en-US" sz="4200" u="sng">
                <a:solidFill>
                  <a:srgbClr val="000000"/>
                </a:solidFill>
                <a:latin typeface="Nunito"/>
                <a:ea typeface="Nunito"/>
                <a:cs typeface="Nunito"/>
                <a:sym typeface="Nunito"/>
                <a:hlinkClick r:id="rId3">
                  <a:extLst>
                    <a:ext uri="{A12FA001-AC4F-418D-AE19-62706E023703}">
                      <ahyp:hlinkClr val="tx"/>
                    </a:ext>
                  </a:extLst>
                </a:hlinkClick>
              </a:rPr>
              <a:t>Trending Now Google</a:t>
            </a:r>
            <a:endParaRPr sz="4200">
              <a:solidFill>
                <a:srgbClr val="000000"/>
              </a:solidFill>
              <a:latin typeface="Nunito"/>
              <a:ea typeface="Nunito"/>
              <a:cs typeface="Nunito"/>
              <a:sym typeface="Nunito"/>
            </a:endParaRPr>
          </a:p>
          <a:p>
            <a:pPr indent="-495300" lvl="0" marL="457200" rtl="0" algn="l">
              <a:spcBef>
                <a:spcPts val="0"/>
              </a:spcBef>
              <a:spcAft>
                <a:spcPts val="0"/>
              </a:spcAft>
              <a:buClr>
                <a:srgbClr val="000000"/>
              </a:buClr>
              <a:buSzPts val="4200"/>
              <a:buFont typeface="Nunito"/>
              <a:buChar char="●"/>
            </a:pPr>
            <a:r>
              <a:rPr lang="en-US" sz="4200" u="sng">
                <a:solidFill>
                  <a:srgbClr val="000000"/>
                </a:solidFill>
                <a:latin typeface="Nunito"/>
                <a:ea typeface="Nunito"/>
                <a:cs typeface="Nunito"/>
                <a:sym typeface="Nunito"/>
                <a:hlinkClick r:id="rId4">
                  <a:extLst>
                    <a:ext uri="{A12FA001-AC4F-418D-AE19-62706E023703}">
                      <ahyp:hlinkClr val="tx"/>
                    </a:ext>
                  </a:extLst>
                </a:hlinkClick>
              </a:rPr>
              <a:t>The Today Show</a:t>
            </a:r>
            <a:endParaRPr sz="4200">
              <a:solidFill>
                <a:srgbClr val="000000"/>
              </a:solidFill>
              <a:latin typeface="Nunito"/>
              <a:ea typeface="Nunito"/>
              <a:cs typeface="Nunito"/>
              <a:sym typeface="Nunito"/>
            </a:endParaRPr>
          </a:p>
          <a:p>
            <a:pPr indent="-495300" lvl="0" marL="457200" rtl="0" algn="l">
              <a:spcBef>
                <a:spcPts val="0"/>
              </a:spcBef>
              <a:spcAft>
                <a:spcPts val="0"/>
              </a:spcAft>
              <a:buClr>
                <a:srgbClr val="000000"/>
              </a:buClr>
              <a:buSzPts val="4200"/>
              <a:buFont typeface="Nunito"/>
              <a:buChar char="●"/>
            </a:pPr>
            <a:r>
              <a:rPr lang="en-US" sz="4200" u="sng">
                <a:solidFill>
                  <a:srgbClr val="000000"/>
                </a:solidFill>
                <a:latin typeface="Nunito"/>
                <a:ea typeface="Nunito"/>
                <a:cs typeface="Nunito"/>
                <a:sym typeface="Nunito"/>
                <a:hlinkClick r:id="rId5">
                  <a:extLst>
                    <a:ext uri="{A12FA001-AC4F-418D-AE19-62706E023703}">
                      <ahyp:hlinkClr val="tx"/>
                    </a:ext>
                  </a:extLst>
                </a:hlinkClick>
              </a:rPr>
              <a:t>Epidemic Sounds</a:t>
            </a:r>
            <a:endParaRPr sz="4200">
              <a:solidFill>
                <a:srgbClr val="000000"/>
              </a:solidFill>
              <a:latin typeface="Nunito"/>
              <a:ea typeface="Nunito"/>
              <a:cs typeface="Nunito"/>
              <a:sym typeface="Nunito"/>
            </a:endParaRPr>
          </a:p>
          <a:p>
            <a:pPr indent="-495300" lvl="0" marL="457200" rtl="0" algn="l">
              <a:spcBef>
                <a:spcPts val="0"/>
              </a:spcBef>
              <a:spcAft>
                <a:spcPts val="0"/>
              </a:spcAft>
              <a:buClr>
                <a:srgbClr val="000000"/>
              </a:buClr>
              <a:buSzPts val="4200"/>
              <a:buFont typeface="Nunito"/>
              <a:buChar char="●"/>
            </a:pPr>
            <a:r>
              <a:rPr lang="en-US" sz="4200" u="sng">
                <a:solidFill>
                  <a:srgbClr val="000000"/>
                </a:solidFill>
                <a:latin typeface="Nunito"/>
                <a:ea typeface="Nunito"/>
                <a:cs typeface="Nunito"/>
                <a:sym typeface="Nunito"/>
                <a:hlinkClick r:id="rId6">
                  <a:extLst>
                    <a:ext uri="{A12FA001-AC4F-418D-AE19-62706E023703}">
                      <ahyp:hlinkClr val="tx"/>
                    </a:ext>
                  </a:extLst>
                </a:hlinkClick>
              </a:rPr>
              <a:t>Spotify Charts</a:t>
            </a:r>
            <a:endParaRPr sz="4200">
              <a:solidFill>
                <a:srgbClr val="000000"/>
              </a:solidFill>
              <a:latin typeface="Nunito"/>
              <a:ea typeface="Nunito"/>
              <a:cs typeface="Nunito"/>
              <a:sym typeface="Nunito"/>
            </a:endParaRPr>
          </a:p>
          <a:p>
            <a:pPr indent="-495300" lvl="0" marL="457200" rtl="0" algn="l">
              <a:spcBef>
                <a:spcPts val="0"/>
              </a:spcBef>
              <a:spcAft>
                <a:spcPts val="0"/>
              </a:spcAft>
              <a:buClr>
                <a:srgbClr val="000000"/>
              </a:buClr>
              <a:buSzPts val="4200"/>
              <a:buFont typeface="Nunito"/>
              <a:buChar char="●"/>
            </a:pPr>
            <a:r>
              <a:rPr lang="en-US" sz="4200" u="sng">
                <a:solidFill>
                  <a:srgbClr val="000000"/>
                </a:solidFill>
                <a:latin typeface="Nunito"/>
                <a:ea typeface="Nunito"/>
                <a:cs typeface="Nunito"/>
                <a:sym typeface="Nunito"/>
                <a:hlinkClick r:id="rId7">
                  <a:extLst>
                    <a:ext uri="{A12FA001-AC4F-418D-AE19-62706E023703}">
                      <ahyp:hlinkClr val="tx"/>
                    </a:ext>
                  </a:extLst>
                </a:hlinkClick>
              </a:rPr>
              <a:t>Rotten Tomatoes</a:t>
            </a:r>
            <a:endParaRPr sz="4200">
              <a:solidFill>
                <a:srgbClr val="000000"/>
              </a:solidFill>
              <a:latin typeface="Nunito"/>
              <a:ea typeface="Nunito"/>
              <a:cs typeface="Nunito"/>
              <a:sym typeface="Nunito"/>
            </a:endParaRPr>
          </a:p>
          <a:p>
            <a:pPr indent="-495300" lvl="0" marL="457200" rtl="0" algn="l">
              <a:spcBef>
                <a:spcPts val="0"/>
              </a:spcBef>
              <a:spcAft>
                <a:spcPts val="0"/>
              </a:spcAft>
              <a:buClr>
                <a:srgbClr val="000000"/>
              </a:buClr>
              <a:buSzPts val="4200"/>
              <a:buFont typeface="Nunito"/>
              <a:buChar char="●"/>
            </a:pPr>
            <a:r>
              <a:rPr lang="en-US" sz="4200" u="sng">
                <a:solidFill>
                  <a:srgbClr val="000000"/>
                </a:solidFill>
                <a:latin typeface="Nunito"/>
                <a:ea typeface="Nunito"/>
                <a:cs typeface="Nunito"/>
                <a:sym typeface="Nunito"/>
                <a:hlinkClick r:id="rId8">
                  <a:extLst>
                    <a:ext uri="{A12FA001-AC4F-418D-AE19-62706E023703}">
                      <ahyp:hlinkClr val="tx"/>
                    </a:ext>
                  </a:extLst>
                </a:hlinkClick>
              </a:rPr>
              <a:t>Nielsen Ratings</a:t>
            </a:r>
            <a:endParaRPr sz="4200">
              <a:solidFill>
                <a:srgbClr val="000000"/>
              </a:solidFill>
              <a:latin typeface="Nunito"/>
              <a:ea typeface="Nunito"/>
              <a:cs typeface="Nunito"/>
              <a:sym typeface="Nunito"/>
            </a:endParaRPr>
          </a:p>
          <a:p>
            <a:pPr indent="-495300" lvl="0" marL="457200" rtl="0" algn="l">
              <a:spcBef>
                <a:spcPts val="0"/>
              </a:spcBef>
              <a:spcAft>
                <a:spcPts val="0"/>
              </a:spcAft>
              <a:buClr>
                <a:srgbClr val="000000"/>
              </a:buClr>
              <a:buSzPts val="4200"/>
              <a:buFont typeface="Nunito"/>
              <a:buChar char="●"/>
            </a:pPr>
            <a:r>
              <a:rPr lang="en-US" sz="4200" u="sng">
                <a:solidFill>
                  <a:srgbClr val="000000"/>
                </a:solidFill>
                <a:latin typeface="Nunito"/>
                <a:ea typeface="Nunito"/>
                <a:cs typeface="Nunito"/>
                <a:sym typeface="Nunito"/>
                <a:hlinkClick r:id="rId9">
                  <a:extLst>
                    <a:ext uri="{A12FA001-AC4F-418D-AE19-62706E023703}">
                      <ahyp:hlinkClr val="tx"/>
                    </a:ext>
                  </a:extLst>
                </a:hlinkClick>
              </a:rPr>
              <a:t>Movie Releases</a:t>
            </a:r>
            <a:endParaRPr sz="4200">
              <a:solidFill>
                <a:srgbClr val="000000"/>
              </a:solidFill>
              <a:latin typeface="Nunito"/>
              <a:ea typeface="Nunito"/>
              <a:cs typeface="Nunito"/>
              <a:sym typeface="Nunito"/>
            </a:endParaRPr>
          </a:p>
          <a:p>
            <a:pPr indent="0" lvl="0" marL="0" rtl="0" algn="l">
              <a:spcBef>
                <a:spcPts val="0"/>
              </a:spcBef>
              <a:spcAft>
                <a:spcPts val="0"/>
              </a:spcAft>
              <a:buNone/>
            </a:pPr>
            <a:r>
              <a:t/>
            </a:r>
            <a:endParaRPr sz="3600">
              <a:solidFill>
                <a:srgbClr val="000000"/>
              </a:solidFill>
              <a:latin typeface="Nunito"/>
              <a:ea typeface="Nunito"/>
              <a:cs typeface="Nunito"/>
              <a:sym typeface="Nunito"/>
            </a:endParaRPr>
          </a:p>
          <a:p>
            <a:pPr indent="0" lvl="0" marL="0" rtl="0" algn="l">
              <a:spcBef>
                <a:spcPts val="0"/>
              </a:spcBef>
              <a:spcAft>
                <a:spcPts val="0"/>
              </a:spcAft>
              <a:buNone/>
            </a:pPr>
            <a:r>
              <a:rPr lang="en-US" sz="3600">
                <a:solidFill>
                  <a:srgbClr val="000000"/>
                </a:solidFill>
                <a:latin typeface="Nunito"/>
                <a:ea typeface="Nunito"/>
                <a:cs typeface="Nunito"/>
                <a:sym typeface="Nunito"/>
              </a:rPr>
              <a:t>What else?</a:t>
            </a:r>
            <a:endParaRPr sz="3600">
              <a:solidFill>
                <a:srgbClr val="000000"/>
              </a:solidFill>
              <a:latin typeface="Nunito"/>
              <a:ea typeface="Nunito"/>
              <a:cs typeface="Nunito"/>
              <a:sym typeface="Nunito"/>
            </a:endParaRPr>
          </a:p>
          <a:p>
            <a:pPr indent="0" lvl="0" marL="0" rtl="0" algn="l">
              <a:spcBef>
                <a:spcPts val="0"/>
              </a:spcBef>
              <a:spcAft>
                <a:spcPts val="0"/>
              </a:spcAft>
              <a:buNone/>
            </a:pPr>
            <a:r>
              <a:t/>
            </a:r>
            <a:endParaRPr sz="1800">
              <a:solidFill>
                <a:srgbClr val="595959"/>
              </a:solidFill>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3dc22ace253_0_83"/>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Planning &amp; Prepping Content</a:t>
            </a:r>
            <a:endParaRPr b="1" sz="6400">
              <a:latin typeface="Comfortaa"/>
              <a:ea typeface="Comfortaa"/>
              <a:cs typeface="Comfortaa"/>
              <a:sym typeface="Comfortaa"/>
            </a:endParaRPr>
          </a:p>
        </p:txBody>
      </p:sp>
      <p:sp>
        <p:nvSpPr>
          <p:cNvPr id="313" name="Google Shape;313;g3dc22ace253_0_83"/>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314" name="Google Shape;314;g3dc22ace253_0_83"/>
          <p:cNvSpPr txBox="1"/>
          <p:nvPr/>
        </p:nvSpPr>
        <p:spPr>
          <a:xfrm>
            <a:off x="1006075" y="3054400"/>
            <a:ext cx="8750400" cy="15555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4400">
                <a:solidFill>
                  <a:schemeClr val="accent3"/>
                </a:solidFill>
                <a:latin typeface="Comfortaa"/>
                <a:ea typeface="Comfortaa"/>
                <a:cs typeface="Comfortaa"/>
                <a:sym typeface="Comfortaa"/>
              </a:rPr>
              <a:t>Is there a national / international observance?</a:t>
            </a:r>
            <a:endParaRPr b="1" sz="144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315" name="Google Shape;315;g3dc22ace253_0_83"/>
          <p:cNvSpPr txBox="1"/>
          <p:nvPr/>
        </p:nvSpPr>
        <p:spPr>
          <a:xfrm>
            <a:off x="1006075" y="4695275"/>
            <a:ext cx="6698400" cy="12567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0"/>
              </a:spcAft>
              <a:buNone/>
            </a:pPr>
            <a:r>
              <a:rPr b="1" lang="en-US" sz="3600">
                <a:solidFill>
                  <a:schemeClr val="accent3"/>
                </a:solidFill>
                <a:latin typeface="Comfortaa"/>
                <a:ea typeface="Comfortaa"/>
                <a:cs typeface="Comfortaa"/>
                <a:sym typeface="Comfortaa"/>
              </a:rPr>
              <a:t>Is there a popular trend?</a:t>
            </a:r>
            <a:endParaRPr b="1" sz="36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3600">
              <a:solidFill>
                <a:srgbClr val="595959"/>
              </a:solidFill>
            </a:endParaRPr>
          </a:p>
        </p:txBody>
      </p:sp>
      <p:sp>
        <p:nvSpPr>
          <p:cNvPr id="316" name="Google Shape;316;g3dc22ace253_0_83"/>
          <p:cNvSpPr txBox="1"/>
          <p:nvPr/>
        </p:nvSpPr>
        <p:spPr>
          <a:xfrm>
            <a:off x="1006075" y="6037350"/>
            <a:ext cx="8619300" cy="15555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0"/>
              </a:spcAft>
              <a:buNone/>
            </a:pPr>
            <a:r>
              <a:rPr lang="en-US" sz="3600">
                <a:solidFill>
                  <a:schemeClr val="accent3"/>
                </a:solidFill>
                <a:latin typeface="Comfortaa SemiBold"/>
                <a:ea typeface="Comfortaa SemiBold"/>
                <a:cs typeface="Comfortaa SemiBold"/>
                <a:sym typeface="Comfortaa SemiBold"/>
              </a:rPr>
              <a:t>Is there a library resource to highlight?</a:t>
            </a:r>
            <a:endParaRPr sz="3600">
              <a:solidFill>
                <a:schemeClr val="accent3"/>
              </a:solidFill>
              <a:latin typeface="Comfortaa SemiBold"/>
              <a:ea typeface="Comfortaa SemiBold"/>
              <a:cs typeface="Comfortaa SemiBold"/>
              <a:sym typeface="Comfortaa SemiBold"/>
            </a:endParaRPr>
          </a:p>
          <a:p>
            <a:pPr indent="0" lvl="0" marL="0" rtl="0" algn="l">
              <a:lnSpc>
                <a:spcPct val="115000"/>
              </a:lnSpc>
              <a:spcBef>
                <a:spcPts val="1933"/>
              </a:spcBef>
              <a:spcAft>
                <a:spcPts val="1933"/>
              </a:spcAft>
              <a:buNone/>
            </a:pPr>
            <a:r>
              <a:t/>
            </a:r>
            <a:endParaRPr sz="3600">
              <a:solidFill>
                <a:srgbClr val="595959"/>
              </a:solidFill>
            </a:endParaRPr>
          </a:p>
        </p:txBody>
      </p:sp>
      <p:sp>
        <p:nvSpPr>
          <p:cNvPr id="317" name="Google Shape;317;g3dc22ace253_0_83"/>
          <p:cNvSpPr/>
          <p:nvPr/>
        </p:nvSpPr>
        <p:spPr>
          <a:xfrm>
            <a:off x="9756475" y="4247125"/>
            <a:ext cx="6182400" cy="3884400"/>
          </a:xfrm>
          <a:prstGeom prst="wedgeRectCallout">
            <a:avLst>
              <a:gd fmla="val -73523" name="adj1"/>
              <a:gd fmla="val 9888" name="adj2"/>
            </a:avLst>
          </a:prstGeom>
          <a:solidFill>
            <a:srgbClr val="FFFF00"/>
          </a:solidFill>
          <a:ln cap="flat" cmpd="sng" w="22425">
            <a:solidFill>
              <a:srgbClr val="595959"/>
            </a:solidFill>
            <a:prstDash val="solid"/>
            <a:round/>
            <a:headEnd len="sm" w="sm" type="none"/>
            <a:tailEnd len="sm" w="sm" type="none"/>
          </a:ln>
        </p:spPr>
        <p:txBody>
          <a:bodyPr anchorCtr="0" anchor="ctr" bIns="215350" lIns="215350" spcFirstLastPara="1" rIns="215350" wrap="square" tIns="215350">
            <a:noAutofit/>
          </a:bodyPr>
          <a:lstStyle/>
          <a:p>
            <a:pPr indent="0" lvl="0" marL="0" rtl="0" algn="ctr">
              <a:spcBef>
                <a:spcPts val="0"/>
              </a:spcBef>
              <a:spcAft>
                <a:spcPts val="0"/>
              </a:spcAft>
              <a:buNone/>
            </a:pPr>
            <a:r>
              <a:t/>
            </a:r>
            <a:endParaRPr sz="3298"/>
          </a:p>
        </p:txBody>
      </p:sp>
      <p:sp>
        <p:nvSpPr>
          <p:cNvPr id="318" name="Google Shape;318;g3dc22ace253_0_83"/>
          <p:cNvSpPr txBox="1"/>
          <p:nvPr/>
        </p:nvSpPr>
        <p:spPr>
          <a:xfrm>
            <a:off x="9756425" y="4375175"/>
            <a:ext cx="6182400" cy="4097700"/>
          </a:xfrm>
          <a:prstGeom prst="rect">
            <a:avLst/>
          </a:prstGeom>
          <a:noFill/>
          <a:ln>
            <a:noFill/>
          </a:ln>
        </p:spPr>
        <p:txBody>
          <a:bodyPr anchorCtr="0" anchor="t" bIns="215350" lIns="215350" spcFirstLastPara="1" rIns="215350" wrap="square" tIns="215350">
            <a:noAutofit/>
          </a:bodyPr>
          <a:lstStyle/>
          <a:p>
            <a:pPr indent="-807708" lvl="0" marL="1076943" rtl="0" algn="l">
              <a:spcBef>
                <a:spcPts val="0"/>
              </a:spcBef>
              <a:spcAft>
                <a:spcPts val="0"/>
              </a:spcAft>
              <a:buClr>
                <a:schemeClr val="accent6"/>
              </a:buClr>
              <a:buSzPts val="4240"/>
              <a:buFont typeface="Comfortaa"/>
              <a:buChar char="●"/>
            </a:pPr>
            <a:r>
              <a:rPr b="1" lang="en-US" sz="4240">
                <a:solidFill>
                  <a:schemeClr val="accent6"/>
                </a:solidFill>
                <a:latin typeface="Comfortaa"/>
                <a:ea typeface="Comfortaa"/>
                <a:cs typeface="Comfortaa"/>
                <a:sym typeface="Comfortaa"/>
              </a:rPr>
              <a:t>3D Printing</a:t>
            </a:r>
            <a:endParaRPr b="1" sz="4240">
              <a:solidFill>
                <a:schemeClr val="accent6"/>
              </a:solidFill>
              <a:latin typeface="Comfortaa"/>
              <a:ea typeface="Comfortaa"/>
              <a:cs typeface="Comfortaa"/>
              <a:sym typeface="Comfortaa"/>
            </a:endParaRPr>
          </a:p>
          <a:p>
            <a:pPr indent="-807708" lvl="0" marL="1076943" rtl="0" algn="l">
              <a:spcBef>
                <a:spcPts val="0"/>
              </a:spcBef>
              <a:spcAft>
                <a:spcPts val="0"/>
              </a:spcAft>
              <a:buClr>
                <a:schemeClr val="accent6"/>
              </a:buClr>
              <a:buSzPts val="4240"/>
              <a:buFont typeface="Comfortaa"/>
              <a:buChar char="●"/>
            </a:pPr>
            <a:r>
              <a:rPr b="1" lang="en-US" sz="4240">
                <a:solidFill>
                  <a:schemeClr val="accent6"/>
                </a:solidFill>
                <a:latin typeface="Comfortaa"/>
                <a:ea typeface="Comfortaa"/>
                <a:cs typeface="Comfortaa"/>
                <a:sym typeface="Comfortaa"/>
              </a:rPr>
              <a:t>New collection</a:t>
            </a:r>
            <a:endParaRPr b="1" sz="4240">
              <a:solidFill>
                <a:schemeClr val="accent6"/>
              </a:solidFill>
              <a:latin typeface="Comfortaa"/>
              <a:ea typeface="Comfortaa"/>
              <a:cs typeface="Comfortaa"/>
              <a:sym typeface="Comfortaa"/>
            </a:endParaRPr>
          </a:p>
          <a:p>
            <a:pPr indent="-807708" lvl="0" marL="1076943" rtl="0" algn="l">
              <a:spcBef>
                <a:spcPts val="0"/>
              </a:spcBef>
              <a:spcAft>
                <a:spcPts val="0"/>
              </a:spcAft>
              <a:buClr>
                <a:schemeClr val="accent6"/>
              </a:buClr>
              <a:buSzPts val="4240"/>
              <a:buFont typeface="Comfortaa"/>
              <a:buChar char="●"/>
            </a:pPr>
            <a:r>
              <a:rPr b="1" lang="en-US" sz="4240">
                <a:solidFill>
                  <a:schemeClr val="accent6"/>
                </a:solidFill>
                <a:latin typeface="Comfortaa"/>
                <a:ea typeface="Comfortaa"/>
                <a:cs typeface="Comfortaa"/>
                <a:sym typeface="Comfortaa"/>
              </a:rPr>
              <a:t>Upcoming festival or event</a:t>
            </a:r>
            <a:endParaRPr b="1" sz="4240">
              <a:solidFill>
                <a:schemeClr val="accent6"/>
              </a:solidFill>
              <a:latin typeface="Comfortaa"/>
              <a:ea typeface="Comfortaa"/>
              <a:cs typeface="Comfortaa"/>
              <a:sym typeface="Comfortaa"/>
            </a:endParaRPr>
          </a:p>
          <a:p>
            <a:pPr indent="-807708" lvl="0" marL="1076943" rtl="0" algn="l">
              <a:spcBef>
                <a:spcPts val="0"/>
              </a:spcBef>
              <a:spcAft>
                <a:spcPts val="0"/>
              </a:spcAft>
              <a:buClr>
                <a:schemeClr val="accent6"/>
              </a:buClr>
              <a:buSzPts val="4240"/>
              <a:buFont typeface="Comfortaa"/>
              <a:buChar char="●"/>
            </a:pPr>
            <a:r>
              <a:rPr b="1" lang="en-US" sz="4240">
                <a:solidFill>
                  <a:schemeClr val="accent6"/>
                </a:solidFill>
                <a:latin typeface="Comfortaa"/>
                <a:ea typeface="Comfortaa"/>
                <a:cs typeface="Comfortaa"/>
                <a:sym typeface="Comfortaa"/>
              </a:rPr>
              <a:t>Museum Passes</a:t>
            </a:r>
            <a:endParaRPr b="1" sz="4240">
              <a:solidFill>
                <a:schemeClr val="accent6"/>
              </a:solidFill>
              <a:latin typeface="Comfortaa"/>
              <a:ea typeface="Comfortaa"/>
              <a:cs typeface="Comfortaa"/>
              <a:sym typeface="Comfortaa"/>
            </a:endParaRPr>
          </a:p>
          <a:p>
            <a:pPr indent="0" lvl="0" marL="0" rtl="0" algn="l">
              <a:spcBef>
                <a:spcPts val="0"/>
              </a:spcBef>
              <a:spcAft>
                <a:spcPts val="0"/>
              </a:spcAft>
              <a:buNone/>
            </a:pPr>
            <a:r>
              <a:t/>
            </a:r>
            <a:endParaRPr b="1" sz="4240">
              <a:solidFill>
                <a:schemeClr val="accent6"/>
              </a:solidFill>
              <a:latin typeface="Comfortaa"/>
              <a:ea typeface="Comfortaa"/>
              <a:cs typeface="Comfortaa"/>
              <a:sym typeface="Comforta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3dc22ace253_0_95"/>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Planning &amp; Prepping Content</a:t>
            </a:r>
            <a:endParaRPr b="1" sz="6400">
              <a:latin typeface="Comfortaa"/>
              <a:ea typeface="Comfortaa"/>
              <a:cs typeface="Comfortaa"/>
              <a:sym typeface="Comfortaa"/>
            </a:endParaRPr>
          </a:p>
        </p:txBody>
      </p:sp>
      <p:sp>
        <p:nvSpPr>
          <p:cNvPr id="324" name="Google Shape;324;g3dc22ace253_0_95"/>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325" name="Google Shape;325;g3dc22ace253_0_95"/>
          <p:cNvSpPr/>
          <p:nvPr/>
        </p:nvSpPr>
        <p:spPr>
          <a:xfrm>
            <a:off x="10820550" y="4994100"/>
            <a:ext cx="5043600" cy="4248600"/>
          </a:xfrm>
          <a:prstGeom prst="wedgeRectCallout">
            <a:avLst>
              <a:gd fmla="val -87238" name="adj1"/>
              <a:gd fmla="val 27604" name="adj2"/>
            </a:avLst>
          </a:prstGeom>
          <a:solidFill>
            <a:srgbClr val="00FF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 name="Google Shape;326;g3dc22ace253_0_95"/>
          <p:cNvSpPr txBox="1"/>
          <p:nvPr/>
        </p:nvSpPr>
        <p:spPr>
          <a:xfrm>
            <a:off x="1006075" y="8003850"/>
            <a:ext cx="8619300" cy="15555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0"/>
              </a:spcAft>
              <a:buNone/>
            </a:pPr>
            <a:r>
              <a:rPr b="1" lang="en-US" sz="3600">
                <a:solidFill>
                  <a:schemeClr val="accent3"/>
                </a:solidFill>
                <a:latin typeface="Comfortaa"/>
                <a:ea typeface="Comfortaa"/>
                <a:cs typeface="Comfortaa"/>
                <a:sym typeface="Comfortaa"/>
              </a:rPr>
              <a:t>Can the program piggyback on another event?</a:t>
            </a:r>
            <a:endParaRPr b="1" sz="36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3600">
              <a:solidFill>
                <a:srgbClr val="595959"/>
              </a:solidFill>
            </a:endParaRPr>
          </a:p>
        </p:txBody>
      </p:sp>
      <p:sp>
        <p:nvSpPr>
          <p:cNvPr id="327" name="Google Shape;327;g3dc22ace253_0_95"/>
          <p:cNvSpPr txBox="1"/>
          <p:nvPr/>
        </p:nvSpPr>
        <p:spPr>
          <a:xfrm>
            <a:off x="10978025" y="5122150"/>
            <a:ext cx="4687200" cy="4120500"/>
          </a:xfrm>
          <a:prstGeom prst="rect">
            <a:avLst/>
          </a:prstGeom>
          <a:noFill/>
          <a:ln>
            <a:noFill/>
          </a:ln>
        </p:spPr>
        <p:txBody>
          <a:bodyPr anchorCtr="0" anchor="t" bIns="91425" lIns="91425" spcFirstLastPara="1" rIns="91425" wrap="square" tIns="91425">
            <a:noAutofit/>
          </a:bodyPr>
          <a:lstStyle/>
          <a:p>
            <a:pPr indent="-482600" lvl="0" marL="457200" rtl="0" algn="l">
              <a:spcBef>
                <a:spcPts val="0"/>
              </a:spcBef>
              <a:spcAft>
                <a:spcPts val="0"/>
              </a:spcAft>
              <a:buClr>
                <a:schemeClr val="accent6"/>
              </a:buClr>
              <a:buSzPts val="4000"/>
              <a:buFont typeface="Comfortaa"/>
              <a:buChar char="●"/>
            </a:pPr>
            <a:r>
              <a:rPr b="1" lang="en-US" sz="4000">
                <a:solidFill>
                  <a:schemeClr val="accent6"/>
                </a:solidFill>
                <a:latin typeface="Comfortaa"/>
                <a:ea typeface="Comfortaa"/>
                <a:cs typeface="Comfortaa"/>
                <a:sym typeface="Comfortaa"/>
              </a:rPr>
              <a:t>Recurring program</a:t>
            </a:r>
            <a:endParaRPr b="1" sz="4000">
              <a:solidFill>
                <a:schemeClr val="accent6"/>
              </a:solidFill>
              <a:latin typeface="Comfortaa"/>
              <a:ea typeface="Comfortaa"/>
              <a:cs typeface="Comfortaa"/>
              <a:sym typeface="Comfortaa"/>
            </a:endParaRPr>
          </a:p>
          <a:p>
            <a:pPr indent="-482600" lvl="0" marL="457200" rtl="0" algn="l">
              <a:spcBef>
                <a:spcPts val="0"/>
              </a:spcBef>
              <a:spcAft>
                <a:spcPts val="0"/>
              </a:spcAft>
              <a:buClr>
                <a:schemeClr val="accent6"/>
              </a:buClr>
              <a:buSzPts val="4000"/>
              <a:buFont typeface="Comfortaa"/>
              <a:buChar char="●"/>
            </a:pPr>
            <a:r>
              <a:rPr b="1" lang="en-US" sz="4000">
                <a:solidFill>
                  <a:schemeClr val="accent6"/>
                </a:solidFill>
                <a:latin typeface="Comfortaa"/>
                <a:ea typeface="Comfortaa"/>
                <a:cs typeface="Comfortaa"/>
                <a:sym typeface="Comfortaa"/>
              </a:rPr>
              <a:t>Special Guest</a:t>
            </a:r>
            <a:endParaRPr b="1" sz="4000">
              <a:solidFill>
                <a:schemeClr val="accent6"/>
              </a:solidFill>
              <a:latin typeface="Comfortaa"/>
              <a:ea typeface="Comfortaa"/>
              <a:cs typeface="Comfortaa"/>
              <a:sym typeface="Comfortaa"/>
            </a:endParaRPr>
          </a:p>
          <a:p>
            <a:pPr indent="-482600" lvl="0" marL="457200" rtl="0" algn="l">
              <a:spcBef>
                <a:spcPts val="0"/>
              </a:spcBef>
              <a:spcAft>
                <a:spcPts val="0"/>
              </a:spcAft>
              <a:buClr>
                <a:schemeClr val="accent6"/>
              </a:buClr>
              <a:buSzPts val="4000"/>
              <a:buFont typeface="Comfortaa"/>
              <a:buChar char="●"/>
            </a:pPr>
            <a:r>
              <a:rPr b="1" lang="en-US" sz="4000">
                <a:solidFill>
                  <a:schemeClr val="accent6"/>
                </a:solidFill>
                <a:latin typeface="Comfortaa"/>
                <a:ea typeface="Comfortaa"/>
                <a:cs typeface="Comfortaa"/>
                <a:sym typeface="Comfortaa"/>
              </a:rPr>
              <a:t>Demonstration</a:t>
            </a:r>
            <a:endParaRPr b="1" sz="4000">
              <a:solidFill>
                <a:schemeClr val="accent6"/>
              </a:solidFill>
              <a:latin typeface="Comfortaa"/>
              <a:ea typeface="Comfortaa"/>
              <a:cs typeface="Comfortaa"/>
              <a:sym typeface="Comfortaa"/>
            </a:endParaRPr>
          </a:p>
          <a:p>
            <a:pPr indent="-482600" lvl="0" marL="457200" rtl="0" algn="l">
              <a:spcBef>
                <a:spcPts val="0"/>
              </a:spcBef>
              <a:spcAft>
                <a:spcPts val="0"/>
              </a:spcAft>
              <a:buClr>
                <a:schemeClr val="accent6"/>
              </a:buClr>
              <a:buSzPts val="4000"/>
              <a:buFont typeface="Comfortaa"/>
              <a:buChar char="●"/>
            </a:pPr>
            <a:r>
              <a:rPr b="1" lang="en-US" sz="4000">
                <a:solidFill>
                  <a:schemeClr val="accent6"/>
                </a:solidFill>
                <a:latin typeface="Comfortaa"/>
                <a:ea typeface="Comfortaa"/>
                <a:cs typeface="Comfortaa"/>
                <a:sym typeface="Comfortaa"/>
              </a:rPr>
              <a:t>School District Event</a:t>
            </a:r>
            <a:endParaRPr b="1" sz="4000">
              <a:solidFill>
                <a:schemeClr val="accent6"/>
              </a:solidFill>
              <a:latin typeface="Comfortaa"/>
              <a:ea typeface="Comfortaa"/>
              <a:cs typeface="Comfortaa"/>
              <a:sym typeface="Comfortaa"/>
            </a:endParaRPr>
          </a:p>
        </p:txBody>
      </p:sp>
      <p:sp>
        <p:nvSpPr>
          <p:cNvPr id="328" name="Google Shape;328;g3dc22ace253_0_95"/>
          <p:cNvSpPr txBox="1"/>
          <p:nvPr/>
        </p:nvSpPr>
        <p:spPr>
          <a:xfrm>
            <a:off x="1006075" y="3054400"/>
            <a:ext cx="8750400" cy="15555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4400">
                <a:solidFill>
                  <a:schemeClr val="accent3"/>
                </a:solidFill>
                <a:latin typeface="Comfortaa"/>
                <a:ea typeface="Comfortaa"/>
                <a:cs typeface="Comfortaa"/>
                <a:sym typeface="Comfortaa"/>
              </a:rPr>
              <a:t>Is there a national / international observance?</a:t>
            </a:r>
            <a:endParaRPr b="1" sz="144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329" name="Google Shape;329;g3dc22ace253_0_95"/>
          <p:cNvSpPr txBox="1"/>
          <p:nvPr/>
        </p:nvSpPr>
        <p:spPr>
          <a:xfrm>
            <a:off x="1006075" y="4803817"/>
            <a:ext cx="6698400" cy="12567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0"/>
              </a:spcAft>
              <a:buNone/>
            </a:pPr>
            <a:r>
              <a:rPr b="1" lang="en-US" sz="3600">
                <a:solidFill>
                  <a:schemeClr val="accent3"/>
                </a:solidFill>
                <a:latin typeface="Comfortaa"/>
                <a:ea typeface="Comfortaa"/>
                <a:cs typeface="Comfortaa"/>
                <a:sym typeface="Comfortaa"/>
              </a:rPr>
              <a:t>Is there a popular trend?</a:t>
            </a:r>
            <a:endParaRPr b="1" sz="36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3600">
              <a:solidFill>
                <a:srgbClr val="595959"/>
              </a:solidFill>
            </a:endParaRPr>
          </a:p>
        </p:txBody>
      </p:sp>
      <p:sp>
        <p:nvSpPr>
          <p:cNvPr id="330" name="Google Shape;330;g3dc22ace253_0_95"/>
          <p:cNvSpPr txBox="1"/>
          <p:nvPr/>
        </p:nvSpPr>
        <p:spPr>
          <a:xfrm>
            <a:off x="1006075" y="6254433"/>
            <a:ext cx="8619300" cy="15555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0"/>
              </a:spcAft>
              <a:buNone/>
            </a:pPr>
            <a:r>
              <a:rPr b="1" lang="en-US" sz="3600">
                <a:solidFill>
                  <a:schemeClr val="accent3"/>
                </a:solidFill>
                <a:latin typeface="Comfortaa"/>
                <a:ea typeface="Comfortaa"/>
                <a:cs typeface="Comfortaa"/>
                <a:sym typeface="Comfortaa"/>
              </a:rPr>
              <a:t>Is there a library resource to highlight?</a:t>
            </a:r>
            <a:endParaRPr b="1" sz="36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3600">
              <a:solidFill>
                <a:srgbClr val="59595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3defabd667b_0_16"/>
          <p:cNvSpPr txBox="1"/>
          <p:nvPr>
            <p:ph type="title"/>
          </p:nvPr>
        </p:nvSpPr>
        <p:spPr>
          <a:xfrm>
            <a:off x="652771" y="753634"/>
            <a:ext cx="8229600" cy="1143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solidFill>
                  <a:schemeClr val="accent5"/>
                </a:solidFill>
                <a:latin typeface="Comfortaa"/>
                <a:ea typeface="Comfortaa"/>
                <a:cs typeface="Comfortaa"/>
                <a:sym typeface="Comfortaa"/>
              </a:rPr>
              <a:t>BRAINSTORMING BREAK</a:t>
            </a:r>
            <a:endParaRPr b="1">
              <a:solidFill>
                <a:schemeClr val="accent5"/>
              </a:solidFill>
              <a:latin typeface="Comfortaa"/>
              <a:ea typeface="Comfortaa"/>
              <a:cs typeface="Comfortaa"/>
              <a:sym typeface="Comfortaa"/>
            </a:endParaRPr>
          </a:p>
        </p:txBody>
      </p:sp>
      <p:sp>
        <p:nvSpPr>
          <p:cNvPr id="337" name="Google Shape;337;g3defabd667b_0_16"/>
          <p:cNvSpPr txBox="1"/>
          <p:nvPr>
            <p:ph idx="2" type="body"/>
          </p:nvPr>
        </p:nvSpPr>
        <p:spPr>
          <a:xfrm>
            <a:off x="3532600" y="3528675"/>
            <a:ext cx="10127400" cy="4146600"/>
          </a:xfrm>
          <a:prstGeom prst="rect">
            <a:avLst/>
          </a:prstGeom>
        </p:spPr>
        <p:txBody>
          <a:bodyPr anchorCtr="0" anchor="t" bIns="45700" lIns="91425" spcFirstLastPara="1" rIns="91425" wrap="square" tIns="45700">
            <a:normAutofit/>
          </a:bodyPr>
          <a:lstStyle/>
          <a:p>
            <a:pPr indent="-457200" lvl="0" marL="457200" marR="0" rtl="0" algn="l">
              <a:lnSpc>
                <a:spcPct val="150000"/>
              </a:lnSpc>
              <a:spcBef>
                <a:spcPts val="560"/>
              </a:spcBef>
              <a:spcAft>
                <a:spcPts val="0"/>
              </a:spcAft>
              <a:buClr>
                <a:schemeClr val="accent6"/>
              </a:buClr>
              <a:buSzPts val="3600"/>
              <a:buFont typeface="Comfortaa"/>
              <a:buChar char="•"/>
            </a:pPr>
            <a:r>
              <a:rPr b="1" lang="en-US" sz="3600" u="sng">
                <a:solidFill>
                  <a:schemeClr val="hlink"/>
                </a:solidFill>
                <a:latin typeface="Comfortaa"/>
                <a:ea typeface="Comfortaa"/>
                <a:cs typeface="Comfortaa"/>
                <a:sym typeface="Comfortaa"/>
                <a:hlinkClick r:id="rId3"/>
              </a:rPr>
              <a:t>Sea Witch festival</a:t>
            </a:r>
            <a:endParaRPr b="1" sz="3600">
              <a:solidFill>
                <a:schemeClr val="accent6"/>
              </a:solidFill>
              <a:latin typeface="Comfortaa"/>
              <a:ea typeface="Comfortaa"/>
              <a:cs typeface="Comfortaa"/>
              <a:sym typeface="Comfortaa"/>
            </a:endParaRPr>
          </a:p>
          <a:p>
            <a:pPr indent="-457200" lvl="0" marL="457200" marR="0" rtl="0" algn="l">
              <a:lnSpc>
                <a:spcPct val="150000"/>
              </a:lnSpc>
              <a:spcBef>
                <a:spcPts val="0"/>
              </a:spcBef>
              <a:spcAft>
                <a:spcPts val="0"/>
              </a:spcAft>
              <a:buClr>
                <a:schemeClr val="accent6"/>
              </a:buClr>
              <a:buSzPts val="3600"/>
              <a:buFont typeface="Comfortaa"/>
              <a:buChar char="•"/>
            </a:pPr>
            <a:r>
              <a:rPr b="1" lang="en-US" sz="3600" u="sng">
                <a:solidFill>
                  <a:schemeClr val="hlink"/>
                </a:solidFill>
                <a:latin typeface="Comfortaa"/>
                <a:ea typeface="Comfortaa"/>
                <a:cs typeface="Comfortaa"/>
                <a:sym typeface="Comfortaa"/>
                <a:hlinkClick r:id="rId4"/>
              </a:rPr>
              <a:t>Fire &amp; Ice Festival</a:t>
            </a:r>
            <a:endParaRPr b="1" sz="3600">
              <a:solidFill>
                <a:schemeClr val="accent6"/>
              </a:solidFill>
              <a:latin typeface="Comfortaa"/>
              <a:ea typeface="Comfortaa"/>
              <a:cs typeface="Comfortaa"/>
              <a:sym typeface="Comfortaa"/>
            </a:endParaRPr>
          </a:p>
          <a:p>
            <a:pPr indent="-457200" lvl="0" marL="457200" marR="0" rtl="0" algn="l">
              <a:lnSpc>
                <a:spcPct val="15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Superbowl</a:t>
            </a:r>
            <a:endParaRPr b="1" sz="3600">
              <a:solidFill>
                <a:schemeClr val="accent6"/>
              </a:solidFill>
              <a:latin typeface="Comfortaa"/>
              <a:ea typeface="Comfortaa"/>
              <a:cs typeface="Comfortaa"/>
              <a:sym typeface="Comfortaa"/>
            </a:endParaRPr>
          </a:p>
          <a:p>
            <a:pPr indent="-457200" lvl="0" marL="457200" marR="0" rtl="0" algn="l">
              <a:lnSpc>
                <a:spcPct val="150000"/>
              </a:lnSpc>
              <a:spcBef>
                <a:spcPts val="0"/>
              </a:spcBef>
              <a:spcAft>
                <a:spcPts val="0"/>
              </a:spcAft>
              <a:buClr>
                <a:schemeClr val="accent6"/>
              </a:buClr>
              <a:buSzPts val="3600"/>
              <a:buFont typeface="Comfortaa"/>
              <a:buChar char="•"/>
            </a:pPr>
            <a:r>
              <a:rPr b="1" lang="en-US" sz="3600" u="sng">
                <a:solidFill>
                  <a:schemeClr val="hlink"/>
                </a:solidFill>
                <a:latin typeface="Comfortaa"/>
                <a:ea typeface="Comfortaa"/>
                <a:cs typeface="Comfortaa"/>
                <a:sym typeface="Comfortaa"/>
                <a:hlinkClick r:id="rId5"/>
              </a:rPr>
              <a:t>Kite Festival</a:t>
            </a:r>
            <a:endParaRPr b="1" sz="3600">
              <a:solidFill>
                <a:schemeClr val="accent6"/>
              </a:solidFill>
              <a:latin typeface="Comfortaa"/>
              <a:ea typeface="Comfortaa"/>
              <a:cs typeface="Comfortaa"/>
              <a:sym typeface="Comfortaa"/>
            </a:endParaRPr>
          </a:p>
          <a:p>
            <a:pPr indent="-457200" lvl="0" marL="457200" marR="0" rtl="0" algn="l">
              <a:lnSpc>
                <a:spcPct val="15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Preakness</a:t>
            </a:r>
            <a:endParaRPr b="1" sz="3600">
              <a:solidFill>
                <a:schemeClr val="accent6"/>
              </a:solidFill>
              <a:latin typeface="Comfortaa"/>
              <a:ea typeface="Comfortaa"/>
              <a:cs typeface="Comfortaa"/>
              <a:sym typeface="Comfortaa"/>
            </a:endParaRPr>
          </a:p>
        </p:txBody>
      </p:sp>
      <p:sp>
        <p:nvSpPr>
          <p:cNvPr id="338" name="Google Shape;338;g3defabd667b_0_16"/>
          <p:cNvSpPr txBox="1"/>
          <p:nvPr>
            <p:ph type="title"/>
          </p:nvPr>
        </p:nvSpPr>
        <p:spPr>
          <a:xfrm>
            <a:off x="2033475" y="1881075"/>
            <a:ext cx="14214600" cy="11430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a:solidFill>
                  <a:schemeClr val="accent3"/>
                </a:solidFill>
                <a:latin typeface="Comfortaa"/>
                <a:ea typeface="Comfortaa"/>
                <a:cs typeface="Comfortaa"/>
                <a:sym typeface="Comfortaa"/>
              </a:rPr>
              <a:t>Any annual / traditional / local observances that can be used for inspiration?</a:t>
            </a:r>
            <a:endParaRPr b="1">
              <a:solidFill>
                <a:schemeClr val="accent3"/>
              </a:solidFill>
              <a:latin typeface="Comfortaa"/>
              <a:ea typeface="Comfortaa"/>
              <a:cs typeface="Comfortaa"/>
              <a:sym typeface="Comfortaa"/>
            </a:endParaRPr>
          </a:p>
        </p:txBody>
      </p:sp>
      <p:sp>
        <p:nvSpPr>
          <p:cNvPr id="339" name="Google Shape;339;g3defabd667b_0_16"/>
          <p:cNvSpPr txBox="1"/>
          <p:nvPr>
            <p:ph type="title"/>
          </p:nvPr>
        </p:nvSpPr>
        <p:spPr>
          <a:xfrm>
            <a:off x="3994946" y="8179884"/>
            <a:ext cx="8229600" cy="1143000"/>
          </a:xfrm>
          <a:prstGeom prst="rect">
            <a:avLst/>
          </a:prstGeom>
        </p:spPr>
        <p:txBody>
          <a:bodyPr anchorCtr="0" anchor="ctr" bIns="45700" lIns="91425" spcFirstLastPara="1" rIns="91425" wrap="square" tIns="45700">
            <a:normAutofit/>
          </a:bodyPr>
          <a:lstStyle/>
          <a:p>
            <a:pPr indent="0" lvl="0" marL="0" rtl="0" algn="l">
              <a:lnSpc>
                <a:spcPct val="115000"/>
              </a:lnSpc>
              <a:spcBef>
                <a:spcPts val="0"/>
              </a:spcBef>
              <a:spcAft>
                <a:spcPts val="1933"/>
              </a:spcAft>
              <a:buClr>
                <a:srgbClr val="000000"/>
              </a:buClr>
              <a:buSzPts val="605"/>
              <a:buFont typeface="Arial"/>
              <a:buNone/>
            </a:pPr>
            <a:r>
              <a:rPr b="1" lang="en-US" sz="4488">
                <a:solidFill>
                  <a:schemeClr val="accent3"/>
                </a:solidFill>
                <a:latin typeface="Comfortaa"/>
                <a:ea typeface="Comfortaa"/>
                <a:cs typeface="Comfortaa"/>
                <a:sym typeface="Comfortaa"/>
              </a:rPr>
              <a:t>WHAT ELSE?</a:t>
            </a:r>
            <a:endParaRPr b="1">
              <a:solidFill>
                <a:schemeClr val="accent3"/>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3defabd667b_0_32"/>
          <p:cNvSpPr txBox="1"/>
          <p:nvPr>
            <p:ph type="title"/>
          </p:nvPr>
        </p:nvSpPr>
        <p:spPr>
          <a:xfrm>
            <a:off x="797419" y="1014500"/>
            <a:ext cx="114915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sz="6000">
                <a:latin typeface="Comfortaa"/>
                <a:ea typeface="Comfortaa"/>
                <a:cs typeface="Comfortaa"/>
                <a:sym typeface="Comfortaa"/>
              </a:rPr>
              <a:t>Earth Day &amp; Energy</a:t>
            </a:r>
            <a:endParaRPr b="1" sz="6000">
              <a:latin typeface="Comfortaa"/>
              <a:ea typeface="Comfortaa"/>
              <a:cs typeface="Comfortaa"/>
              <a:sym typeface="Comfortaa"/>
            </a:endParaRPr>
          </a:p>
        </p:txBody>
      </p:sp>
      <p:pic>
        <p:nvPicPr>
          <p:cNvPr id="346" name="Google Shape;346;g3defabd667b_0_32"/>
          <p:cNvPicPr preferRelativeResize="0"/>
          <p:nvPr/>
        </p:nvPicPr>
        <p:blipFill>
          <a:blip r:embed="rId3">
            <a:alphaModFix/>
          </a:blip>
          <a:stretch>
            <a:fillRect/>
          </a:stretch>
        </p:blipFill>
        <p:spPr>
          <a:xfrm>
            <a:off x="797425" y="2389650"/>
            <a:ext cx="7934325" cy="5753100"/>
          </a:xfrm>
          <a:prstGeom prst="rect">
            <a:avLst/>
          </a:prstGeom>
          <a:noFill/>
          <a:ln>
            <a:noFill/>
          </a:ln>
        </p:spPr>
      </p:pic>
      <p:pic>
        <p:nvPicPr>
          <p:cNvPr id="347" name="Google Shape;347;g3defabd667b_0_32"/>
          <p:cNvPicPr preferRelativeResize="0"/>
          <p:nvPr/>
        </p:nvPicPr>
        <p:blipFill>
          <a:blip r:embed="rId4">
            <a:alphaModFix/>
          </a:blip>
          <a:stretch>
            <a:fillRect/>
          </a:stretch>
        </p:blipFill>
        <p:spPr>
          <a:xfrm>
            <a:off x="13034350" y="2309900"/>
            <a:ext cx="4388875" cy="5335101"/>
          </a:xfrm>
          <a:prstGeom prst="rect">
            <a:avLst/>
          </a:prstGeom>
          <a:noFill/>
          <a:ln>
            <a:noFill/>
          </a:ln>
        </p:spPr>
      </p:pic>
      <p:pic>
        <p:nvPicPr>
          <p:cNvPr id="348" name="Google Shape;348;g3defabd667b_0_32" title="20260327_135131.mp4">
            <a:hlinkClick r:id="rId5"/>
          </p:cNvPr>
          <p:cNvPicPr preferRelativeResize="0"/>
          <p:nvPr/>
        </p:nvPicPr>
        <p:blipFill>
          <a:blip r:embed="rId6">
            <a:alphaModFix/>
          </a:blip>
          <a:stretch>
            <a:fillRect/>
          </a:stretch>
        </p:blipFill>
        <p:spPr>
          <a:xfrm>
            <a:off x="8884150" y="2309900"/>
            <a:ext cx="3997801" cy="71072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3dc22ace253_0_111"/>
          <p:cNvSpPr txBox="1"/>
          <p:nvPr/>
        </p:nvSpPr>
        <p:spPr>
          <a:xfrm>
            <a:off x="869875" y="164000"/>
            <a:ext cx="15395700" cy="1514700"/>
          </a:xfrm>
          <a:prstGeom prst="rect">
            <a:avLst/>
          </a:prstGeom>
          <a:noFill/>
          <a:ln>
            <a:noFill/>
          </a:ln>
        </p:spPr>
        <p:txBody>
          <a:bodyPr anchorCtr="0" anchor="t" bIns="182300" lIns="182300" spcFirstLastPara="1" rIns="182300" wrap="square" tIns="182300">
            <a:normAutofit/>
          </a:bodyPr>
          <a:lstStyle/>
          <a:p>
            <a:pPr indent="0" lvl="0" marL="0" rtl="0" algn="l">
              <a:spcBef>
                <a:spcPts val="0"/>
              </a:spcBef>
              <a:spcAft>
                <a:spcPts val="0"/>
              </a:spcAft>
              <a:buNone/>
            </a:pPr>
            <a:r>
              <a:rPr b="1" lang="en-US" sz="6400">
                <a:latin typeface="Comfortaa"/>
                <a:ea typeface="Comfortaa"/>
                <a:cs typeface="Comfortaa"/>
                <a:sym typeface="Comfortaa"/>
              </a:rPr>
              <a:t>Determine Themes / Goals</a:t>
            </a:r>
            <a:endParaRPr b="1" sz="6400">
              <a:solidFill>
                <a:srgbClr val="000000"/>
              </a:solidFill>
              <a:latin typeface="Comfortaa"/>
              <a:ea typeface="Comfortaa"/>
              <a:cs typeface="Comfortaa"/>
              <a:sym typeface="Comfortaa"/>
            </a:endParaRPr>
          </a:p>
        </p:txBody>
      </p:sp>
      <p:sp>
        <p:nvSpPr>
          <p:cNvPr id="354" name="Google Shape;354;g3dc22ace253_0_111"/>
          <p:cNvSpPr txBox="1"/>
          <p:nvPr/>
        </p:nvSpPr>
        <p:spPr>
          <a:xfrm>
            <a:off x="1190042" y="2660314"/>
            <a:ext cx="2289300" cy="1141800"/>
          </a:xfrm>
          <a:prstGeom prst="rect">
            <a:avLst/>
          </a:prstGeom>
          <a:noFill/>
          <a:ln>
            <a:noFill/>
          </a:ln>
        </p:spPr>
        <p:txBody>
          <a:bodyPr anchorCtr="0" anchor="t" bIns="182300" lIns="182300" spcFirstLastPara="1" rIns="182300" wrap="square" tIns="182300">
            <a:noAutofit/>
          </a:bodyPr>
          <a:lstStyle/>
          <a:p>
            <a:pPr indent="0" lvl="0" marL="0" rtl="0" algn="l">
              <a:lnSpc>
                <a:spcPct val="80000"/>
              </a:lnSpc>
              <a:spcBef>
                <a:spcPts val="0"/>
              </a:spcBef>
              <a:spcAft>
                <a:spcPts val="0"/>
              </a:spcAft>
              <a:buSzPts val="688"/>
              <a:buNone/>
            </a:pPr>
            <a:r>
              <a:rPr b="1" lang="en-US" sz="2800" u="sng">
                <a:solidFill>
                  <a:schemeClr val="accent6"/>
                </a:solidFill>
                <a:latin typeface="Nunito"/>
                <a:ea typeface="Nunito"/>
                <a:cs typeface="Nunito"/>
                <a:sym typeface="Nunito"/>
                <a:hlinkClick r:id="rId3">
                  <a:extLst>
                    <a:ext uri="{A12FA001-AC4F-418D-AE19-62706E023703}">
                      <ahyp:hlinkClr val="tx"/>
                    </a:ext>
                  </a:extLst>
                </a:hlinkClick>
              </a:rPr>
              <a:t>SAMPLE PLANNING DOC</a:t>
            </a:r>
            <a:endParaRPr b="1" sz="2800">
              <a:solidFill>
                <a:schemeClr val="accent6"/>
              </a:solidFill>
              <a:latin typeface="Nunito"/>
              <a:ea typeface="Nunito"/>
              <a:cs typeface="Nunito"/>
              <a:sym typeface="Nunito"/>
            </a:endParaRPr>
          </a:p>
        </p:txBody>
      </p:sp>
      <p:pic>
        <p:nvPicPr>
          <p:cNvPr id="355" name="Google Shape;355;g3dc22ace253_0_111"/>
          <p:cNvPicPr preferRelativeResize="0"/>
          <p:nvPr/>
        </p:nvPicPr>
        <p:blipFill rotWithShape="1">
          <a:blip r:embed="rId4">
            <a:alphaModFix/>
          </a:blip>
          <a:srcRect b="23401" l="0" r="9428" t="0"/>
          <a:stretch/>
        </p:blipFill>
        <p:spPr>
          <a:xfrm>
            <a:off x="3284400" y="2333925"/>
            <a:ext cx="11719201" cy="72060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3dc22ace253_0_62"/>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Planning &amp; Prepping Content</a:t>
            </a:r>
            <a:endParaRPr b="1" sz="6400">
              <a:latin typeface="Comfortaa"/>
              <a:ea typeface="Comfortaa"/>
              <a:cs typeface="Comfortaa"/>
              <a:sym typeface="Comfortaa"/>
            </a:endParaRPr>
          </a:p>
        </p:txBody>
      </p:sp>
      <p:sp>
        <p:nvSpPr>
          <p:cNvPr id="361" name="Google Shape;361;g3dc22ace253_0_62"/>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362" name="Google Shape;362;g3dc22ace253_0_62"/>
          <p:cNvSpPr txBox="1"/>
          <p:nvPr/>
        </p:nvSpPr>
        <p:spPr>
          <a:xfrm>
            <a:off x="1725200" y="3054400"/>
            <a:ext cx="7781100" cy="1618500"/>
          </a:xfrm>
          <a:prstGeom prst="rect">
            <a:avLst/>
          </a:prstGeom>
          <a:noFill/>
          <a:ln>
            <a:noFill/>
          </a:ln>
        </p:spPr>
        <p:txBody>
          <a:bodyPr anchorCtr="0" anchor="t" bIns="216925" lIns="216925" spcFirstLastPara="1" rIns="216925" wrap="square" tIns="216925">
            <a:normAutofit/>
          </a:bodyPr>
          <a:lstStyle/>
          <a:p>
            <a:pPr indent="0" lvl="0" marL="0" rtl="0" algn="l">
              <a:spcBef>
                <a:spcPts val="0"/>
              </a:spcBef>
              <a:spcAft>
                <a:spcPts val="0"/>
              </a:spcAft>
              <a:buNone/>
            </a:pPr>
            <a:r>
              <a:rPr b="1" lang="en-US" sz="5694">
                <a:solidFill>
                  <a:srgbClr val="000000"/>
                </a:solidFill>
                <a:latin typeface="Nunito"/>
                <a:ea typeface="Nunito"/>
                <a:cs typeface="Nunito"/>
                <a:sym typeface="Nunito"/>
              </a:rPr>
              <a:t>Ages &amp; Age Range</a:t>
            </a:r>
            <a:endParaRPr b="1" sz="5694">
              <a:solidFill>
                <a:srgbClr val="000000"/>
              </a:solidFill>
              <a:latin typeface="Nunito"/>
              <a:ea typeface="Nunito"/>
              <a:cs typeface="Nunito"/>
              <a:sym typeface="Nunito"/>
            </a:endParaRPr>
          </a:p>
        </p:txBody>
      </p:sp>
      <p:sp>
        <p:nvSpPr>
          <p:cNvPr id="363" name="Google Shape;363;g3dc22ace253_0_62"/>
          <p:cNvSpPr txBox="1"/>
          <p:nvPr/>
        </p:nvSpPr>
        <p:spPr>
          <a:xfrm>
            <a:off x="1725200" y="4530872"/>
            <a:ext cx="10101600" cy="1618500"/>
          </a:xfrm>
          <a:prstGeom prst="rect">
            <a:avLst/>
          </a:prstGeom>
          <a:noFill/>
          <a:ln>
            <a:noFill/>
          </a:ln>
        </p:spPr>
        <p:txBody>
          <a:bodyPr anchorCtr="0" anchor="t" bIns="216925" lIns="216925" spcFirstLastPara="1" rIns="216925" wrap="square" tIns="216925">
            <a:normAutofit fontScale="92500"/>
          </a:bodyPr>
          <a:lstStyle/>
          <a:p>
            <a:pPr indent="0" lvl="0" marL="0" rtl="0" algn="l">
              <a:spcBef>
                <a:spcPts val="0"/>
              </a:spcBef>
              <a:spcAft>
                <a:spcPts val="0"/>
              </a:spcAft>
              <a:buNone/>
            </a:pPr>
            <a:r>
              <a:rPr b="1" lang="en-US" sz="5694">
                <a:solidFill>
                  <a:srgbClr val="000000"/>
                </a:solidFill>
                <a:latin typeface="Nunito"/>
                <a:ea typeface="Nunito"/>
                <a:cs typeface="Nunito"/>
                <a:sym typeface="Nunito"/>
              </a:rPr>
              <a:t>Development Appropriateness</a:t>
            </a:r>
            <a:endParaRPr b="1" sz="5694">
              <a:solidFill>
                <a:srgbClr val="000000"/>
              </a:solidFill>
              <a:latin typeface="Nunito"/>
              <a:ea typeface="Nunito"/>
              <a:cs typeface="Nunito"/>
              <a:sym typeface="Nunito"/>
            </a:endParaRPr>
          </a:p>
        </p:txBody>
      </p:sp>
      <p:sp>
        <p:nvSpPr>
          <p:cNvPr id="364" name="Google Shape;364;g3dc22ace253_0_62"/>
          <p:cNvSpPr txBox="1"/>
          <p:nvPr/>
        </p:nvSpPr>
        <p:spPr>
          <a:xfrm>
            <a:off x="1725200" y="5957934"/>
            <a:ext cx="10101600" cy="1618500"/>
          </a:xfrm>
          <a:prstGeom prst="rect">
            <a:avLst/>
          </a:prstGeom>
          <a:noFill/>
          <a:ln>
            <a:noFill/>
          </a:ln>
        </p:spPr>
        <p:txBody>
          <a:bodyPr anchorCtr="0" anchor="t" bIns="216925" lIns="216925" spcFirstLastPara="1" rIns="216925" wrap="square" tIns="216925">
            <a:normAutofit/>
          </a:bodyPr>
          <a:lstStyle/>
          <a:p>
            <a:pPr indent="0" lvl="0" marL="0" rtl="0" algn="l">
              <a:spcBef>
                <a:spcPts val="0"/>
              </a:spcBef>
              <a:spcAft>
                <a:spcPts val="0"/>
              </a:spcAft>
              <a:buNone/>
            </a:pPr>
            <a:r>
              <a:rPr b="1" lang="en-US" sz="5694">
                <a:solidFill>
                  <a:srgbClr val="000000"/>
                </a:solidFill>
                <a:latin typeface="Nunito"/>
                <a:ea typeface="Nunito"/>
                <a:cs typeface="Nunito"/>
                <a:sym typeface="Nunito"/>
              </a:rPr>
              <a:t>Scalable for age &amp; quantity</a:t>
            </a:r>
            <a:endParaRPr b="1" sz="5694">
              <a:solidFill>
                <a:srgbClr val="000000"/>
              </a:solidFill>
              <a:latin typeface="Nunito"/>
              <a:ea typeface="Nunito"/>
              <a:cs typeface="Nunito"/>
              <a:sym typeface="Nun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3dc22ace253_0_162"/>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Planning &amp; Prepping Content</a:t>
            </a:r>
            <a:endParaRPr b="1" sz="6400">
              <a:latin typeface="Comfortaa"/>
              <a:ea typeface="Comfortaa"/>
              <a:cs typeface="Comfortaa"/>
              <a:sym typeface="Comfortaa"/>
            </a:endParaRPr>
          </a:p>
        </p:txBody>
      </p:sp>
      <p:sp>
        <p:nvSpPr>
          <p:cNvPr id="370" name="Google Shape;370;g3dc22ace253_0_162"/>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371" name="Google Shape;371;g3dc22ace253_0_162"/>
          <p:cNvSpPr txBox="1"/>
          <p:nvPr/>
        </p:nvSpPr>
        <p:spPr>
          <a:xfrm>
            <a:off x="1725200" y="3054400"/>
            <a:ext cx="7781100" cy="1618500"/>
          </a:xfrm>
          <a:prstGeom prst="rect">
            <a:avLst/>
          </a:prstGeom>
          <a:noFill/>
          <a:ln>
            <a:noFill/>
          </a:ln>
        </p:spPr>
        <p:txBody>
          <a:bodyPr anchorCtr="0" anchor="t" bIns="216925" lIns="216925" spcFirstLastPara="1" rIns="216925" wrap="square" tIns="216925">
            <a:normAutofit/>
          </a:bodyPr>
          <a:lstStyle/>
          <a:p>
            <a:pPr indent="0" lvl="0" marL="0" rtl="0" algn="l">
              <a:spcBef>
                <a:spcPts val="0"/>
              </a:spcBef>
              <a:spcAft>
                <a:spcPts val="0"/>
              </a:spcAft>
              <a:buNone/>
            </a:pPr>
            <a:r>
              <a:rPr b="1" lang="en-US" sz="5694">
                <a:latin typeface="Nunito"/>
                <a:ea typeface="Nunito"/>
                <a:cs typeface="Nunito"/>
                <a:sym typeface="Nunito"/>
              </a:rPr>
              <a:t>Space</a:t>
            </a:r>
            <a:endParaRPr b="1" sz="5694">
              <a:solidFill>
                <a:srgbClr val="000000"/>
              </a:solidFill>
              <a:latin typeface="Nunito"/>
              <a:ea typeface="Nunito"/>
              <a:cs typeface="Nunito"/>
              <a:sym typeface="Nunito"/>
            </a:endParaRPr>
          </a:p>
        </p:txBody>
      </p:sp>
      <p:sp>
        <p:nvSpPr>
          <p:cNvPr id="372" name="Google Shape;372;g3dc22ace253_0_162"/>
          <p:cNvSpPr txBox="1"/>
          <p:nvPr/>
        </p:nvSpPr>
        <p:spPr>
          <a:xfrm>
            <a:off x="1725200" y="4530872"/>
            <a:ext cx="10101600" cy="1618500"/>
          </a:xfrm>
          <a:prstGeom prst="rect">
            <a:avLst/>
          </a:prstGeom>
          <a:noFill/>
          <a:ln>
            <a:noFill/>
          </a:ln>
        </p:spPr>
        <p:txBody>
          <a:bodyPr anchorCtr="0" anchor="t" bIns="216925" lIns="216925" spcFirstLastPara="1" rIns="216925" wrap="square" tIns="216925">
            <a:normAutofit/>
          </a:bodyPr>
          <a:lstStyle/>
          <a:p>
            <a:pPr indent="0" lvl="0" marL="0" rtl="0" algn="l">
              <a:spcBef>
                <a:spcPts val="0"/>
              </a:spcBef>
              <a:spcAft>
                <a:spcPts val="0"/>
              </a:spcAft>
              <a:buNone/>
            </a:pPr>
            <a:r>
              <a:rPr b="1" lang="en-US" sz="5694">
                <a:latin typeface="Nunito"/>
                <a:ea typeface="Nunito"/>
                <a:cs typeface="Nunito"/>
                <a:sym typeface="Nunito"/>
              </a:rPr>
              <a:t>Materials</a:t>
            </a:r>
            <a:endParaRPr b="1" sz="5694">
              <a:solidFill>
                <a:srgbClr val="000000"/>
              </a:solidFill>
              <a:latin typeface="Nunito"/>
              <a:ea typeface="Nunito"/>
              <a:cs typeface="Nunito"/>
              <a:sym typeface="Nunito"/>
            </a:endParaRPr>
          </a:p>
        </p:txBody>
      </p:sp>
      <p:sp>
        <p:nvSpPr>
          <p:cNvPr id="373" name="Google Shape;373;g3dc22ace253_0_162"/>
          <p:cNvSpPr txBox="1"/>
          <p:nvPr/>
        </p:nvSpPr>
        <p:spPr>
          <a:xfrm>
            <a:off x="1725200" y="5957934"/>
            <a:ext cx="10101600" cy="1618500"/>
          </a:xfrm>
          <a:prstGeom prst="rect">
            <a:avLst/>
          </a:prstGeom>
          <a:noFill/>
          <a:ln>
            <a:noFill/>
          </a:ln>
        </p:spPr>
        <p:txBody>
          <a:bodyPr anchorCtr="0" anchor="t" bIns="216925" lIns="216925" spcFirstLastPara="1" rIns="216925" wrap="square" tIns="216925">
            <a:normAutofit/>
          </a:bodyPr>
          <a:lstStyle/>
          <a:p>
            <a:pPr indent="0" lvl="0" marL="0" rtl="0" algn="l">
              <a:spcBef>
                <a:spcPts val="0"/>
              </a:spcBef>
              <a:spcAft>
                <a:spcPts val="0"/>
              </a:spcAft>
              <a:buNone/>
            </a:pPr>
            <a:r>
              <a:rPr b="1" lang="en-US" sz="5694">
                <a:latin typeface="Nunito"/>
                <a:ea typeface="Nunito"/>
                <a:cs typeface="Nunito"/>
                <a:sym typeface="Nunito"/>
              </a:rPr>
              <a:t>Staff</a:t>
            </a:r>
            <a:endParaRPr b="1" sz="5694">
              <a:solidFill>
                <a:srgbClr val="000000"/>
              </a:solidFill>
              <a:latin typeface="Nunito"/>
              <a:ea typeface="Nunito"/>
              <a:cs typeface="Nunito"/>
              <a:sym typeface="Nun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3dc22ace253_0_132"/>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Planning &amp; Prepping Content</a:t>
            </a:r>
            <a:endParaRPr b="1" sz="6400">
              <a:latin typeface="Comfortaa"/>
              <a:ea typeface="Comfortaa"/>
              <a:cs typeface="Comfortaa"/>
              <a:sym typeface="Comfortaa"/>
            </a:endParaRPr>
          </a:p>
        </p:txBody>
      </p:sp>
      <p:sp>
        <p:nvSpPr>
          <p:cNvPr id="379" name="Google Shape;379;g3dc22ace253_0_132"/>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380" name="Google Shape;380;g3dc22ace253_0_132"/>
          <p:cNvSpPr txBox="1"/>
          <p:nvPr/>
        </p:nvSpPr>
        <p:spPr>
          <a:xfrm>
            <a:off x="3780025" y="8494250"/>
            <a:ext cx="4095300" cy="13842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1933"/>
              </a:spcAft>
              <a:buSzPts val="605"/>
              <a:buNone/>
            </a:pPr>
            <a:r>
              <a:rPr b="1" lang="en-US" sz="4488">
                <a:solidFill>
                  <a:schemeClr val="accent3"/>
                </a:solidFill>
                <a:latin typeface="Comfortaa"/>
                <a:ea typeface="Comfortaa"/>
                <a:cs typeface="Comfortaa"/>
                <a:sym typeface="Comfortaa"/>
              </a:rPr>
              <a:t>WHAT ELSE?</a:t>
            </a:r>
            <a:endParaRPr b="1" sz="1795">
              <a:solidFill>
                <a:srgbClr val="595959"/>
              </a:solidFill>
              <a:latin typeface="Comfortaa"/>
              <a:ea typeface="Comfortaa"/>
              <a:cs typeface="Comfortaa"/>
              <a:sym typeface="Comfortaa"/>
            </a:endParaRPr>
          </a:p>
        </p:txBody>
      </p:sp>
      <p:sp>
        <p:nvSpPr>
          <p:cNvPr id="381" name="Google Shape;381;g3dc22ace253_0_132"/>
          <p:cNvSpPr txBox="1"/>
          <p:nvPr/>
        </p:nvSpPr>
        <p:spPr>
          <a:xfrm>
            <a:off x="948600" y="3054400"/>
            <a:ext cx="16688100" cy="3345600"/>
          </a:xfrm>
          <a:prstGeom prst="rect">
            <a:avLst/>
          </a:prstGeom>
          <a:noFill/>
          <a:ln>
            <a:noFill/>
          </a:ln>
        </p:spPr>
        <p:txBody>
          <a:bodyPr anchorCtr="0" anchor="t" bIns="162000" lIns="162000" spcFirstLastPara="1" rIns="162000" wrap="square" tIns="162000">
            <a:noAutofit/>
          </a:bodyPr>
          <a:lstStyle/>
          <a:p>
            <a:pPr indent="0" lvl="0" marL="0" rtl="0" algn="l">
              <a:spcBef>
                <a:spcPts val="0"/>
              </a:spcBef>
              <a:spcAft>
                <a:spcPts val="0"/>
              </a:spcAft>
              <a:buNone/>
            </a:pPr>
            <a:r>
              <a:rPr lang="en-US" sz="4800">
                <a:solidFill>
                  <a:schemeClr val="accent6"/>
                </a:solidFill>
                <a:latin typeface="Comfortaa SemiBold"/>
                <a:ea typeface="Comfortaa SemiBold"/>
                <a:cs typeface="Comfortaa SemiBold"/>
                <a:sym typeface="Comfortaa SemiBold"/>
              </a:rPr>
              <a:t>Space</a:t>
            </a:r>
            <a:endParaRPr sz="4800">
              <a:solidFill>
                <a:schemeClr val="accent6"/>
              </a:solidFill>
              <a:latin typeface="Comfortaa SemiBold"/>
              <a:ea typeface="Comfortaa SemiBold"/>
              <a:cs typeface="Comfortaa SemiBold"/>
              <a:sym typeface="Comfortaa SemiBold"/>
            </a:endParaRPr>
          </a:p>
          <a:p>
            <a:pPr indent="-709921" lvl="1" marL="1620487" rtl="0" algn="l">
              <a:spcBef>
                <a:spcPts val="0"/>
              </a:spcBef>
              <a:spcAft>
                <a:spcPts val="0"/>
              </a:spcAft>
              <a:buClr>
                <a:schemeClr val="accent6"/>
              </a:buClr>
              <a:buSzPts val="4800"/>
              <a:buFont typeface="Comfortaa SemiBold"/>
              <a:buAutoNum type="alphaLcPeriod"/>
            </a:pPr>
            <a:r>
              <a:rPr lang="en-US" sz="4800">
                <a:solidFill>
                  <a:schemeClr val="accent6"/>
                </a:solidFill>
                <a:latin typeface="Comfortaa SemiBold"/>
                <a:ea typeface="Comfortaa SemiBold"/>
                <a:cs typeface="Comfortaa SemiBold"/>
                <a:sym typeface="Comfortaa SemiBold"/>
              </a:rPr>
              <a:t>How many tables?</a:t>
            </a:r>
            <a:endParaRPr sz="4800">
              <a:solidFill>
                <a:schemeClr val="accent6"/>
              </a:solidFill>
              <a:latin typeface="Comfortaa SemiBold"/>
              <a:ea typeface="Comfortaa SemiBold"/>
              <a:cs typeface="Comfortaa SemiBold"/>
              <a:sym typeface="Comfortaa SemiBold"/>
            </a:endParaRPr>
          </a:p>
          <a:p>
            <a:pPr indent="-709921" lvl="1" marL="1620487" rtl="0" algn="l">
              <a:spcBef>
                <a:spcPts val="0"/>
              </a:spcBef>
              <a:spcAft>
                <a:spcPts val="0"/>
              </a:spcAft>
              <a:buClr>
                <a:schemeClr val="accent6"/>
              </a:buClr>
              <a:buSzPts val="4800"/>
              <a:buFont typeface="Comfortaa SemiBold"/>
              <a:buAutoNum type="alphaLcPeriod"/>
            </a:pPr>
            <a:r>
              <a:rPr lang="en-US" sz="4800">
                <a:solidFill>
                  <a:schemeClr val="accent6"/>
                </a:solidFill>
                <a:latin typeface="Comfortaa SemiBold"/>
                <a:ea typeface="Comfortaa SemiBold"/>
                <a:cs typeface="Comfortaa SemiBold"/>
                <a:sym typeface="Comfortaa SemiBold"/>
              </a:rPr>
              <a:t>How many outlets?</a:t>
            </a:r>
            <a:endParaRPr sz="4800">
              <a:solidFill>
                <a:schemeClr val="accent6"/>
              </a:solidFill>
              <a:latin typeface="Comfortaa SemiBold"/>
              <a:ea typeface="Comfortaa SemiBold"/>
              <a:cs typeface="Comfortaa SemiBold"/>
              <a:sym typeface="Comfortaa SemiBold"/>
            </a:endParaRPr>
          </a:p>
          <a:p>
            <a:pPr indent="-709921" lvl="1" marL="1620487" rtl="0" algn="l">
              <a:spcBef>
                <a:spcPts val="0"/>
              </a:spcBef>
              <a:spcAft>
                <a:spcPts val="0"/>
              </a:spcAft>
              <a:buClr>
                <a:schemeClr val="accent6"/>
              </a:buClr>
              <a:buSzPts val="4800"/>
              <a:buFont typeface="Comfortaa SemiBold"/>
              <a:buAutoNum type="alphaLcPeriod"/>
            </a:pPr>
            <a:r>
              <a:rPr lang="en-US" sz="4800">
                <a:solidFill>
                  <a:schemeClr val="accent6"/>
                </a:solidFill>
                <a:latin typeface="Comfortaa SemiBold"/>
                <a:ea typeface="Comfortaa SemiBold"/>
                <a:cs typeface="Comfortaa SemiBold"/>
                <a:sym typeface="Comfortaa SemiBold"/>
              </a:rPr>
              <a:t>Line of sight?</a:t>
            </a:r>
            <a:endParaRPr sz="4800">
              <a:solidFill>
                <a:schemeClr val="accent6"/>
              </a:solidFill>
              <a:latin typeface="Comfortaa SemiBold"/>
              <a:ea typeface="Comfortaa SemiBold"/>
              <a:cs typeface="Comfortaa SemiBold"/>
              <a:sym typeface="Comfortaa SemiBold"/>
            </a:endParaRPr>
          </a:p>
          <a:p>
            <a:pPr indent="0" lvl="0" marL="0" rtl="0" algn="l">
              <a:spcBef>
                <a:spcPts val="0"/>
              </a:spcBef>
              <a:spcAft>
                <a:spcPts val="0"/>
              </a:spcAft>
              <a:buNone/>
            </a:pPr>
            <a:r>
              <a:t/>
            </a:r>
            <a:endParaRPr sz="3200">
              <a:solidFill>
                <a:schemeClr val="accent6"/>
              </a:solidFill>
              <a:latin typeface="Comfortaa SemiBold"/>
              <a:ea typeface="Comfortaa SemiBold"/>
              <a:cs typeface="Comfortaa SemiBold"/>
              <a:sym typeface="Comfortaa SemiBold"/>
            </a:endParaRPr>
          </a:p>
          <a:p>
            <a:pPr indent="0" lvl="0" marL="0" rtl="0" algn="l">
              <a:spcBef>
                <a:spcPts val="0"/>
              </a:spcBef>
              <a:spcAft>
                <a:spcPts val="0"/>
              </a:spcAft>
              <a:buNone/>
            </a:pPr>
            <a:r>
              <a:t/>
            </a:r>
            <a:endParaRPr sz="3200">
              <a:solidFill>
                <a:schemeClr val="accent6"/>
              </a:solidFill>
              <a:latin typeface="Comfortaa SemiBold"/>
              <a:ea typeface="Comfortaa SemiBold"/>
              <a:cs typeface="Comfortaa SemiBold"/>
              <a:sym typeface="Comfortaa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
          <p:cNvSpPr txBox="1"/>
          <p:nvPr>
            <p:ph type="title"/>
          </p:nvPr>
        </p:nvSpPr>
        <p:spPr>
          <a:xfrm>
            <a:off x="2356800" y="4417851"/>
            <a:ext cx="13411200" cy="3286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8200">
                <a:solidFill>
                  <a:schemeClr val="accent6"/>
                </a:solidFill>
                <a:latin typeface="Comfortaa"/>
                <a:ea typeface="Comfortaa"/>
                <a:cs typeface="Comfortaa"/>
                <a:sym typeface="Comfortaa"/>
              </a:rPr>
              <a:t>School’s Out! </a:t>
            </a:r>
            <a:endParaRPr sz="8200">
              <a:solidFill>
                <a:schemeClr val="accent6"/>
              </a:solidFill>
              <a:latin typeface="Comfortaa"/>
              <a:ea typeface="Comfortaa"/>
              <a:cs typeface="Comfortaa"/>
              <a:sym typeface="Comfortaa"/>
            </a:endParaRPr>
          </a:p>
          <a:p>
            <a:pPr indent="0" lvl="0" marL="0" rtl="0" algn="ctr">
              <a:spcBef>
                <a:spcPts val="0"/>
              </a:spcBef>
              <a:spcAft>
                <a:spcPts val="0"/>
              </a:spcAft>
              <a:buNone/>
            </a:pPr>
            <a:r>
              <a:rPr b="0" lang="en-US" sz="3600">
                <a:solidFill>
                  <a:schemeClr val="accent6"/>
                </a:solidFill>
                <a:latin typeface="Comfortaa SemiBold"/>
                <a:ea typeface="Comfortaa SemiBold"/>
                <a:cs typeface="Comfortaa SemiBold"/>
                <a:sym typeface="Comfortaa SemiBold"/>
              </a:rPr>
              <a:t>Building Local Partnerships with Schools </a:t>
            </a:r>
            <a:br>
              <a:rPr b="0" lang="en-US" sz="3600">
                <a:solidFill>
                  <a:schemeClr val="accent6"/>
                </a:solidFill>
                <a:latin typeface="Comfortaa SemiBold"/>
                <a:ea typeface="Comfortaa SemiBold"/>
                <a:cs typeface="Comfortaa SemiBold"/>
                <a:sym typeface="Comfortaa SemiBold"/>
              </a:rPr>
            </a:br>
            <a:r>
              <a:rPr b="0" lang="en-US" sz="3600">
                <a:solidFill>
                  <a:schemeClr val="accent6"/>
                </a:solidFill>
                <a:latin typeface="Comfortaa SemiBold"/>
                <a:ea typeface="Comfortaa SemiBold"/>
                <a:cs typeface="Comfortaa SemiBold"/>
                <a:sym typeface="Comfortaa SemiBold"/>
              </a:rPr>
              <a:t>Using *Their* Calendars </a:t>
            </a:r>
            <a:r>
              <a:rPr b="0" lang="en-US" sz="3500">
                <a:solidFill>
                  <a:schemeClr val="accent6"/>
                </a:solidFill>
                <a:latin typeface="Comfortaa SemiBold"/>
                <a:ea typeface="Comfortaa SemiBold"/>
                <a:cs typeface="Comfortaa SemiBold"/>
                <a:sym typeface="Comfortaa SemiBold"/>
              </a:rPr>
              <a:t> </a:t>
            </a:r>
            <a:endParaRPr b="0" sz="7800">
              <a:solidFill>
                <a:schemeClr val="accent6"/>
              </a:solidFill>
              <a:latin typeface="Comfortaa SemiBold"/>
              <a:ea typeface="Comfortaa SemiBold"/>
              <a:cs typeface="Comfortaa SemiBold"/>
              <a:sym typeface="Comfortaa SemiBold"/>
            </a:endParaRPr>
          </a:p>
        </p:txBody>
      </p:sp>
      <p:sp>
        <p:nvSpPr>
          <p:cNvPr id="147" name="Google Shape;147;p2"/>
          <p:cNvSpPr txBox="1"/>
          <p:nvPr>
            <p:ph idx="1" type="body"/>
          </p:nvPr>
        </p:nvSpPr>
        <p:spPr>
          <a:xfrm>
            <a:off x="1142848" y="7991275"/>
            <a:ext cx="15839100" cy="715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None/>
            </a:pPr>
            <a:r>
              <a:rPr b="1" lang="en-US" sz="2400">
                <a:solidFill>
                  <a:schemeClr val="accent6"/>
                </a:solidFill>
                <a:latin typeface="Comfortaa"/>
                <a:ea typeface="Comfortaa"/>
                <a:cs typeface="Comfortaa"/>
                <a:sym typeface="Comfortaa"/>
              </a:rPr>
              <a:t>Bernadette Davis * Youth Services Librarian * Brandywine Hundred Library * Wilmington, Delaware </a:t>
            </a:r>
            <a:endParaRPr b="1" sz="2400">
              <a:solidFill>
                <a:schemeClr val="accent6"/>
              </a:solidFill>
              <a:latin typeface="Comfortaa"/>
              <a:ea typeface="Comfortaa"/>
              <a:cs typeface="Comfortaa"/>
              <a:sym typeface="Comforta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3dc22ace253_0_144"/>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Planning &amp; Prepping Content</a:t>
            </a:r>
            <a:endParaRPr b="1" sz="6400">
              <a:latin typeface="Comfortaa"/>
              <a:ea typeface="Comfortaa"/>
              <a:cs typeface="Comfortaa"/>
              <a:sym typeface="Comfortaa"/>
            </a:endParaRPr>
          </a:p>
        </p:txBody>
      </p:sp>
      <p:sp>
        <p:nvSpPr>
          <p:cNvPr id="387" name="Google Shape;387;g3dc22ace253_0_144"/>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388" name="Google Shape;388;g3dc22ace253_0_144"/>
          <p:cNvSpPr txBox="1"/>
          <p:nvPr/>
        </p:nvSpPr>
        <p:spPr>
          <a:xfrm>
            <a:off x="3780025" y="8494250"/>
            <a:ext cx="4095300" cy="13842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1933"/>
              </a:spcAft>
              <a:buSzPts val="605"/>
              <a:buNone/>
            </a:pPr>
            <a:r>
              <a:rPr b="1" lang="en-US" sz="4488">
                <a:solidFill>
                  <a:schemeClr val="accent3"/>
                </a:solidFill>
                <a:latin typeface="Comfortaa"/>
                <a:ea typeface="Comfortaa"/>
                <a:cs typeface="Comfortaa"/>
                <a:sym typeface="Comfortaa"/>
              </a:rPr>
              <a:t>WHAT ELSE?</a:t>
            </a:r>
            <a:endParaRPr b="1" sz="1795">
              <a:solidFill>
                <a:srgbClr val="595959"/>
              </a:solidFill>
              <a:latin typeface="Comfortaa"/>
              <a:ea typeface="Comfortaa"/>
              <a:cs typeface="Comfortaa"/>
              <a:sym typeface="Comfortaa"/>
            </a:endParaRPr>
          </a:p>
        </p:txBody>
      </p:sp>
      <p:sp>
        <p:nvSpPr>
          <p:cNvPr id="389" name="Google Shape;389;g3dc22ace253_0_144"/>
          <p:cNvSpPr txBox="1"/>
          <p:nvPr/>
        </p:nvSpPr>
        <p:spPr>
          <a:xfrm>
            <a:off x="1033950" y="3054399"/>
            <a:ext cx="16082700" cy="4949100"/>
          </a:xfrm>
          <a:prstGeom prst="rect">
            <a:avLst/>
          </a:prstGeom>
          <a:noFill/>
          <a:ln>
            <a:noFill/>
          </a:ln>
        </p:spPr>
        <p:txBody>
          <a:bodyPr anchorCtr="0" anchor="t" bIns="162000" lIns="162000" spcFirstLastPara="1" rIns="162000" wrap="square" tIns="162000">
            <a:noAutofit/>
          </a:bodyPr>
          <a:lstStyle/>
          <a:p>
            <a:pPr indent="0" lvl="0" marL="0" rtl="0" algn="l">
              <a:spcBef>
                <a:spcPts val="0"/>
              </a:spcBef>
              <a:spcAft>
                <a:spcPts val="0"/>
              </a:spcAft>
              <a:buNone/>
            </a:pPr>
            <a:r>
              <a:rPr lang="en-US" sz="4800">
                <a:solidFill>
                  <a:schemeClr val="accent6"/>
                </a:solidFill>
                <a:latin typeface="Comfortaa SemiBold"/>
                <a:ea typeface="Comfortaa SemiBold"/>
                <a:cs typeface="Comfortaa SemiBold"/>
                <a:sym typeface="Comfortaa SemiBold"/>
              </a:rPr>
              <a:t>Materials</a:t>
            </a:r>
            <a:endParaRPr sz="4800">
              <a:solidFill>
                <a:schemeClr val="accent6"/>
              </a:solidFill>
              <a:latin typeface="Comfortaa SemiBold"/>
              <a:ea typeface="Comfortaa SemiBold"/>
              <a:cs typeface="Comfortaa SemiBold"/>
              <a:sym typeface="Comfortaa SemiBold"/>
            </a:endParaRPr>
          </a:p>
          <a:p>
            <a:pPr indent="-709921" lvl="1" marL="1620487" rtl="0" algn="l">
              <a:spcBef>
                <a:spcPts val="0"/>
              </a:spcBef>
              <a:spcAft>
                <a:spcPts val="0"/>
              </a:spcAft>
              <a:buClr>
                <a:schemeClr val="accent6"/>
              </a:buClr>
              <a:buSzPts val="4800"/>
              <a:buFont typeface="Comfortaa SemiBold"/>
              <a:buAutoNum type="alphaLcPeriod"/>
            </a:pPr>
            <a:r>
              <a:rPr lang="en-US" sz="4800">
                <a:solidFill>
                  <a:schemeClr val="accent6"/>
                </a:solidFill>
                <a:latin typeface="Comfortaa SemiBold"/>
                <a:ea typeface="Comfortaa SemiBold"/>
                <a:cs typeface="Comfortaa SemiBold"/>
                <a:sym typeface="Comfortaa SemiBold"/>
              </a:rPr>
              <a:t>What do you already have?</a:t>
            </a:r>
            <a:endParaRPr sz="4800">
              <a:solidFill>
                <a:schemeClr val="accent6"/>
              </a:solidFill>
              <a:latin typeface="Comfortaa SemiBold"/>
              <a:ea typeface="Comfortaa SemiBold"/>
              <a:cs typeface="Comfortaa SemiBold"/>
              <a:sym typeface="Comfortaa SemiBold"/>
            </a:endParaRPr>
          </a:p>
          <a:p>
            <a:pPr indent="-709921" lvl="1" marL="1620487" rtl="0" algn="l">
              <a:spcBef>
                <a:spcPts val="0"/>
              </a:spcBef>
              <a:spcAft>
                <a:spcPts val="0"/>
              </a:spcAft>
              <a:buClr>
                <a:schemeClr val="accent6"/>
              </a:buClr>
              <a:buSzPts val="4800"/>
              <a:buFont typeface="Comfortaa SemiBold"/>
              <a:buAutoNum type="alphaLcPeriod"/>
            </a:pPr>
            <a:r>
              <a:rPr lang="en-US" sz="4800">
                <a:solidFill>
                  <a:schemeClr val="accent6"/>
                </a:solidFill>
                <a:latin typeface="Comfortaa SemiBold"/>
                <a:ea typeface="Comfortaa SemiBold"/>
                <a:cs typeface="Comfortaa SemiBold"/>
                <a:sym typeface="Comfortaa SemiBold"/>
              </a:rPr>
              <a:t>What can be used without supervision?</a:t>
            </a:r>
            <a:endParaRPr sz="4800">
              <a:solidFill>
                <a:schemeClr val="accent6"/>
              </a:solidFill>
              <a:latin typeface="Comfortaa SemiBold"/>
              <a:ea typeface="Comfortaa SemiBold"/>
              <a:cs typeface="Comfortaa SemiBold"/>
              <a:sym typeface="Comfortaa SemiBold"/>
            </a:endParaRPr>
          </a:p>
          <a:p>
            <a:pPr indent="-709921" lvl="1" marL="1620487" rtl="0" algn="l">
              <a:spcBef>
                <a:spcPts val="0"/>
              </a:spcBef>
              <a:spcAft>
                <a:spcPts val="0"/>
              </a:spcAft>
              <a:buClr>
                <a:schemeClr val="accent6"/>
              </a:buClr>
              <a:buSzPts val="4800"/>
              <a:buFont typeface="Comfortaa SemiBold"/>
              <a:buAutoNum type="alphaLcPeriod"/>
            </a:pPr>
            <a:r>
              <a:rPr lang="en-US" sz="4800">
                <a:solidFill>
                  <a:schemeClr val="accent6"/>
                </a:solidFill>
                <a:latin typeface="Comfortaa SemiBold"/>
                <a:ea typeface="Comfortaa SemiBold"/>
                <a:cs typeface="Comfortaa SemiBold"/>
                <a:sym typeface="Comfortaa SemiBold"/>
              </a:rPr>
              <a:t>Consumable vs non-consumable?</a:t>
            </a:r>
            <a:endParaRPr sz="4800">
              <a:solidFill>
                <a:schemeClr val="accent6"/>
              </a:solidFill>
              <a:latin typeface="Comfortaa SemiBold"/>
              <a:ea typeface="Comfortaa SemiBold"/>
              <a:cs typeface="Comfortaa SemiBold"/>
              <a:sym typeface="Comfortaa SemiBold"/>
            </a:endParaRPr>
          </a:p>
          <a:p>
            <a:pPr indent="-709921" lvl="1" marL="1620487" rtl="0" algn="l">
              <a:spcBef>
                <a:spcPts val="0"/>
              </a:spcBef>
              <a:spcAft>
                <a:spcPts val="0"/>
              </a:spcAft>
              <a:buClr>
                <a:schemeClr val="accent6"/>
              </a:buClr>
              <a:buSzPts val="4800"/>
              <a:buFont typeface="Comfortaa SemiBold"/>
              <a:buAutoNum type="alphaLcPeriod"/>
            </a:pPr>
            <a:r>
              <a:rPr lang="en-US" sz="4800">
                <a:solidFill>
                  <a:schemeClr val="accent6"/>
                </a:solidFill>
                <a:latin typeface="Comfortaa SemiBold"/>
                <a:ea typeface="Comfortaa SemiBold"/>
                <a:cs typeface="Comfortaa SemiBold"/>
                <a:sym typeface="Comfortaa SemiBold"/>
              </a:rPr>
              <a:t>Is there a budget for purchasing materials?</a:t>
            </a:r>
            <a:endParaRPr sz="4800">
              <a:solidFill>
                <a:schemeClr val="accent6"/>
              </a:solidFill>
              <a:latin typeface="Comfortaa SemiBold"/>
              <a:ea typeface="Comfortaa SemiBold"/>
              <a:cs typeface="Comfortaa SemiBold"/>
              <a:sym typeface="Comfortaa SemiBold"/>
            </a:endParaRPr>
          </a:p>
          <a:p>
            <a:pPr indent="0" lvl="0" marL="0" rtl="0" algn="l">
              <a:spcBef>
                <a:spcPts val="0"/>
              </a:spcBef>
              <a:spcAft>
                <a:spcPts val="0"/>
              </a:spcAft>
              <a:buNone/>
            </a:pPr>
            <a:r>
              <a:t/>
            </a:r>
            <a:endParaRPr sz="4800">
              <a:solidFill>
                <a:schemeClr val="accent6"/>
              </a:solidFill>
              <a:latin typeface="Comfortaa SemiBold"/>
              <a:ea typeface="Comfortaa SemiBold"/>
              <a:cs typeface="Comfortaa SemiBold"/>
              <a:sym typeface="Comfortaa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3defabd667b_0_0"/>
          <p:cNvSpPr txBox="1"/>
          <p:nvPr>
            <p:ph type="title"/>
          </p:nvPr>
        </p:nvSpPr>
        <p:spPr>
          <a:xfrm>
            <a:off x="652771" y="753634"/>
            <a:ext cx="8229600" cy="1143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solidFill>
                  <a:schemeClr val="accent3"/>
                </a:solidFill>
                <a:latin typeface="Comfortaa"/>
                <a:ea typeface="Comfortaa"/>
                <a:cs typeface="Comfortaa"/>
                <a:sym typeface="Comfortaa"/>
              </a:rPr>
              <a:t>BRAINSTORMING BREAK</a:t>
            </a:r>
            <a:endParaRPr b="1">
              <a:solidFill>
                <a:schemeClr val="accent3"/>
              </a:solidFill>
              <a:latin typeface="Comfortaa"/>
              <a:ea typeface="Comfortaa"/>
              <a:cs typeface="Comfortaa"/>
              <a:sym typeface="Comfortaa"/>
            </a:endParaRPr>
          </a:p>
        </p:txBody>
      </p:sp>
      <p:sp>
        <p:nvSpPr>
          <p:cNvPr id="396" name="Google Shape;396;g3defabd667b_0_0"/>
          <p:cNvSpPr txBox="1"/>
          <p:nvPr>
            <p:ph idx="1" type="body"/>
          </p:nvPr>
        </p:nvSpPr>
        <p:spPr>
          <a:xfrm>
            <a:off x="3010350" y="3024075"/>
            <a:ext cx="5600100" cy="6425700"/>
          </a:xfrm>
          <a:prstGeom prst="rect">
            <a:avLst/>
          </a:prstGeom>
        </p:spPr>
        <p:txBody>
          <a:bodyPr anchorCtr="0" anchor="t" bIns="45700" lIns="91425" spcFirstLastPara="1" rIns="91425" wrap="square" tIns="45700">
            <a:normAutofit/>
          </a:bodyPr>
          <a:lstStyle/>
          <a:p>
            <a:pPr indent="-457200" lvl="0" marL="457200" rtl="0" algn="l">
              <a:spcBef>
                <a:spcPts val="56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crayons</a:t>
            </a:r>
            <a:endParaRPr b="1" sz="3600">
              <a:solidFill>
                <a:schemeClr val="accent6"/>
              </a:solidFill>
              <a:latin typeface="Comfortaa"/>
              <a:ea typeface="Comfortaa"/>
              <a:cs typeface="Comfortaa"/>
              <a:sym typeface="Comfortaa"/>
            </a:endParaRPr>
          </a:p>
          <a:p>
            <a:pPr indent="-457200" lvl="0" marL="457200" rtl="0" algn="l">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pencils</a:t>
            </a:r>
            <a:endParaRPr b="1" sz="3600">
              <a:solidFill>
                <a:schemeClr val="accent6"/>
              </a:solidFill>
              <a:latin typeface="Comfortaa"/>
              <a:ea typeface="Comfortaa"/>
              <a:cs typeface="Comfortaa"/>
              <a:sym typeface="Comfortaa"/>
            </a:endParaRPr>
          </a:p>
          <a:p>
            <a:pPr indent="-457200" lvl="0" marL="457200" rtl="0" algn="l">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markers</a:t>
            </a:r>
            <a:endParaRPr b="1" sz="3600">
              <a:solidFill>
                <a:schemeClr val="accent6"/>
              </a:solidFill>
              <a:latin typeface="Comfortaa"/>
              <a:ea typeface="Comfortaa"/>
              <a:cs typeface="Comfortaa"/>
              <a:sym typeface="Comfortaa"/>
            </a:endParaRPr>
          </a:p>
          <a:p>
            <a:pPr indent="-457200" lvl="0" marL="457200" rtl="0" algn="l">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glue sticks</a:t>
            </a:r>
            <a:endParaRPr b="1" sz="3600">
              <a:solidFill>
                <a:schemeClr val="accent6"/>
              </a:solidFill>
              <a:latin typeface="Comfortaa"/>
              <a:ea typeface="Comfortaa"/>
              <a:cs typeface="Comfortaa"/>
              <a:sym typeface="Comfortaa"/>
            </a:endParaRPr>
          </a:p>
          <a:p>
            <a:pPr indent="-457200" lvl="0" marL="457200" rtl="0" algn="l">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scissors</a:t>
            </a:r>
            <a:endParaRPr b="1" sz="3600">
              <a:solidFill>
                <a:schemeClr val="accent6"/>
              </a:solidFill>
              <a:latin typeface="Comfortaa"/>
              <a:ea typeface="Comfortaa"/>
              <a:cs typeface="Comfortaa"/>
              <a:sym typeface="Comfortaa"/>
            </a:endParaRPr>
          </a:p>
          <a:p>
            <a:pPr indent="-457200" lvl="0" marL="457200" rtl="0" algn="l">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tape</a:t>
            </a:r>
            <a:endParaRPr b="1" sz="3600">
              <a:solidFill>
                <a:schemeClr val="accent6"/>
              </a:solidFill>
              <a:latin typeface="Comfortaa"/>
              <a:ea typeface="Comfortaa"/>
              <a:cs typeface="Comfortaa"/>
              <a:sym typeface="Comfortaa"/>
            </a:endParaRPr>
          </a:p>
          <a:p>
            <a:pPr indent="-457200" lvl="0" marL="457200" rtl="0" algn="l">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stapler &amp; staples</a:t>
            </a:r>
            <a:endParaRPr b="1" sz="3600">
              <a:solidFill>
                <a:schemeClr val="accent6"/>
              </a:solidFill>
              <a:latin typeface="Comfortaa"/>
              <a:ea typeface="Comfortaa"/>
              <a:cs typeface="Comfortaa"/>
              <a:sym typeface="Comfortaa"/>
            </a:endParaRPr>
          </a:p>
          <a:p>
            <a:pPr indent="-457200" lvl="0" marL="457200" rtl="0" algn="l">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paper</a:t>
            </a:r>
            <a:endParaRPr b="1" sz="3600">
              <a:solidFill>
                <a:schemeClr val="accent6"/>
              </a:solidFill>
              <a:latin typeface="Comfortaa"/>
              <a:ea typeface="Comfortaa"/>
              <a:cs typeface="Comfortaa"/>
              <a:sym typeface="Comfortaa"/>
            </a:endParaRPr>
          </a:p>
          <a:p>
            <a:pPr indent="-457200" lvl="0" marL="457200" rtl="0" algn="l">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construction paper</a:t>
            </a:r>
            <a:endParaRPr b="1" sz="3600">
              <a:solidFill>
                <a:schemeClr val="accent6"/>
              </a:solidFill>
              <a:latin typeface="Comfortaa"/>
              <a:ea typeface="Comfortaa"/>
              <a:cs typeface="Comfortaa"/>
              <a:sym typeface="Comfortaa"/>
            </a:endParaRPr>
          </a:p>
          <a:p>
            <a:pPr indent="-457200" lvl="0" marL="457200" rtl="0" algn="l">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popsicle sticks</a:t>
            </a:r>
            <a:endParaRPr b="1" sz="3600">
              <a:solidFill>
                <a:schemeClr val="accent6"/>
              </a:solidFill>
              <a:latin typeface="Comfortaa"/>
              <a:ea typeface="Comfortaa"/>
              <a:cs typeface="Comfortaa"/>
              <a:sym typeface="Comfortaa"/>
            </a:endParaRPr>
          </a:p>
        </p:txBody>
      </p:sp>
      <p:sp>
        <p:nvSpPr>
          <p:cNvPr id="397" name="Google Shape;397;g3defabd667b_0_0"/>
          <p:cNvSpPr txBox="1"/>
          <p:nvPr>
            <p:ph idx="2" type="body"/>
          </p:nvPr>
        </p:nvSpPr>
        <p:spPr>
          <a:xfrm>
            <a:off x="9144000" y="3024075"/>
            <a:ext cx="4472400" cy="6425700"/>
          </a:xfrm>
          <a:prstGeom prst="rect">
            <a:avLst/>
          </a:prstGeom>
        </p:spPr>
        <p:txBody>
          <a:bodyPr anchorCtr="0" anchor="t" bIns="45700" lIns="91425" spcFirstLastPara="1" rIns="91425" wrap="square" tIns="45700">
            <a:normAutofit/>
          </a:bodyPr>
          <a:lstStyle/>
          <a:p>
            <a:pPr indent="-457200" lvl="0" marL="457200" marR="0" rtl="0" algn="l">
              <a:lnSpc>
                <a:spcPct val="100000"/>
              </a:lnSpc>
              <a:spcBef>
                <a:spcPts val="56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paper clips</a:t>
            </a:r>
            <a:endParaRPr b="1" sz="3600">
              <a:solidFill>
                <a:schemeClr val="accent6"/>
              </a:solidFill>
              <a:latin typeface="Comfortaa"/>
              <a:ea typeface="Comfortaa"/>
              <a:cs typeface="Comfortaa"/>
              <a:sym typeface="Comfortaa"/>
            </a:endParaRPr>
          </a:p>
          <a:p>
            <a:pPr indent="-457200" lvl="0" marL="457200" marR="0" rtl="0" algn="l">
              <a:lnSpc>
                <a:spcPct val="10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brass fasteners</a:t>
            </a:r>
            <a:endParaRPr b="1" sz="3600">
              <a:solidFill>
                <a:schemeClr val="accent6"/>
              </a:solidFill>
              <a:latin typeface="Comfortaa"/>
              <a:ea typeface="Comfortaa"/>
              <a:cs typeface="Comfortaa"/>
              <a:sym typeface="Comfortaa"/>
            </a:endParaRPr>
          </a:p>
          <a:p>
            <a:pPr indent="-457200" lvl="0" marL="457200" marR="0" rtl="0" algn="l">
              <a:lnSpc>
                <a:spcPct val="10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binder clips</a:t>
            </a:r>
            <a:endParaRPr b="1" sz="3600">
              <a:solidFill>
                <a:schemeClr val="accent6"/>
              </a:solidFill>
              <a:latin typeface="Comfortaa"/>
              <a:ea typeface="Comfortaa"/>
              <a:cs typeface="Comfortaa"/>
              <a:sym typeface="Comfortaa"/>
            </a:endParaRPr>
          </a:p>
          <a:p>
            <a:pPr indent="-457200" lvl="0" marL="457200" marR="0" rtl="0" algn="l">
              <a:lnSpc>
                <a:spcPct val="10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rubber bands</a:t>
            </a:r>
            <a:endParaRPr b="1" sz="3600">
              <a:solidFill>
                <a:schemeClr val="accent6"/>
              </a:solidFill>
              <a:latin typeface="Comfortaa"/>
              <a:ea typeface="Comfortaa"/>
              <a:cs typeface="Comfortaa"/>
              <a:sym typeface="Comfortaa"/>
            </a:endParaRPr>
          </a:p>
          <a:p>
            <a:pPr indent="-457200" lvl="0" marL="457200" marR="0" rtl="0" algn="l">
              <a:lnSpc>
                <a:spcPct val="10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toothpicks</a:t>
            </a:r>
            <a:endParaRPr b="1" sz="3600">
              <a:solidFill>
                <a:schemeClr val="accent6"/>
              </a:solidFill>
              <a:latin typeface="Comfortaa"/>
              <a:ea typeface="Comfortaa"/>
              <a:cs typeface="Comfortaa"/>
              <a:sym typeface="Comfortaa"/>
            </a:endParaRPr>
          </a:p>
          <a:p>
            <a:pPr indent="-457200" lvl="0" marL="457200" marR="0" rtl="0" algn="l">
              <a:lnSpc>
                <a:spcPct val="10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cotton swabs</a:t>
            </a:r>
            <a:endParaRPr b="1" sz="3600">
              <a:solidFill>
                <a:schemeClr val="accent6"/>
              </a:solidFill>
              <a:latin typeface="Comfortaa"/>
              <a:ea typeface="Comfortaa"/>
              <a:cs typeface="Comfortaa"/>
              <a:sym typeface="Comfortaa"/>
            </a:endParaRPr>
          </a:p>
          <a:p>
            <a:pPr indent="-457200" lvl="0" marL="457200" marR="0" rtl="0" algn="l">
              <a:lnSpc>
                <a:spcPct val="10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yarn / string</a:t>
            </a:r>
            <a:endParaRPr b="1" sz="3600">
              <a:solidFill>
                <a:schemeClr val="accent6"/>
              </a:solidFill>
              <a:latin typeface="Comfortaa"/>
              <a:ea typeface="Comfortaa"/>
              <a:cs typeface="Comfortaa"/>
              <a:sym typeface="Comfortaa"/>
            </a:endParaRPr>
          </a:p>
          <a:p>
            <a:pPr indent="-457200" lvl="0" marL="457200" marR="0" rtl="0" algn="l">
              <a:lnSpc>
                <a:spcPct val="10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paper plates</a:t>
            </a:r>
            <a:endParaRPr b="1" sz="3600">
              <a:solidFill>
                <a:schemeClr val="accent6"/>
              </a:solidFill>
              <a:latin typeface="Comfortaa"/>
              <a:ea typeface="Comfortaa"/>
              <a:cs typeface="Comfortaa"/>
              <a:sym typeface="Comfortaa"/>
            </a:endParaRPr>
          </a:p>
          <a:p>
            <a:pPr indent="-457200" lvl="0" marL="457200" marR="0" rtl="0" algn="l">
              <a:lnSpc>
                <a:spcPct val="10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paper cups</a:t>
            </a:r>
            <a:endParaRPr b="1" sz="3600">
              <a:solidFill>
                <a:schemeClr val="accent6"/>
              </a:solidFill>
              <a:latin typeface="Comfortaa"/>
              <a:ea typeface="Comfortaa"/>
              <a:cs typeface="Comfortaa"/>
              <a:sym typeface="Comfortaa"/>
            </a:endParaRPr>
          </a:p>
          <a:p>
            <a:pPr indent="-457200" lvl="0" marL="457200" marR="0" rtl="0" algn="l">
              <a:lnSpc>
                <a:spcPct val="100000"/>
              </a:lnSpc>
              <a:spcBef>
                <a:spcPts val="0"/>
              </a:spcBef>
              <a:spcAft>
                <a:spcPts val="0"/>
              </a:spcAft>
              <a:buClr>
                <a:schemeClr val="accent6"/>
              </a:buClr>
              <a:buSzPts val="3600"/>
              <a:buFont typeface="Comfortaa"/>
              <a:buChar char="•"/>
            </a:pPr>
            <a:r>
              <a:rPr b="1" lang="en-US" sz="3600">
                <a:solidFill>
                  <a:schemeClr val="accent6"/>
                </a:solidFill>
                <a:latin typeface="Comfortaa"/>
                <a:ea typeface="Comfortaa"/>
                <a:cs typeface="Comfortaa"/>
                <a:sym typeface="Comfortaa"/>
              </a:rPr>
              <a:t>clothespins</a:t>
            </a:r>
            <a:endParaRPr sz="3200"/>
          </a:p>
        </p:txBody>
      </p:sp>
      <p:sp>
        <p:nvSpPr>
          <p:cNvPr id="398" name="Google Shape;398;g3defabd667b_0_0"/>
          <p:cNvSpPr txBox="1"/>
          <p:nvPr>
            <p:ph type="title"/>
          </p:nvPr>
        </p:nvSpPr>
        <p:spPr>
          <a:xfrm>
            <a:off x="3177550" y="1881075"/>
            <a:ext cx="10837500" cy="1143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latin typeface="Comfortaa"/>
                <a:ea typeface="Comfortaa"/>
                <a:cs typeface="Comfortaa"/>
                <a:sym typeface="Comfortaa"/>
              </a:rPr>
              <a:t>School’s Out Starter Kit Materials</a:t>
            </a:r>
            <a:endParaRPr b="1">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3defabd667b_0_24"/>
          <p:cNvSpPr txBox="1"/>
          <p:nvPr>
            <p:ph type="title"/>
          </p:nvPr>
        </p:nvSpPr>
        <p:spPr>
          <a:xfrm>
            <a:off x="797419" y="1014500"/>
            <a:ext cx="114915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sz="6000">
                <a:latin typeface="Comfortaa"/>
                <a:ea typeface="Comfortaa"/>
                <a:cs typeface="Comfortaa"/>
                <a:sym typeface="Comfortaa"/>
              </a:rPr>
              <a:t>Bridge Building</a:t>
            </a:r>
            <a:endParaRPr b="1" sz="6000">
              <a:latin typeface="Comfortaa"/>
              <a:ea typeface="Comfortaa"/>
              <a:cs typeface="Comfortaa"/>
              <a:sym typeface="Comfortaa"/>
            </a:endParaRPr>
          </a:p>
        </p:txBody>
      </p:sp>
      <p:pic>
        <p:nvPicPr>
          <p:cNvPr id="405" name="Google Shape;405;g3defabd667b_0_24"/>
          <p:cNvPicPr preferRelativeResize="0"/>
          <p:nvPr/>
        </p:nvPicPr>
        <p:blipFill>
          <a:blip r:embed="rId3">
            <a:alphaModFix/>
          </a:blip>
          <a:stretch>
            <a:fillRect/>
          </a:stretch>
        </p:blipFill>
        <p:spPr>
          <a:xfrm>
            <a:off x="797425" y="2247900"/>
            <a:ext cx="4371975" cy="5791200"/>
          </a:xfrm>
          <a:prstGeom prst="rect">
            <a:avLst/>
          </a:prstGeom>
          <a:noFill/>
          <a:ln>
            <a:noFill/>
          </a:ln>
        </p:spPr>
      </p:pic>
      <p:pic>
        <p:nvPicPr>
          <p:cNvPr id="406" name="Google Shape;406;g3defabd667b_0_24"/>
          <p:cNvPicPr preferRelativeResize="0"/>
          <p:nvPr/>
        </p:nvPicPr>
        <p:blipFill>
          <a:blip r:embed="rId4">
            <a:alphaModFix/>
          </a:blip>
          <a:stretch>
            <a:fillRect/>
          </a:stretch>
        </p:blipFill>
        <p:spPr>
          <a:xfrm>
            <a:off x="5394475" y="2247904"/>
            <a:ext cx="10235376" cy="73831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3dc22ace253_0_153"/>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Planning &amp; Prepping Content</a:t>
            </a:r>
            <a:endParaRPr b="1" sz="6400">
              <a:latin typeface="Comfortaa"/>
              <a:ea typeface="Comfortaa"/>
              <a:cs typeface="Comfortaa"/>
              <a:sym typeface="Comfortaa"/>
            </a:endParaRPr>
          </a:p>
        </p:txBody>
      </p:sp>
      <p:sp>
        <p:nvSpPr>
          <p:cNvPr id="412" name="Google Shape;412;g3dc22ace253_0_153"/>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413" name="Google Shape;413;g3dc22ace253_0_153"/>
          <p:cNvSpPr txBox="1"/>
          <p:nvPr/>
        </p:nvSpPr>
        <p:spPr>
          <a:xfrm>
            <a:off x="3780025" y="8494250"/>
            <a:ext cx="4095300" cy="13842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1933"/>
              </a:spcAft>
              <a:buSzPts val="605"/>
              <a:buNone/>
            </a:pPr>
            <a:r>
              <a:rPr b="1" lang="en-US" sz="4488">
                <a:solidFill>
                  <a:schemeClr val="accent3"/>
                </a:solidFill>
                <a:latin typeface="Comfortaa"/>
                <a:ea typeface="Comfortaa"/>
                <a:cs typeface="Comfortaa"/>
                <a:sym typeface="Comfortaa"/>
              </a:rPr>
              <a:t>WHAT ELSE?</a:t>
            </a:r>
            <a:endParaRPr b="1" sz="1795">
              <a:solidFill>
                <a:srgbClr val="595959"/>
              </a:solidFill>
              <a:latin typeface="Comfortaa"/>
              <a:ea typeface="Comfortaa"/>
              <a:cs typeface="Comfortaa"/>
              <a:sym typeface="Comfortaa"/>
            </a:endParaRPr>
          </a:p>
        </p:txBody>
      </p:sp>
      <p:sp>
        <p:nvSpPr>
          <p:cNvPr id="414" name="Google Shape;414;g3dc22ace253_0_153"/>
          <p:cNvSpPr txBox="1"/>
          <p:nvPr/>
        </p:nvSpPr>
        <p:spPr>
          <a:xfrm>
            <a:off x="981725" y="3054401"/>
            <a:ext cx="15024900" cy="5354400"/>
          </a:xfrm>
          <a:prstGeom prst="rect">
            <a:avLst/>
          </a:prstGeom>
          <a:noFill/>
          <a:ln>
            <a:noFill/>
          </a:ln>
        </p:spPr>
        <p:txBody>
          <a:bodyPr anchorCtr="0" anchor="t" bIns="162000" lIns="162000" spcFirstLastPara="1" rIns="162000" wrap="square" tIns="162000">
            <a:noAutofit/>
          </a:bodyPr>
          <a:lstStyle/>
          <a:p>
            <a:pPr indent="0" lvl="0" marL="0" rtl="0" algn="l">
              <a:spcBef>
                <a:spcPts val="0"/>
              </a:spcBef>
              <a:spcAft>
                <a:spcPts val="0"/>
              </a:spcAft>
              <a:buNone/>
            </a:pPr>
            <a:r>
              <a:rPr lang="en-US" sz="4800">
                <a:solidFill>
                  <a:schemeClr val="accent6"/>
                </a:solidFill>
                <a:latin typeface="Comfortaa SemiBold"/>
                <a:ea typeface="Comfortaa SemiBold"/>
                <a:cs typeface="Comfortaa SemiBold"/>
                <a:sym typeface="Comfortaa SemiBold"/>
              </a:rPr>
              <a:t>Staff</a:t>
            </a:r>
            <a:endParaRPr sz="4800">
              <a:solidFill>
                <a:schemeClr val="accent6"/>
              </a:solidFill>
              <a:latin typeface="Comfortaa SemiBold"/>
              <a:ea typeface="Comfortaa SemiBold"/>
              <a:cs typeface="Comfortaa SemiBold"/>
              <a:sym typeface="Comfortaa SemiBold"/>
            </a:endParaRPr>
          </a:p>
          <a:p>
            <a:pPr indent="-709921" lvl="1" marL="1620487" rtl="0" algn="l">
              <a:spcBef>
                <a:spcPts val="0"/>
              </a:spcBef>
              <a:spcAft>
                <a:spcPts val="0"/>
              </a:spcAft>
              <a:buClr>
                <a:schemeClr val="accent6"/>
              </a:buClr>
              <a:buSzPts val="4800"/>
              <a:buFont typeface="Comfortaa SemiBold"/>
              <a:buAutoNum type="alphaLcPeriod"/>
            </a:pPr>
            <a:r>
              <a:rPr lang="en-US" sz="4800">
                <a:solidFill>
                  <a:schemeClr val="accent6"/>
                </a:solidFill>
                <a:latin typeface="Comfortaa SemiBold"/>
                <a:ea typeface="Comfortaa SemiBold"/>
                <a:cs typeface="Comfortaa SemiBold"/>
                <a:sym typeface="Comfortaa SemiBold"/>
              </a:rPr>
              <a:t>What staff is available to prep and set up materials / activities?</a:t>
            </a:r>
            <a:endParaRPr sz="4800">
              <a:solidFill>
                <a:schemeClr val="accent6"/>
              </a:solidFill>
              <a:latin typeface="Comfortaa SemiBold"/>
              <a:ea typeface="Comfortaa SemiBold"/>
              <a:cs typeface="Comfortaa SemiBold"/>
              <a:sym typeface="Comfortaa SemiBold"/>
            </a:endParaRPr>
          </a:p>
          <a:p>
            <a:pPr indent="-709921" lvl="1" marL="1620487" rtl="0" algn="l">
              <a:spcBef>
                <a:spcPts val="0"/>
              </a:spcBef>
              <a:spcAft>
                <a:spcPts val="0"/>
              </a:spcAft>
              <a:buClr>
                <a:schemeClr val="accent6"/>
              </a:buClr>
              <a:buSzPts val="4800"/>
              <a:buFont typeface="Comfortaa SemiBold"/>
              <a:buAutoNum type="alphaLcPeriod"/>
            </a:pPr>
            <a:r>
              <a:rPr lang="en-US" sz="4800">
                <a:solidFill>
                  <a:schemeClr val="accent6"/>
                </a:solidFill>
                <a:latin typeface="Comfortaa SemiBold"/>
                <a:ea typeface="Comfortaa SemiBold"/>
                <a:cs typeface="Comfortaa SemiBold"/>
                <a:sym typeface="Comfortaa SemiBold"/>
              </a:rPr>
              <a:t>During the program how much supervision will be needed? Is available?</a:t>
            </a:r>
            <a:endParaRPr sz="4800">
              <a:solidFill>
                <a:schemeClr val="accent6"/>
              </a:solidFill>
              <a:latin typeface="Comfortaa SemiBold"/>
              <a:ea typeface="Comfortaa SemiBold"/>
              <a:cs typeface="Comfortaa SemiBold"/>
              <a:sym typeface="Comfortaa SemiBold"/>
            </a:endParaRPr>
          </a:p>
          <a:p>
            <a:pPr indent="-709921" lvl="1" marL="1620487" rtl="0" algn="l">
              <a:spcBef>
                <a:spcPts val="0"/>
              </a:spcBef>
              <a:spcAft>
                <a:spcPts val="0"/>
              </a:spcAft>
              <a:buClr>
                <a:schemeClr val="accent6"/>
              </a:buClr>
              <a:buSzPts val="4800"/>
              <a:buFont typeface="Comfortaa SemiBold"/>
              <a:buAutoNum type="alphaLcPeriod"/>
            </a:pPr>
            <a:r>
              <a:rPr lang="en-US" sz="4800">
                <a:solidFill>
                  <a:schemeClr val="accent6"/>
                </a:solidFill>
                <a:latin typeface="Comfortaa SemiBold"/>
                <a:ea typeface="Comfortaa SemiBold"/>
                <a:cs typeface="Comfortaa SemiBold"/>
                <a:sym typeface="Comfortaa SemiBold"/>
              </a:rPr>
              <a:t>Can volunteers (teens?) be engaged?</a:t>
            </a:r>
            <a:endParaRPr sz="4800">
              <a:solidFill>
                <a:schemeClr val="accent6"/>
              </a:solidFill>
              <a:latin typeface="Comfortaa SemiBold"/>
              <a:ea typeface="Comfortaa SemiBold"/>
              <a:cs typeface="Comfortaa SemiBold"/>
              <a:sym typeface="Comfortaa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3dc22ace253_0_171"/>
          <p:cNvSpPr txBox="1"/>
          <p:nvPr/>
        </p:nvSpPr>
        <p:spPr>
          <a:xfrm>
            <a:off x="869875" y="164000"/>
            <a:ext cx="15395700" cy="1514700"/>
          </a:xfrm>
          <a:prstGeom prst="rect">
            <a:avLst/>
          </a:prstGeom>
          <a:noFill/>
          <a:ln>
            <a:noFill/>
          </a:ln>
        </p:spPr>
        <p:txBody>
          <a:bodyPr anchorCtr="0" anchor="t" bIns="182300" lIns="182300" spcFirstLastPara="1" rIns="182300" wrap="square" tIns="182300">
            <a:normAutofit/>
          </a:bodyPr>
          <a:lstStyle/>
          <a:p>
            <a:pPr indent="0" lvl="0" marL="0" rtl="0" algn="l">
              <a:spcBef>
                <a:spcPts val="0"/>
              </a:spcBef>
              <a:spcAft>
                <a:spcPts val="0"/>
              </a:spcAft>
              <a:buNone/>
            </a:pPr>
            <a:r>
              <a:rPr b="1" lang="en-US" sz="6400">
                <a:solidFill>
                  <a:schemeClr val="accent6"/>
                </a:solidFill>
                <a:latin typeface="Comfortaa"/>
                <a:ea typeface="Comfortaa"/>
                <a:cs typeface="Comfortaa"/>
                <a:sym typeface="Comfortaa"/>
              </a:rPr>
              <a:t>Planning &amp; Prepping Content</a:t>
            </a:r>
            <a:endParaRPr b="1" sz="6400">
              <a:solidFill>
                <a:schemeClr val="accent6"/>
              </a:solidFill>
              <a:latin typeface="Comfortaa"/>
              <a:ea typeface="Comfortaa"/>
              <a:cs typeface="Comfortaa"/>
              <a:sym typeface="Comfortaa"/>
            </a:endParaRPr>
          </a:p>
        </p:txBody>
      </p:sp>
      <p:sp>
        <p:nvSpPr>
          <p:cNvPr id="420" name="Google Shape;420;g3dc22ace253_0_171"/>
          <p:cNvSpPr txBox="1"/>
          <p:nvPr/>
        </p:nvSpPr>
        <p:spPr>
          <a:xfrm>
            <a:off x="869875" y="2223125"/>
            <a:ext cx="13642800" cy="6463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US" sz="4800">
                <a:solidFill>
                  <a:srgbClr val="595959"/>
                </a:solidFill>
                <a:latin typeface="Comfortaa"/>
                <a:ea typeface="Comfortaa"/>
                <a:cs typeface="Comfortaa"/>
                <a:sym typeface="Comfortaa"/>
              </a:rPr>
              <a:t>RESOURCES:	</a:t>
            </a:r>
            <a:endParaRPr b="1" sz="4800">
              <a:solidFill>
                <a:srgbClr val="595959"/>
              </a:solidFill>
              <a:latin typeface="Comfortaa"/>
              <a:ea typeface="Comfortaa"/>
              <a:cs typeface="Comfortaa"/>
              <a:sym typeface="Comfortaa"/>
            </a:endParaRPr>
          </a:p>
          <a:p>
            <a:pPr indent="0" lvl="0" marL="0" rtl="0" algn="l">
              <a:lnSpc>
                <a:spcPct val="115000"/>
              </a:lnSpc>
              <a:spcBef>
                <a:spcPts val="1200"/>
              </a:spcBef>
              <a:spcAft>
                <a:spcPts val="0"/>
              </a:spcAft>
              <a:buNone/>
            </a:pPr>
            <a:r>
              <a:rPr b="1" lang="en-US" sz="4800" u="sng">
                <a:solidFill>
                  <a:srgbClr val="0097A7"/>
                </a:solidFill>
                <a:latin typeface="Comfortaa"/>
                <a:ea typeface="Comfortaa"/>
                <a:cs typeface="Comfortaa"/>
                <a:sym typeface="Comfortaa"/>
                <a:hlinkClick r:id="rId3">
                  <a:extLst>
                    <a:ext uri="{A12FA001-AC4F-418D-AE19-62706E023703}">
                      <ahyp:hlinkClr val="tx"/>
                    </a:ext>
                  </a:extLst>
                </a:hlinkClick>
              </a:rPr>
              <a:t>NASA</a:t>
            </a:r>
            <a:endParaRPr b="1" sz="4800">
              <a:solidFill>
                <a:srgbClr val="595959"/>
              </a:solidFill>
              <a:latin typeface="Comfortaa"/>
              <a:ea typeface="Comfortaa"/>
              <a:cs typeface="Comfortaa"/>
              <a:sym typeface="Comfortaa"/>
            </a:endParaRPr>
          </a:p>
          <a:p>
            <a:pPr indent="0" lvl="0" marL="0" rtl="0" algn="l">
              <a:lnSpc>
                <a:spcPct val="115000"/>
              </a:lnSpc>
              <a:spcBef>
                <a:spcPts val="1200"/>
              </a:spcBef>
              <a:spcAft>
                <a:spcPts val="0"/>
              </a:spcAft>
              <a:buNone/>
            </a:pPr>
            <a:r>
              <a:rPr b="1" lang="en-US" sz="4800" u="sng">
                <a:solidFill>
                  <a:srgbClr val="0097A7"/>
                </a:solidFill>
                <a:latin typeface="Comfortaa"/>
                <a:ea typeface="Comfortaa"/>
                <a:cs typeface="Comfortaa"/>
                <a:sym typeface="Comfortaa"/>
                <a:hlinkClick r:id="rId4">
                  <a:extLst>
                    <a:ext uri="{A12FA001-AC4F-418D-AE19-62706E023703}">
                      <ahyp:hlinkClr val="tx"/>
                    </a:ext>
                  </a:extLst>
                </a:hlinkClick>
              </a:rPr>
              <a:t>Science Buddies</a:t>
            </a:r>
            <a:endParaRPr b="1" sz="4800">
              <a:solidFill>
                <a:srgbClr val="595959"/>
              </a:solidFill>
              <a:latin typeface="Comfortaa"/>
              <a:ea typeface="Comfortaa"/>
              <a:cs typeface="Comfortaa"/>
              <a:sym typeface="Comfortaa"/>
            </a:endParaRPr>
          </a:p>
          <a:p>
            <a:pPr indent="0" lvl="0" marL="0" rtl="0" algn="l">
              <a:lnSpc>
                <a:spcPct val="115000"/>
              </a:lnSpc>
              <a:spcBef>
                <a:spcPts val="1200"/>
              </a:spcBef>
              <a:spcAft>
                <a:spcPts val="0"/>
              </a:spcAft>
              <a:buNone/>
            </a:pPr>
            <a:r>
              <a:rPr b="1" lang="en-US" sz="4800" u="sng">
                <a:solidFill>
                  <a:srgbClr val="0097A7"/>
                </a:solidFill>
                <a:latin typeface="Comfortaa"/>
                <a:ea typeface="Comfortaa"/>
                <a:cs typeface="Comfortaa"/>
                <a:sym typeface="Comfortaa"/>
                <a:hlinkClick r:id="rId5">
                  <a:extLst>
                    <a:ext uri="{A12FA001-AC4F-418D-AE19-62706E023703}">
                      <ahyp:hlinkClr val="tx"/>
                    </a:ext>
                  </a:extLst>
                </a:hlinkClick>
              </a:rPr>
              <a:t>National Inventors Hall of Fame</a:t>
            </a:r>
            <a:endParaRPr b="1" sz="4800">
              <a:solidFill>
                <a:srgbClr val="595959"/>
              </a:solidFill>
              <a:latin typeface="Comfortaa"/>
              <a:ea typeface="Comfortaa"/>
              <a:cs typeface="Comfortaa"/>
              <a:sym typeface="Comfortaa"/>
            </a:endParaRPr>
          </a:p>
          <a:p>
            <a:pPr indent="0" lvl="0" marL="0" rtl="0" algn="l">
              <a:lnSpc>
                <a:spcPct val="115000"/>
              </a:lnSpc>
              <a:spcBef>
                <a:spcPts val="1200"/>
              </a:spcBef>
              <a:spcAft>
                <a:spcPts val="0"/>
              </a:spcAft>
              <a:buNone/>
            </a:pPr>
            <a:r>
              <a:rPr b="1" lang="en-US" sz="4800" u="sng">
                <a:solidFill>
                  <a:srgbClr val="0097A7"/>
                </a:solidFill>
                <a:latin typeface="Comfortaa"/>
                <a:ea typeface="Comfortaa"/>
                <a:cs typeface="Comfortaa"/>
                <a:sym typeface="Comfortaa"/>
                <a:hlinkClick r:id="rId6">
                  <a:extLst>
                    <a:ext uri="{A12FA001-AC4F-418D-AE19-62706E023703}">
                      <ahyp:hlinkClr val="tx"/>
                    </a:ext>
                  </a:extLst>
                </a:hlinkClick>
              </a:rPr>
              <a:t>STEAM Powered Family</a:t>
            </a:r>
            <a:endParaRPr b="1" sz="4800">
              <a:solidFill>
                <a:srgbClr val="595959"/>
              </a:solidFill>
              <a:latin typeface="Comfortaa"/>
              <a:ea typeface="Comfortaa"/>
              <a:cs typeface="Comfortaa"/>
              <a:sym typeface="Comfortaa"/>
            </a:endParaRPr>
          </a:p>
          <a:p>
            <a:pPr indent="0" lvl="0" marL="0" rtl="0" algn="l">
              <a:lnSpc>
                <a:spcPct val="115000"/>
              </a:lnSpc>
              <a:spcBef>
                <a:spcPts val="1200"/>
              </a:spcBef>
              <a:spcAft>
                <a:spcPts val="1200"/>
              </a:spcAft>
              <a:buNone/>
            </a:pPr>
            <a:r>
              <a:rPr b="1" lang="en-US" sz="4800" u="sng">
                <a:solidFill>
                  <a:srgbClr val="0097A7"/>
                </a:solidFill>
                <a:latin typeface="Comfortaa"/>
                <a:ea typeface="Comfortaa"/>
                <a:cs typeface="Comfortaa"/>
                <a:sym typeface="Comfortaa"/>
                <a:hlinkClick r:id="rId7">
                  <a:extLst>
                    <a:ext uri="{A12FA001-AC4F-418D-AE19-62706E023703}">
                      <ahyp:hlinkClr val="tx"/>
                    </a:ext>
                  </a:extLst>
                </a:hlinkClick>
              </a:rPr>
              <a:t>Science Journal for Kids</a:t>
            </a:r>
            <a:endParaRPr b="1" sz="4800">
              <a:solidFill>
                <a:srgbClr val="595959"/>
              </a:solidFill>
              <a:latin typeface="Comfortaa"/>
              <a:ea typeface="Comfortaa"/>
              <a:cs typeface="Comfortaa"/>
              <a:sym typeface="Comfortaa"/>
            </a:endParaRPr>
          </a:p>
        </p:txBody>
      </p:sp>
      <p:sp>
        <p:nvSpPr>
          <p:cNvPr id="421" name="Google Shape;421;g3dc22ace253_0_171"/>
          <p:cNvSpPr txBox="1"/>
          <p:nvPr/>
        </p:nvSpPr>
        <p:spPr>
          <a:xfrm>
            <a:off x="3780025" y="8494250"/>
            <a:ext cx="4095300" cy="13842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1933"/>
              </a:spcAft>
              <a:buSzPts val="605"/>
              <a:buNone/>
            </a:pPr>
            <a:r>
              <a:rPr b="1" lang="en-US" sz="4488">
                <a:solidFill>
                  <a:schemeClr val="accent3"/>
                </a:solidFill>
                <a:latin typeface="Comfortaa"/>
                <a:ea typeface="Comfortaa"/>
                <a:cs typeface="Comfortaa"/>
                <a:sym typeface="Comfortaa"/>
              </a:rPr>
              <a:t>WHAT ELSE?</a:t>
            </a:r>
            <a:endParaRPr b="1" sz="1795">
              <a:solidFill>
                <a:srgbClr val="595959"/>
              </a:solidFill>
              <a:latin typeface="Comfortaa"/>
              <a:ea typeface="Comfortaa"/>
              <a:cs typeface="Comfortaa"/>
              <a:sym typeface="Comfortaa"/>
            </a:endParaRPr>
          </a:p>
        </p:txBody>
      </p:sp>
      <p:pic>
        <p:nvPicPr>
          <p:cNvPr id="422" name="Google Shape;422;g3dc22ace253_0_171"/>
          <p:cNvPicPr preferRelativeResize="0"/>
          <p:nvPr/>
        </p:nvPicPr>
        <p:blipFill>
          <a:blip r:embed="rId8">
            <a:alphaModFix/>
          </a:blip>
          <a:stretch>
            <a:fillRect/>
          </a:stretch>
        </p:blipFill>
        <p:spPr>
          <a:xfrm>
            <a:off x="11907400" y="2564625"/>
            <a:ext cx="4358175" cy="4358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3dc22ace253_0_179"/>
          <p:cNvSpPr txBox="1"/>
          <p:nvPr/>
        </p:nvSpPr>
        <p:spPr>
          <a:xfrm>
            <a:off x="869875" y="164000"/>
            <a:ext cx="15395700" cy="1514700"/>
          </a:xfrm>
          <a:prstGeom prst="rect">
            <a:avLst/>
          </a:prstGeom>
          <a:noFill/>
          <a:ln>
            <a:noFill/>
          </a:ln>
        </p:spPr>
        <p:txBody>
          <a:bodyPr anchorCtr="0" anchor="t" bIns="182300" lIns="182300" spcFirstLastPara="1" rIns="182300" wrap="square" tIns="182300">
            <a:normAutofit/>
          </a:bodyPr>
          <a:lstStyle/>
          <a:p>
            <a:pPr indent="0" lvl="0" marL="0" rtl="0" algn="l">
              <a:spcBef>
                <a:spcPts val="0"/>
              </a:spcBef>
              <a:spcAft>
                <a:spcPts val="0"/>
              </a:spcAft>
              <a:buNone/>
            </a:pPr>
            <a:r>
              <a:rPr b="1" lang="en-US" sz="6400">
                <a:latin typeface="Comfortaa"/>
                <a:ea typeface="Comfortaa"/>
                <a:cs typeface="Comfortaa"/>
                <a:sym typeface="Comfortaa"/>
              </a:rPr>
              <a:t>Determine Themes / Goals</a:t>
            </a:r>
            <a:endParaRPr b="1" sz="6400">
              <a:solidFill>
                <a:srgbClr val="000000"/>
              </a:solidFill>
              <a:latin typeface="Comfortaa"/>
              <a:ea typeface="Comfortaa"/>
              <a:cs typeface="Comfortaa"/>
              <a:sym typeface="Comfortaa"/>
            </a:endParaRPr>
          </a:p>
        </p:txBody>
      </p:sp>
      <p:sp>
        <p:nvSpPr>
          <p:cNvPr id="428" name="Google Shape;428;g3dc22ace253_0_179"/>
          <p:cNvSpPr txBox="1"/>
          <p:nvPr/>
        </p:nvSpPr>
        <p:spPr>
          <a:xfrm>
            <a:off x="1190042" y="2660314"/>
            <a:ext cx="2289300" cy="1141800"/>
          </a:xfrm>
          <a:prstGeom prst="rect">
            <a:avLst/>
          </a:prstGeom>
          <a:noFill/>
          <a:ln>
            <a:noFill/>
          </a:ln>
        </p:spPr>
        <p:txBody>
          <a:bodyPr anchorCtr="0" anchor="t" bIns="182300" lIns="182300" spcFirstLastPara="1" rIns="182300" wrap="square" tIns="182300">
            <a:noAutofit/>
          </a:bodyPr>
          <a:lstStyle/>
          <a:p>
            <a:pPr indent="0" lvl="0" marL="0" rtl="0" algn="l">
              <a:lnSpc>
                <a:spcPct val="80000"/>
              </a:lnSpc>
              <a:spcBef>
                <a:spcPts val="0"/>
              </a:spcBef>
              <a:spcAft>
                <a:spcPts val="0"/>
              </a:spcAft>
              <a:buSzPts val="688"/>
              <a:buNone/>
            </a:pPr>
            <a:r>
              <a:rPr b="1" lang="en-US" sz="2800" u="sng">
                <a:solidFill>
                  <a:schemeClr val="accent6"/>
                </a:solidFill>
                <a:latin typeface="Nunito"/>
                <a:ea typeface="Nunito"/>
                <a:cs typeface="Nunito"/>
                <a:sym typeface="Nunito"/>
                <a:hlinkClick r:id="rId3">
                  <a:extLst>
                    <a:ext uri="{A12FA001-AC4F-418D-AE19-62706E023703}">
                      <ahyp:hlinkClr val="tx"/>
                    </a:ext>
                  </a:extLst>
                </a:hlinkClick>
              </a:rPr>
              <a:t>SAMPLE PLANNING DOC</a:t>
            </a:r>
            <a:endParaRPr b="1" sz="2800">
              <a:solidFill>
                <a:schemeClr val="accent6"/>
              </a:solidFill>
              <a:latin typeface="Nunito"/>
              <a:ea typeface="Nunito"/>
              <a:cs typeface="Nunito"/>
              <a:sym typeface="Nunito"/>
            </a:endParaRPr>
          </a:p>
        </p:txBody>
      </p:sp>
      <p:pic>
        <p:nvPicPr>
          <p:cNvPr id="429" name="Google Shape;429;g3dc22ace253_0_179"/>
          <p:cNvPicPr preferRelativeResize="0"/>
          <p:nvPr/>
        </p:nvPicPr>
        <p:blipFill rotWithShape="1">
          <a:blip r:embed="rId4">
            <a:alphaModFix/>
          </a:blip>
          <a:srcRect b="0" l="0" r="0" t="5348"/>
          <a:stretch/>
        </p:blipFill>
        <p:spPr>
          <a:xfrm>
            <a:off x="4088500" y="1948100"/>
            <a:ext cx="10424274" cy="80899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3dc22ace253_0_186"/>
          <p:cNvSpPr txBox="1"/>
          <p:nvPr/>
        </p:nvSpPr>
        <p:spPr>
          <a:xfrm>
            <a:off x="869875" y="164000"/>
            <a:ext cx="15395700" cy="1514700"/>
          </a:xfrm>
          <a:prstGeom prst="rect">
            <a:avLst/>
          </a:prstGeom>
          <a:noFill/>
          <a:ln>
            <a:noFill/>
          </a:ln>
        </p:spPr>
        <p:txBody>
          <a:bodyPr anchorCtr="0" anchor="t" bIns="182300" lIns="182300" spcFirstLastPara="1" rIns="182300" wrap="square" tIns="182300">
            <a:normAutofit/>
          </a:bodyPr>
          <a:lstStyle/>
          <a:p>
            <a:pPr indent="0" lvl="0" marL="0" rtl="0" algn="l">
              <a:spcBef>
                <a:spcPts val="0"/>
              </a:spcBef>
              <a:spcAft>
                <a:spcPts val="0"/>
              </a:spcAft>
              <a:buNone/>
            </a:pPr>
            <a:r>
              <a:rPr b="1" lang="en-US" sz="6400">
                <a:solidFill>
                  <a:schemeClr val="lt1"/>
                </a:solidFill>
                <a:latin typeface="Comfortaa"/>
                <a:ea typeface="Comfortaa"/>
                <a:cs typeface="Comfortaa"/>
                <a:sym typeface="Comfortaa"/>
              </a:rPr>
              <a:t>Sample Year Plan</a:t>
            </a:r>
            <a:endParaRPr b="1" sz="6400">
              <a:solidFill>
                <a:schemeClr val="lt1"/>
              </a:solidFill>
              <a:latin typeface="Comfortaa"/>
              <a:ea typeface="Comfortaa"/>
              <a:cs typeface="Comfortaa"/>
              <a:sym typeface="Comfortaa"/>
            </a:endParaRPr>
          </a:p>
        </p:txBody>
      </p:sp>
      <p:grpSp>
        <p:nvGrpSpPr>
          <p:cNvPr id="435" name="Google Shape;435;g3dc22ace253_0_186"/>
          <p:cNvGrpSpPr/>
          <p:nvPr/>
        </p:nvGrpSpPr>
        <p:grpSpPr>
          <a:xfrm>
            <a:off x="8410216" y="1555905"/>
            <a:ext cx="7855491" cy="8174647"/>
            <a:chOff x="4362280" y="172100"/>
            <a:chExt cx="4611925" cy="4799300"/>
          </a:xfrm>
        </p:grpSpPr>
        <p:pic>
          <p:nvPicPr>
            <p:cNvPr id="436" name="Google Shape;436;g3dc22ace253_0_186"/>
            <p:cNvPicPr preferRelativeResize="0"/>
            <p:nvPr/>
          </p:nvPicPr>
          <p:blipFill rotWithShape="1">
            <a:blip r:embed="rId3">
              <a:alphaModFix/>
            </a:blip>
            <a:srcRect b="0" l="0" r="10992" t="0"/>
            <a:stretch/>
          </p:blipFill>
          <p:spPr>
            <a:xfrm>
              <a:off x="4362280" y="172100"/>
              <a:ext cx="4611925" cy="3875551"/>
            </a:xfrm>
            <a:prstGeom prst="rect">
              <a:avLst/>
            </a:prstGeom>
            <a:noFill/>
            <a:ln>
              <a:noFill/>
            </a:ln>
          </p:spPr>
        </p:pic>
        <p:pic>
          <p:nvPicPr>
            <p:cNvPr id="437" name="Google Shape;437;g3dc22ace253_0_186"/>
            <p:cNvPicPr preferRelativeResize="0"/>
            <p:nvPr/>
          </p:nvPicPr>
          <p:blipFill rotWithShape="1">
            <a:blip r:embed="rId4">
              <a:alphaModFix/>
            </a:blip>
            <a:srcRect b="36207" l="3148" r="12684" t="10041"/>
            <a:stretch/>
          </p:blipFill>
          <p:spPr>
            <a:xfrm>
              <a:off x="4417799" y="3870550"/>
              <a:ext cx="4551425" cy="1100850"/>
            </a:xfrm>
            <a:prstGeom prst="rect">
              <a:avLst/>
            </a:prstGeom>
            <a:noFill/>
            <a:ln>
              <a:noFill/>
            </a:ln>
          </p:spPr>
        </p:pic>
      </p:grpSp>
      <p:pic>
        <p:nvPicPr>
          <p:cNvPr id="438" name="Google Shape;438;g3dc22ace253_0_186"/>
          <p:cNvPicPr preferRelativeResize="0"/>
          <p:nvPr/>
        </p:nvPicPr>
        <p:blipFill>
          <a:blip r:embed="rId5">
            <a:alphaModFix/>
          </a:blip>
          <a:stretch>
            <a:fillRect/>
          </a:stretch>
        </p:blipFill>
        <p:spPr>
          <a:xfrm>
            <a:off x="1811300" y="2702724"/>
            <a:ext cx="8571499" cy="7028002"/>
          </a:xfrm>
          <a:prstGeom prst="rect">
            <a:avLst/>
          </a:prstGeom>
          <a:noFill/>
          <a:ln cap="flat" cmpd="sng" w="48675">
            <a:solidFill>
              <a:srgbClr val="595959"/>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3dc22ace253_0_196"/>
          <p:cNvSpPr txBox="1"/>
          <p:nvPr>
            <p:ph type="title"/>
          </p:nvPr>
        </p:nvSpPr>
        <p:spPr>
          <a:xfrm>
            <a:off x="804946" y="73793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4400"/>
              <a:buFont typeface="Arial"/>
              <a:buNone/>
            </a:pPr>
            <a:r>
              <a:rPr b="1" lang="en-US">
                <a:latin typeface="Comfortaa"/>
                <a:ea typeface="Comfortaa"/>
                <a:cs typeface="Comfortaa"/>
                <a:sym typeface="Comfortaa"/>
              </a:rPr>
              <a:t>Planning Content</a:t>
            </a:r>
            <a:endParaRPr b="1">
              <a:latin typeface="Comfortaa"/>
              <a:ea typeface="Comfortaa"/>
              <a:cs typeface="Comfortaa"/>
              <a:sym typeface="Comfortaa"/>
            </a:endParaRPr>
          </a:p>
        </p:txBody>
      </p:sp>
      <p:sp>
        <p:nvSpPr>
          <p:cNvPr id="444" name="Google Shape;444;g3dc22ace253_0_196"/>
          <p:cNvSpPr txBox="1"/>
          <p:nvPr/>
        </p:nvSpPr>
        <p:spPr>
          <a:xfrm rot="292">
            <a:off x="804946" y="1907328"/>
            <a:ext cx="70710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b="1" lang="en-US" sz="3900">
                <a:solidFill>
                  <a:srgbClr val="000000"/>
                </a:solidFill>
                <a:latin typeface="Comfortaa"/>
                <a:ea typeface="Comfortaa"/>
                <a:cs typeface="Comfortaa"/>
                <a:sym typeface="Comfortaa"/>
              </a:rPr>
              <a:t>DRAFTING STAMP SHEET</a:t>
            </a:r>
            <a:endParaRPr b="1" sz="3900">
              <a:solidFill>
                <a:srgbClr val="000000"/>
              </a:solidFill>
              <a:latin typeface="Comfortaa"/>
              <a:ea typeface="Comfortaa"/>
              <a:cs typeface="Comfortaa"/>
              <a:sym typeface="Comfortaa"/>
            </a:endParaRPr>
          </a:p>
          <a:p>
            <a:pPr indent="0" lvl="0" marL="0" rtl="0" algn="l">
              <a:lnSpc>
                <a:spcPct val="105000"/>
              </a:lnSpc>
              <a:spcBef>
                <a:spcPts val="2472"/>
              </a:spcBef>
              <a:spcAft>
                <a:spcPts val="2472"/>
              </a:spcAft>
              <a:buNone/>
            </a:pPr>
            <a:r>
              <a:t/>
            </a:r>
            <a:endParaRPr b="1" sz="3900">
              <a:solidFill>
                <a:srgbClr val="000000"/>
              </a:solidFill>
              <a:latin typeface="Comfortaa"/>
              <a:ea typeface="Comfortaa"/>
              <a:cs typeface="Comfortaa"/>
              <a:sym typeface="Comfortaa"/>
            </a:endParaRPr>
          </a:p>
        </p:txBody>
      </p:sp>
      <p:pic>
        <p:nvPicPr>
          <p:cNvPr id="445" name="Google Shape;445;g3dc22ace253_0_196"/>
          <p:cNvPicPr preferRelativeResize="0"/>
          <p:nvPr/>
        </p:nvPicPr>
        <p:blipFill>
          <a:blip r:embed="rId3">
            <a:alphaModFix/>
          </a:blip>
          <a:stretch>
            <a:fillRect/>
          </a:stretch>
        </p:blipFill>
        <p:spPr>
          <a:xfrm>
            <a:off x="8121004" y="445025"/>
            <a:ext cx="5502685" cy="9180376"/>
          </a:xfrm>
          <a:prstGeom prst="rect">
            <a:avLst/>
          </a:prstGeom>
          <a:noFill/>
          <a:ln>
            <a:noFill/>
          </a:ln>
        </p:spPr>
      </p:pic>
      <p:sp>
        <p:nvSpPr>
          <p:cNvPr id="446" name="Google Shape;446;g3dc22ace253_0_196"/>
          <p:cNvSpPr txBox="1"/>
          <p:nvPr/>
        </p:nvSpPr>
        <p:spPr>
          <a:xfrm rot="491">
            <a:off x="3001639" y="4751241"/>
            <a:ext cx="42051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lang="en-US" sz="3831">
                <a:solidFill>
                  <a:srgbClr val="000000"/>
                </a:solidFill>
                <a:latin typeface="Nunito Medium"/>
                <a:ea typeface="Nunito Medium"/>
                <a:cs typeface="Nunito Medium"/>
                <a:sym typeface="Nunito Medium"/>
              </a:rPr>
              <a:t>Content Areas</a:t>
            </a:r>
            <a:endParaRPr sz="3831">
              <a:solidFill>
                <a:srgbClr val="000000"/>
              </a:solidFill>
              <a:latin typeface="Nunito Medium"/>
              <a:ea typeface="Nunito Medium"/>
              <a:cs typeface="Nunito Medium"/>
              <a:sym typeface="Nunito Medium"/>
            </a:endParaRPr>
          </a:p>
          <a:p>
            <a:pPr indent="0" lvl="0" marL="0" rtl="0" algn="l">
              <a:lnSpc>
                <a:spcPct val="105000"/>
              </a:lnSpc>
              <a:spcBef>
                <a:spcPts val="2472"/>
              </a:spcBef>
              <a:spcAft>
                <a:spcPts val="2472"/>
              </a:spcAft>
              <a:buNone/>
            </a:pPr>
            <a:r>
              <a:t/>
            </a:r>
            <a:endParaRPr b="1" sz="2595">
              <a:solidFill>
                <a:srgbClr val="000000"/>
              </a:solidFill>
              <a:latin typeface="Nunito"/>
              <a:ea typeface="Nunito"/>
              <a:cs typeface="Nunito"/>
              <a:sym typeface="Nunito"/>
            </a:endParaRPr>
          </a:p>
        </p:txBody>
      </p:sp>
      <p:sp>
        <p:nvSpPr>
          <p:cNvPr id="447" name="Google Shape;447;g3dc22ace253_0_196"/>
          <p:cNvSpPr/>
          <p:nvPr/>
        </p:nvSpPr>
        <p:spPr>
          <a:xfrm>
            <a:off x="6815531" y="3303835"/>
            <a:ext cx="1173300" cy="3732900"/>
          </a:xfrm>
          <a:prstGeom prst="leftBrace">
            <a:avLst>
              <a:gd fmla="val 50000" name="adj1"/>
              <a:gd fmla="val 50000" name="adj2"/>
            </a:avLst>
          </a:prstGeom>
          <a:noFill/>
          <a:ln cap="flat" cmpd="sng" w="156950">
            <a:solidFill>
              <a:srgbClr val="FF00FF"/>
            </a:solidFill>
            <a:prstDash val="solid"/>
            <a:round/>
            <a:headEnd len="sm" w="sm" type="none"/>
            <a:tailEnd len="sm" w="sm" type="none"/>
          </a:ln>
        </p:spPr>
        <p:txBody>
          <a:bodyPr anchorCtr="0" anchor="ctr" bIns="188325" lIns="188325" spcFirstLastPara="1" rIns="188325" wrap="square" tIns="188325">
            <a:noAutofit/>
          </a:bodyPr>
          <a:lstStyle/>
          <a:p>
            <a:pPr indent="0" lvl="0" marL="0" rtl="0" algn="ctr">
              <a:spcBef>
                <a:spcPts val="0"/>
              </a:spcBef>
              <a:spcAft>
                <a:spcPts val="0"/>
              </a:spcAft>
              <a:buNone/>
            </a:pPr>
            <a:r>
              <a:t/>
            </a:r>
            <a:endParaRPr sz="2884"/>
          </a:p>
        </p:txBody>
      </p:sp>
      <p:sp>
        <p:nvSpPr>
          <p:cNvPr id="448" name="Google Shape;448;g3dc22ace253_0_196"/>
          <p:cNvSpPr txBox="1"/>
          <p:nvPr/>
        </p:nvSpPr>
        <p:spPr>
          <a:xfrm rot="811">
            <a:off x="14761295" y="1121182"/>
            <a:ext cx="25422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lang="en-US" sz="3831">
                <a:solidFill>
                  <a:srgbClr val="000000"/>
                </a:solidFill>
                <a:latin typeface="Nunito Medium"/>
                <a:ea typeface="Nunito Medium"/>
                <a:cs typeface="Nunito Medium"/>
                <a:sym typeface="Nunito Medium"/>
              </a:rPr>
              <a:t>Branding</a:t>
            </a:r>
            <a:endParaRPr sz="3831">
              <a:solidFill>
                <a:srgbClr val="000000"/>
              </a:solidFill>
              <a:latin typeface="Nunito Medium"/>
              <a:ea typeface="Nunito Medium"/>
              <a:cs typeface="Nunito Medium"/>
              <a:sym typeface="Nunito Medium"/>
            </a:endParaRPr>
          </a:p>
          <a:p>
            <a:pPr indent="0" lvl="0" marL="0" rtl="0" algn="l">
              <a:lnSpc>
                <a:spcPct val="105000"/>
              </a:lnSpc>
              <a:spcBef>
                <a:spcPts val="2472"/>
              </a:spcBef>
              <a:spcAft>
                <a:spcPts val="2472"/>
              </a:spcAft>
              <a:buNone/>
            </a:pPr>
            <a:r>
              <a:t/>
            </a:r>
            <a:endParaRPr b="1" sz="2595">
              <a:solidFill>
                <a:srgbClr val="000000"/>
              </a:solidFill>
              <a:latin typeface="Nunito"/>
              <a:ea typeface="Nunito"/>
              <a:cs typeface="Nunito"/>
              <a:sym typeface="Nunito"/>
            </a:endParaRPr>
          </a:p>
        </p:txBody>
      </p:sp>
      <p:sp>
        <p:nvSpPr>
          <p:cNvPr id="449" name="Google Shape;449;g3dc22ace253_0_196"/>
          <p:cNvSpPr txBox="1"/>
          <p:nvPr/>
        </p:nvSpPr>
        <p:spPr>
          <a:xfrm rot="779">
            <a:off x="4755273" y="8416577"/>
            <a:ext cx="26484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lang="en-US" sz="3708">
                <a:solidFill>
                  <a:srgbClr val="000000"/>
                </a:solidFill>
                <a:latin typeface="Nunito Medium"/>
                <a:ea typeface="Nunito Medium"/>
                <a:cs typeface="Nunito Medium"/>
                <a:sym typeface="Nunito Medium"/>
              </a:rPr>
              <a:t>Promotion</a:t>
            </a:r>
            <a:endParaRPr sz="3708">
              <a:solidFill>
                <a:srgbClr val="000000"/>
              </a:solidFill>
              <a:latin typeface="Nunito Medium"/>
              <a:ea typeface="Nunito Medium"/>
              <a:cs typeface="Nunito Medium"/>
              <a:sym typeface="Nunito Medium"/>
            </a:endParaRPr>
          </a:p>
          <a:p>
            <a:pPr indent="0" lvl="0" marL="0" rtl="0" algn="l">
              <a:lnSpc>
                <a:spcPct val="105000"/>
              </a:lnSpc>
              <a:spcBef>
                <a:spcPts val="2472"/>
              </a:spcBef>
              <a:spcAft>
                <a:spcPts val="2472"/>
              </a:spcAft>
              <a:buNone/>
            </a:pPr>
            <a:r>
              <a:t/>
            </a:r>
            <a:endParaRPr b="1" sz="2595">
              <a:solidFill>
                <a:srgbClr val="000000"/>
              </a:solidFill>
              <a:latin typeface="Nunito"/>
              <a:ea typeface="Nunito"/>
              <a:cs typeface="Nunito"/>
              <a:sym typeface="Nunito"/>
            </a:endParaRPr>
          </a:p>
        </p:txBody>
      </p:sp>
      <p:sp>
        <p:nvSpPr>
          <p:cNvPr id="450" name="Google Shape;450;g3dc22ace253_0_196"/>
          <p:cNvSpPr txBox="1"/>
          <p:nvPr/>
        </p:nvSpPr>
        <p:spPr>
          <a:xfrm rot="730">
            <a:off x="14885549" y="2412751"/>
            <a:ext cx="28263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lang="en-US" sz="3296">
                <a:solidFill>
                  <a:srgbClr val="000000"/>
                </a:solidFill>
                <a:latin typeface="Nunito Medium"/>
                <a:ea typeface="Nunito Medium"/>
                <a:cs typeface="Nunito Medium"/>
                <a:sym typeface="Nunito Medium"/>
              </a:rPr>
              <a:t>Instructions</a:t>
            </a:r>
            <a:endParaRPr sz="3296">
              <a:solidFill>
                <a:srgbClr val="000000"/>
              </a:solidFill>
              <a:latin typeface="Nunito Medium"/>
              <a:ea typeface="Nunito Medium"/>
              <a:cs typeface="Nunito Medium"/>
              <a:sym typeface="Nunito Medium"/>
            </a:endParaRPr>
          </a:p>
          <a:p>
            <a:pPr indent="0" lvl="0" marL="0" rtl="0" algn="l">
              <a:lnSpc>
                <a:spcPct val="105000"/>
              </a:lnSpc>
              <a:spcBef>
                <a:spcPts val="2472"/>
              </a:spcBef>
              <a:spcAft>
                <a:spcPts val="2472"/>
              </a:spcAft>
              <a:buNone/>
            </a:pPr>
            <a:r>
              <a:t/>
            </a:r>
            <a:endParaRPr b="1" sz="2595">
              <a:solidFill>
                <a:srgbClr val="000000"/>
              </a:solidFill>
              <a:latin typeface="Nunito"/>
              <a:ea typeface="Nunito"/>
              <a:cs typeface="Nunito"/>
              <a:sym typeface="Nunito"/>
            </a:endParaRPr>
          </a:p>
        </p:txBody>
      </p:sp>
      <p:sp>
        <p:nvSpPr>
          <p:cNvPr id="451" name="Google Shape;451;g3dc22ace253_0_196"/>
          <p:cNvSpPr txBox="1"/>
          <p:nvPr/>
        </p:nvSpPr>
        <p:spPr>
          <a:xfrm rot="730">
            <a:off x="15035654" y="4751241"/>
            <a:ext cx="28263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lang="en-US" sz="3296">
                <a:solidFill>
                  <a:srgbClr val="000000"/>
                </a:solidFill>
                <a:latin typeface="Nunito Medium"/>
                <a:ea typeface="Nunito Medium"/>
                <a:cs typeface="Nunito Medium"/>
                <a:sym typeface="Nunito Medium"/>
              </a:rPr>
              <a:t>Content Preview</a:t>
            </a:r>
            <a:endParaRPr sz="3296">
              <a:solidFill>
                <a:srgbClr val="000000"/>
              </a:solidFill>
              <a:latin typeface="Nunito Medium"/>
              <a:ea typeface="Nunito Medium"/>
              <a:cs typeface="Nunito Medium"/>
              <a:sym typeface="Nunito Medium"/>
            </a:endParaRPr>
          </a:p>
          <a:p>
            <a:pPr indent="0" lvl="0" marL="0" rtl="0" algn="l">
              <a:lnSpc>
                <a:spcPct val="105000"/>
              </a:lnSpc>
              <a:spcBef>
                <a:spcPts val="2472"/>
              </a:spcBef>
              <a:spcAft>
                <a:spcPts val="2472"/>
              </a:spcAft>
              <a:buNone/>
            </a:pPr>
            <a:r>
              <a:t/>
            </a:r>
            <a:endParaRPr b="1" sz="2595">
              <a:solidFill>
                <a:srgbClr val="000000"/>
              </a:solidFill>
              <a:latin typeface="Nunito"/>
              <a:ea typeface="Nunito"/>
              <a:cs typeface="Nunito"/>
              <a:sym typeface="Nunito"/>
            </a:endParaRPr>
          </a:p>
        </p:txBody>
      </p:sp>
      <p:sp>
        <p:nvSpPr>
          <p:cNvPr id="452" name="Google Shape;452;g3dc22ace253_0_196"/>
          <p:cNvSpPr/>
          <p:nvPr/>
        </p:nvSpPr>
        <p:spPr>
          <a:xfrm flipH="1">
            <a:off x="13475480" y="3225719"/>
            <a:ext cx="1173300" cy="3732900"/>
          </a:xfrm>
          <a:prstGeom prst="leftBrace">
            <a:avLst>
              <a:gd fmla="val 50000" name="adj1"/>
              <a:gd fmla="val 50000" name="adj2"/>
            </a:avLst>
          </a:prstGeom>
          <a:noFill/>
          <a:ln cap="flat" cmpd="sng" w="156950">
            <a:solidFill>
              <a:srgbClr val="FF00FF"/>
            </a:solidFill>
            <a:prstDash val="solid"/>
            <a:round/>
            <a:headEnd len="sm" w="sm" type="none"/>
            <a:tailEnd len="sm" w="sm" type="none"/>
          </a:ln>
        </p:spPr>
        <p:txBody>
          <a:bodyPr anchorCtr="0" anchor="ctr" bIns="188325" lIns="188325" spcFirstLastPara="1" rIns="188325" wrap="square" tIns="188325">
            <a:noAutofit/>
          </a:bodyPr>
          <a:lstStyle/>
          <a:p>
            <a:pPr indent="0" lvl="0" marL="0" rtl="0" algn="ctr">
              <a:spcBef>
                <a:spcPts val="0"/>
              </a:spcBef>
              <a:spcAft>
                <a:spcPts val="0"/>
              </a:spcAft>
              <a:buNone/>
            </a:pPr>
            <a:r>
              <a:t/>
            </a:r>
            <a:endParaRPr sz="2884"/>
          </a:p>
        </p:txBody>
      </p:sp>
      <p:cxnSp>
        <p:nvCxnSpPr>
          <p:cNvPr id="453" name="Google Shape;453;g3dc22ace253_0_196"/>
          <p:cNvCxnSpPr/>
          <p:nvPr/>
        </p:nvCxnSpPr>
        <p:spPr>
          <a:xfrm rot="10800000">
            <a:off x="13783595" y="1306420"/>
            <a:ext cx="977700" cy="248400"/>
          </a:xfrm>
          <a:prstGeom prst="straightConnector1">
            <a:avLst/>
          </a:prstGeom>
          <a:noFill/>
          <a:ln cap="flat" cmpd="sng" w="58850">
            <a:solidFill>
              <a:srgbClr val="0000FF"/>
            </a:solidFill>
            <a:prstDash val="solid"/>
            <a:round/>
            <a:headEnd len="med" w="med" type="none"/>
            <a:tailEnd len="med" w="med" type="triangle"/>
          </a:ln>
        </p:spPr>
      </p:cxnSp>
      <p:cxnSp>
        <p:nvCxnSpPr>
          <p:cNvPr id="454" name="Google Shape;454;g3dc22ace253_0_196"/>
          <p:cNvCxnSpPr/>
          <p:nvPr/>
        </p:nvCxnSpPr>
        <p:spPr>
          <a:xfrm flipH="1" rot="10800000">
            <a:off x="6872225" y="8195450"/>
            <a:ext cx="1728900" cy="448200"/>
          </a:xfrm>
          <a:prstGeom prst="straightConnector1">
            <a:avLst/>
          </a:prstGeom>
          <a:noFill/>
          <a:ln cap="flat" cmpd="sng" w="58850">
            <a:solidFill>
              <a:srgbClr val="0000FF"/>
            </a:solidFill>
            <a:prstDash val="solid"/>
            <a:round/>
            <a:headEnd len="med" w="med" type="none"/>
            <a:tailEnd len="med" w="med" type="triangle"/>
          </a:ln>
        </p:spPr>
      </p:cxnSp>
      <p:cxnSp>
        <p:nvCxnSpPr>
          <p:cNvPr id="455" name="Google Shape;455;g3dc22ace253_0_196"/>
          <p:cNvCxnSpPr/>
          <p:nvPr/>
        </p:nvCxnSpPr>
        <p:spPr>
          <a:xfrm rot="10800000">
            <a:off x="13392501" y="2443336"/>
            <a:ext cx="1520700" cy="444300"/>
          </a:xfrm>
          <a:prstGeom prst="straightConnector1">
            <a:avLst/>
          </a:prstGeom>
          <a:noFill/>
          <a:ln cap="flat" cmpd="sng" w="58850">
            <a:solidFill>
              <a:srgbClr val="1BC91B"/>
            </a:solidFill>
            <a:prstDash val="solid"/>
            <a:round/>
            <a:headEnd len="med" w="med" type="none"/>
            <a:tailEnd len="med" w="med" type="triangle"/>
          </a:ln>
        </p:spPr>
      </p:cxnSp>
      <p:sp>
        <p:nvSpPr>
          <p:cNvPr id="456" name="Google Shape;456;g3dc22ace253_0_196"/>
          <p:cNvSpPr txBox="1"/>
          <p:nvPr/>
        </p:nvSpPr>
        <p:spPr>
          <a:xfrm>
            <a:off x="804946" y="3113323"/>
            <a:ext cx="2038500" cy="980700"/>
          </a:xfrm>
          <a:prstGeom prst="rect">
            <a:avLst/>
          </a:prstGeom>
          <a:noFill/>
          <a:ln>
            <a:noFill/>
          </a:ln>
        </p:spPr>
        <p:txBody>
          <a:bodyPr anchorCtr="0" anchor="t" bIns="188325" lIns="188325" spcFirstLastPara="1" rIns="188325" wrap="square" tIns="188325">
            <a:spAutoFit/>
          </a:bodyPr>
          <a:lstStyle/>
          <a:p>
            <a:pPr indent="0" lvl="0" marL="0" rtl="0" algn="l">
              <a:lnSpc>
                <a:spcPct val="105000"/>
              </a:lnSpc>
              <a:spcBef>
                <a:spcPts val="0"/>
              </a:spcBef>
              <a:spcAft>
                <a:spcPts val="2472"/>
              </a:spcAft>
              <a:buNone/>
            </a:pPr>
            <a:r>
              <a:rPr b="1" lang="en-US" sz="3900">
                <a:solidFill>
                  <a:srgbClr val="000000"/>
                </a:solidFill>
                <a:latin typeface="Comfortaa"/>
                <a:ea typeface="Comfortaa"/>
                <a:cs typeface="Comfortaa"/>
                <a:sym typeface="Comfortaa"/>
              </a:rPr>
              <a:t>SIDE 1 </a:t>
            </a:r>
            <a:endParaRPr b="1" sz="3900">
              <a:latin typeface="Comfortaa"/>
              <a:ea typeface="Comfortaa"/>
              <a:cs typeface="Comfortaa"/>
              <a:sym typeface="Comforta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3dc22ace253_0_235"/>
          <p:cNvSpPr txBox="1"/>
          <p:nvPr>
            <p:ph type="title"/>
          </p:nvPr>
        </p:nvSpPr>
        <p:spPr>
          <a:xfrm>
            <a:off x="804946" y="73793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4400"/>
              <a:buFont typeface="Arial"/>
              <a:buNone/>
            </a:pPr>
            <a:r>
              <a:rPr b="1" lang="en-US">
                <a:latin typeface="Comfortaa"/>
                <a:ea typeface="Comfortaa"/>
                <a:cs typeface="Comfortaa"/>
                <a:sym typeface="Comfortaa"/>
              </a:rPr>
              <a:t>Planning Content</a:t>
            </a:r>
            <a:endParaRPr b="1">
              <a:latin typeface="Comfortaa"/>
              <a:ea typeface="Comfortaa"/>
              <a:cs typeface="Comfortaa"/>
              <a:sym typeface="Comfortaa"/>
            </a:endParaRPr>
          </a:p>
        </p:txBody>
      </p:sp>
      <p:sp>
        <p:nvSpPr>
          <p:cNvPr id="462" name="Google Shape;462;g3dc22ace253_0_235"/>
          <p:cNvSpPr txBox="1"/>
          <p:nvPr/>
        </p:nvSpPr>
        <p:spPr>
          <a:xfrm rot="292">
            <a:off x="804946" y="1907328"/>
            <a:ext cx="70710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b="1" lang="en-US" sz="3900">
                <a:solidFill>
                  <a:srgbClr val="000000"/>
                </a:solidFill>
                <a:latin typeface="Comfortaa"/>
                <a:ea typeface="Comfortaa"/>
                <a:cs typeface="Comfortaa"/>
                <a:sym typeface="Comfortaa"/>
              </a:rPr>
              <a:t>DRAFTING STAMP SHEET</a:t>
            </a:r>
            <a:endParaRPr b="1" sz="3900">
              <a:solidFill>
                <a:srgbClr val="000000"/>
              </a:solidFill>
              <a:latin typeface="Comfortaa"/>
              <a:ea typeface="Comfortaa"/>
              <a:cs typeface="Comfortaa"/>
              <a:sym typeface="Comfortaa"/>
            </a:endParaRPr>
          </a:p>
          <a:p>
            <a:pPr indent="0" lvl="0" marL="0" rtl="0" algn="l">
              <a:lnSpc>
                <a:spcPct val="105000"/>
              </a:lnSpc>
              <a:spcBef>
                <a:spcPts val="2472"/>
              </a:spcBef>
              <a:spcAft>
                <a:spcPts val="2472"/>
              </a:spcAft>
              <a:buNone/>
            </a:pPr>
            <a:r>
              <a:t/>
            </a:r>
            <a:endParaRPr b="1" sz="3900">
              <a:solidFill>
                <a:srgbClr val="000000"/>
              </a:solidFill>
              <a:latin typeface="Comfortaa"/>
              <a:ea typeface="Comfortaa"/>
              <a:cs typeface="Comfortaa"/>
              <a:sym typeface="Comfortaa"/>
            </a:endParaRPr>
          </a:p>
        </p:txBody>
      </p:sp>
      <p:sp>
        <p:nvSpPr>
          <p:cNvPr id="463" name="Google Shape;463;g3dc22ace253_0_235"/>
          <p:cNvSpPr txBox="1"/>
          <p:nvPr/>
        </p:nvSpPr>
        <p:spPr>
          <a:xfrm rot="491">
            <a:off x="3001639" y="4751241"/>
            <a:ext cx="42051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lang="en-US" sz="3831">
                <a:solidFill>
                  <a:srgbClr val="000000"/>
                </a:solidFill>
                <a:latin typeface="Nunito Medium"/>
                <a:ea typeface="Nunito Medium"/>
                <a:cs typeface="Nunito Medium"/>
                <a:sym typeface="Nunito Medium"/>
              </a:rPr>
              <a:t>Content Areas</a:t>
            </a:r>
            <a:endParaRPr sz="3831">
              <a:solidFill>
                <a:srgbClr val="000000"/>
              </a:solidFill>
              <a:latin typeface="Nunito Medium"/>
              <a:ea typeface="Nunito Medium"/>
              <a:cs typeface="Nunito Medium"/>
              <a:sym typeface="Nunito Medium"/>
            </a:endParaRPr>
          </a:p>
          <a:p>
            <a:pPr indent="0" lvl="0" marL="0" rtl="0" algn="l">
              <a:lnSpc>
                <a:spcPct val="105000"/>
              </a:lnSpc>
              <a:spcBef>
                <a:spcPts val="2472"/>
              </a:spcBef>
              <a:spcAft>
                <a:spcPts val="2472"/>
              </a:spcAft>
              <a:buNone/>
            </a:pPr>
            <a:r>
              <a:t/>
            </a:r>
            <a:endParaRPr b="1" sz="2595">
              <a:solidFill>
                <a:srgbClr val="000000"/>
              </a:solidFill>
              <a:latin typeface="Nunito"/>
              <a:ea typeface="Nunito"/>
              <a:cs typeface="Nunito"/>
              <a:sym typeface="Nunito"/>
            </a:endParaRPr>
          </a:p>
        </p:txBody>
      </p:sp>
      <p:sp>
        <p:nvSpPr>
          <p:cNvPr id="464" name="Google Shape;464;g3dc22ace253_0_235"/>
          <p:cNvSpPr/>
          <p:nvPr/>
        </p:nvSpPr>
        <p:spPr>
          <a:xfrm>
            <a:off x="6815531" y="3303835"/>
            <a:ext cx="1173300" cy="3732900"/>
          </a:xfrm>
          <a:prstGeom prst="leftBrace">
            <a:avLst>
              <a:gd fmla="val 50000" name="adj1"/>
              <a:gd fmla="val 50000" name="adj2"/>
            </a:avLst>
          </a:prstGeom>
          <a:noFill/>
          <a:ln cap="flat" cmpd="sng" w="156950">
            <a:solidFill>
              <a:srgbClr val="FF00FF"/>
            </a:solidFill>
            <a:prstDash val="solid"/>
            <a:round/>
            <a:headEnd len="sm" w="sm" type="none"/>
            <a:tailEnd len="sm" w="sm" type="none"/>
          </a:ln>
        </p:spPr>
        <p:txBody>
          <a:bodyPr anchorCtr="0" anchor="ctr" bIns="188325" lIns="188325" spcFirstLastPara="1" rIns="188325" wrap="square" tIns="188325">
            <a:noAutofit/>
          </a:bodyPr>
          <a:lstStyle/>
          <a:p>
            <a:pPr indent="0" lvl="0" marL="0" rtl="0" algn="ctr">
              <a:spcBef>
                <a:spcPts val="0"/>
              </a:spcBef>
              <a:spcAft>
                <a:spcPts val="0"/>
              </a:spcAft>
              <a:buNone/>
            </a:pPr>
            <a:r>
              <a:t/>
            </a:r>
            <a:endParaRPr sz="2884"/>
          </a:p>
        </p:txBody>
      </p:sp>
      <p:sp>
        <p:nvSpPr>
          <p:cNvPr id="465" name="Google Shape;465;g3dc22ace253_0_235"/>
          <p:cNvSpPr txBox="1"/>
          <p:nvPr/>
        </p:nvSpPr>
        <p:spPr>
          <a:xfrm rot="811">
            <a:off x="14761295" y="1121182"/>
            <a:ext cx="25422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lang="en-US" sz="3831">
                <a:solidFill>
                  <a:srgbClr val="000000"/>
                </a:solidFill>
                <a:latin typeface="Nunito Medium"/>
                <a:ea typeface="Nunito Medium"/>
                <a:cs typeface="Nunito Medium"/>
                <a:sym typeface="Nunito Medium"/>
              </a:rPr>
              <a:t>Branding</a:t>
            </a:r>
            <a:endParaRPr sz="3831">
              <a:solidFill>
                <a:srgbClr val="000000"/>
              </a:solidFill>
              <a:latin typeface="Nunito Medium"/>
              <a:ea typeface="Nunito Medium"/>
              <a:cs typeface="Nunito Medium"/>
              <a:sym typeface="Nunito Medium"/>
            </a:endParaRPr>
          </a:p>
          <a:p>
            <a:pPr indent="0" lvl="0" marL="0" rtl="0" algn="l">
              <a:lnSpc>
                <a:spcPct val="105000"/>
              </a:lnSpc>
              <a:spcBef>
                <a:spcPts val="2472"/>
              </a:spcBef>
              <a:spcAft>
                <a:spcPts val="2472"/>
              </a:spcAft>
              <a:buNone/>
            </a:pPr>
            <a:r>
              <a:t/>
            </a:r>
            <a:endParaRPr b="1" sz="2595">
              <a:solidFill>
                <a:srgbClr val="000000"/>
              </a:solidFill>
              <a:latin typeface="Nunito"/>
              <a:ea typeface="Nunito"/>
              <a:cs typeface="Nunito"/>
              <a:sym typeface="Nunito"/>
            </a:endParaRPr>
          </a:p>
        </p:txBody>
      </p:sp>
      <p:sp>
        <p:nvSpPr>
          <p:cNvPr id="466" name="Google Shape;466;g3dc22ace253_0_235"/>
          <p:cNvSpPr txBox="1"/>
          <p:nvPr/>
        </p:nvSpPr>
        <p:spPr>
          <a:xfrm rot="779">
            <a:off x="4755273" y="8800739"/>
            <a:ext cx="26484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lang="en-US" sz="3708">
                <a:solidFill>
                  <a:srgbClr val="000000"/>
                </a:solidFill>
                <a:latin typeface="Nunito Medium"/>
                <a:ea typeface="Nunito Medium"/>
                <a:cs typeface="Nunito Medium"/>
                <a:sym typeface="Nunito Medium"/>
              </a:rPr>
              <a:t>Promotion</a:t>
            </a:r>
            <a:endParaRPr sz="3708">
              <a:solidFill>
                <a:srgbClr val="000000"/>
              </a:solidFill>
              <a:latin typeface="Nunito Medium"/>
              <a:ea typeface="Nunito Medium"/>
              <a:cs typeface="Nunito Medium"/>
              <a:sym typeface="Nunito Medium"/>
            </a:endParaRPr>
          </a:p>
          <a:p>
            <a:pPr indent="0" lvl="0" marL="0" rtl="0" algn="l">
              <a:lnSpc>
                <a:spcPct val="105000"/>
              </a:lnSpc>
              <a:spcBef>
                <a:spcPts val="2472"/>
              </a:spcBef>
              <a:spcAft>
                <a:spcPts val="2472"/>
              </a:spcAft>
              <a:buNone/>
            </a:pPr>
            <a:r>
              <a:t/>
            </a:r>
            <a:endParaRPr b="1" sz="2595">
              <a:solidFill>
                <a:srgbClr val="000000"/>
              </a:solidFill>
              <a:latin typeface="Nunito"/>
              <a:ea typeface="Nunito"/>
              <a:cs typeface="Nunito"/>
              <a:sym typeface="Nunito"/>
            </a:endParaRPr>
          </a:p>
        </p:txBody>
      </p:sp>
      <p:sp>
        <p:nvSpPr>
          <p:cNvPr id="467" name="Google Shape;467;g3dc22ace253_0_235"/>
          <p:cNvSpPr txBox="1"/>
          <p:nvPr/>
        </p:nvSpPr>
        <p:spPr>
          <a:xfrm rot="730">
            <a:off x="14885549" y="2412751"/>
            <a:ext cx="28263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lang="en-US" sz="3296">
                <a:solidFill>
                  <a:srgbClr val="000000"/>
                </a:solidFill>
                <a:latin typeface="Nunito Medium"/>
                <a:ea typeface="Nunito Medium"/>
                <a:cs typeface="Nunito Medium"/>
                <a:sym typeface="Nunito Medium"/>
              </a:rPr>
              <a:t>Instructions</a:t>
            </a:r>
            <a:endParaRPr sz="3296">
              <a:solidFill>
                <a:srgbClr val="000000"/>
              </a:solidFill>
              <a:latin typeface="Nunito Medium"/>
              <a:ea typeface="Nunito Medium"/>
              <a:cs typeface="Nunito Medium"/>
              <a:sym typeface="Nunito Medium"/>
            </a:endParaRPr>
          </a:p>
          <a:p>
            <a:pPr indent="0" lvl="0" marL="0" rtl="0" algn="l">
              <a:lnSpc>
                <a:spcPct val="105000"/>
              </a:lnSpc>
              <a:spcBef>
                <a:spcPts val="2472"/>
              </a:spcBef>
              <a:spcAft>
                <a:spcPts val="2472"/>
              </a:spcAft>
              <a:buNone/>
            </a:pPr>
            <a:r>
              <a:t/>
            </a:r>
            <a:endParaRPr b="1" sz="2595">
              <a:solidFill>
                <a:srgbClr val="000000"/>
              </a:solidFill>
              <a:latin typeface="Nunito"/>
              <a:ea typeface="Nunito"/>
              <a:cs typeface="Nunito"/>
              <a:sym typeface="Nunito"/>
            </a:endParaRPr>
          </a:p>
        </p:txBody>
      </p:sp>
      <p:sp>
        <p:nvSpPr>
          <p:cNvPr id="468" name="Google Shape;468;g3dc22ace253_0_235"/>
          <p:cNvSpPr txBox="1"/>
          <p:nvPr/>
        </p:nvSpPr>
        <p:spPr>
          <a:xfrm rot="730">
            <a:off x="15035654" y="4751241"/>
            <a:ext cx="2826300" cy="1179600"/>
          </a:xfrm>
          <a:prstGeom prst="rect">
            <a:avLst/>
          </a:prstGeom>
          <a:noFill/>
          <a:ln>
            <a:noFill/>
          </a:ln>
        </p:spPr>
        <p:txBody>
          <a:bodyPr anchorCtr="0" anchor="t" bIns="188325" lIns="188325" spcFirstLastPara="1" rIns="188325" wrap="square" tIns="188325">
            <a:noAutofit/>
          </a:bodyPr>
          <a:lstStyle/>
          <a:p>
            <a:pPr indent="0" lvl="0" marL="0" rtl="0" algn="l">
              <a:lnSpc>
                <a:spcPct val="105000"/>
              </a:lnSpc>
              <a:spcBef>
                <a:spcPts val="0"/>
              </a:spcBef>
              <a:spcAft>
                <a:spcPts val="0"/>
              </a:spcAft>
              <a:buNone/>
            </a:pPr>
            <a:r>
              <a:rPr lang="en-US" sz="3296">
                <a:solidFill>
                  <a:srgbClr val="000000"/>
                </a:solidFill>
                <a:latin typeface="Nunito Medium"/>
                <a:ea typeface="Nunito Medium"/>
                <a:cs typeface="Nunito Medium"/>
                <a:sym typeface="Nunito Medium"/>
              </a:rPr>
              <a:t>Content Preview</a:t>
            </a:r>
            <a:endParaRPr sz="3296">
              <a:solidFill>
                <a:srgbClr val="000000"/>
              </a:solidFill>
              <a:latin typeface="Nunito Medium"/>
              <a:ea typeface="Nunito Medium"/>
              <a:cs typeface="Nunito Medium"/>
              <a:sym typeface="Nunito Medium"/>
            </a:endParaRPr>
          </a:p>
          <a:p>
            <a:pPr indent="0" lvl="0" marL="0" rtl="0" algn="l">
              <a:lnSpc>
                <a:spcPct val="105000"/>
              </a:lnSpc>
              <a:spcBef>
                <a:spcPts val="2472"/>
              </a:spcBef>
              <a:spcAft>
                <a:spcPts val="2472"/>
              </a:spcAft>
              <a:buNone/>
            </a:pPr>
            <a:r>
              <a:t/>
            </a:r>
            <a:endParaRPr b="1" sz="2595">
              <a:solidFill>
                <a:srgbClr val="000000"/>
              </a:solidFill>
              <a:latin typeface="Nunito"/>
              <a:ea typeface="Nunito"/>
              <a:cs typeface="Nunito"/>
              <a:sym typeface="Nunito"/>
            </a:endParaRPr>
          </a:p>
        </p:txBody>
      </p:sp>
      <p:sp>
        <p:nvSpPr>
          <p:cNvPr id="469" name="Google Shape;469;g3dc22ace253_0_235"/>
          <p:cNvSpPr/>
          <p:nvPr/>
        </p:nvSpPr>
        <p:spPr>
          <a:xfrm flipH="1">
            <a:off x="13475480" y="3225719"/>
            <a:ext cx="1173300" cy="3732900"/>
          </a:xfrm>
          <a:prstGeom prst="leftBrace">
            <a:avLst>
              <a:gd fmla="val 50000" name="adj1"/>
              <a:gd fmla="val 50000" name="adj2"/>
            </a:avLst>
          </a:prstGeom>
          <a:noFill/>
          <a:ln cap="flat" cmpd="sng" w="156950">
            <a:solidFill>
              <a:srgbClr val="FF00FF"/>
            </a:solidFill>
            <a:prstDash val="solid"/>
            <a:round/>
            <a:headEnd len="sm" w="sm" type="none"/>
            <a:tailEnd len="sm" w="sm" type="none"/>
          </a:ln>
        </p:spPr>
        <p:txBody>
          <a:bodyPr anchorCtr="0" anchor="ctr" bIns="188325" lIns="188325" spcFirstLastPara="1" rIns="188325" wrap="square" tIns="188325">
            <a:noAutofit/>
          </a:bodyPr>
          <a:lstStyle/>
          <a:p>
            <a:pPr indent="0" lvl="0" marL="0" rtl="0" algn="ctr">
              <a:spcBef>
                <a:spcPts val="0"/>
              </a:spcBef>
              <a:spcAft>
                <a:spcPts val="0"/>
              </a:spcAft>
              <a:buNone/>
            </a:pPr>
            <a:r>
              <a:t/>
            </a:r>
            <a:endParaRPr sz="2884"/>
          </a:p>
        </p:txBody>
      </p:sp>
      <p:cxnSp>
        <p:nvCxnSpPr>
          <p:cNvPr id="470" name="Google Shape;470;g3dc22ace253_0_235"/>
          <p:cNvCxnSpPr/>
          <p:nvPr/>
        </p:nvCxnSpPr>
        <p:spPr>
          <a:xfrm rot="10800000">
            <a:off x="13783595" y="1306420"/>
            <a:ext cx="977700" cy="248400"/>
          </a:xfrm>
          <a:prstGeom prst="straightConnector1">
            <a:avLst/>
          </a:prstGeom>
          <a:noFill/>
          <a:ln cap="flat" cmpd="sng" w="58850">
            <a:solidFill>
              <a:srgbClr val="0000FF"/>
            </a:solidFill>
            <a:prstDash val="solid"/>
            <a:round/>
            <a:headEnd len="med" w="med" type="none"/>
            <a:tailEnd len="med" w="med" type="triangle"/>
          </a:ln>
        </p:spPr>
      </p:cxnSp>
      <p:sp>
        <p:nvSpPr>
          <p:cNvPr id="471" name="Google Shape;471;g3dc22ace253_0_235"/>
          <p:cNvSpPr txBox="1"/>
          <p:nvPr/>
        </p:nvSpPr>
        <p:spPr>
          <a:xfrm>
            <a:off x="804946" y="3113323"/>
            <a:ext cx="2038500" cy="980700"/>
          </a:xfrm>
          <a:prstGeom prst="rect">
            <a:avLst/>
          </a:prstGeom>
          <a:noFill/>
          <a:ln>
            <a:noFill/>
          </a:ln>
        </p:spPr>
        <p:txBody>
          <a:bodyPr anchorCtr="0" anchor="t" bIns="188325" lIns="188325" spcFirstLastPara="1" rIns="188325" wrap="square" tIns="188325">
            <a:spAutoFit/>
          </a:bodyPr>
          <a:lstStyle/>
          <a:p>
            <a:pPr indent="0" lvl="0" marL="0" rtl="0" algn="l">
              <a:lnSpc>
                <a:spcPct val="105000"/>
              </a:lnSpc>
              <a:spcBef>
                <a:spcPts val="0"/>
              </a:spcBef>
              <a:spcAft>
                <a:spcPts val="2472"/>
              </a:spcAft>
              <a:buNone/>
            </a:pPr>
            <a:r>
              <a:rPr b="1" lang="en-US" sz="3900">
                <a:solidFill>
                  <a:srgbClr val="000000"/>
                </a:solidFill>
                <a:latin typeface="Comfortaa"/>
                <a:ea typeface="Comfortaa"/>
                <a:cs typeface="Comfortaa"/>
                <a:sym typeface="Comfortaa"/>
              </a:rPr>
              <a:t>SIDE 1 </a:t>
            </a:r>
            <a:endParaRPr b="1" sz="3900">
              <a:latin typeface="Comfortaa"/>
              <a:ea typeface="Comfortaa"/>
              <a:cs typeface="Comfortaa"/>
              <a:sym typeface="Comfortaa"/>
            </a:endParaRPr>
          </a:p>
        </p:txBody>
      </p:sp>
      <p:pic>
        <p:nvPicPr>
          <p:cNvPr id="472" name="Google Shape;472;g3dc22ace253_0_235"/>
          <p:cNvPicPr preferRelativeResize="0"/>
          <p:nvPr/>
        </p:nvPicPr>
        <p:blipFill>
          <a:blip r:embed="rId3">
            <a:alphaModFix/>
          </a:blip>
          <a:stretch>
            <a:fillRect/>
          </a:stretch>
        </p:blipFill>
        <p:spPr>
          <a:xfrm>
            <a:off x="8010975" y="229972"/>
            <a:ext cx="5709963" cy="10057027"/>
          </a:xfrm>
          <a:prstGeom prst="rect">
            <a:avLst/>
          </a:prstGeom>
          <a:noFill/>
          <a:ln>
            <a:noFill/>
          </a:ln>
        </p:spPr>
      </p:pic>
      <p:cxnSp>
        <p:nvCxnSpPr>
          <p:cNvPr id="473" name="Google Shape;473;g3dc22ace253_0_235"/>
          <p:cNvCxnSpPr/>
          <p:nvPr/>
        </p:nvCxnSpPr>
        <p:spPr>
          <a:xfrm flipH="1" rot="10800000">
            <a:off x="6872225" y="8665112"/>
            <a:ext cx="2112900" cy="362700"/>
          </a:xfrm>
          <a:prstGeom prst="straightConnector1">
            <a:avLst/>
          </a:prstGeom>
          <a:noFill/>
          <a:ln cap="flat" cmpd="sng" w="58850">
            <a:solidFill>
              <a:srgbClr val="0000FF"/>
            </a:solidFill>
            <a:prstDash val="solid"/>
            <a:round/>
            <a:headEnd len="med" w="med" type="none"/>
            <a:tailEnd len="med" w="med" type="triangle"/>
          </a:ln>
        </p:spPr>
      </p:cxnSp>
      <p:cxnSp>
        <p:nvCxnSpPr>
          <p:cNvPr id="474" name="Google Shape;474;g3dc22ace253_0_235"/>
          <p:cNvCxnSpPr/>
          <p:nvPr/>
        </p:nvCxnSpPr>
        <p:spPr>
          <a:xfrm rot="10800000">
            <a:off x="13392501" y="2443336"/>
            <a:ext cx="1520700" cy="444300"/>
          </a:xfrm>
          <a:prstGeom prst="straightConnector1">
            <a:avLst/>
          </a:prstGeom>
          <a:noFill/>
          <a:ln cap="flat" cmpd="sng" w="58850">
            <a:solidFill>
              <a:srgbClr val="1BC91B"/>
            </a:solidFill>
            <a:prstDash val="solid"/>
            <a:round/>
            <a:headEnd len="med" w="med" type="none"/>
            <a:tailEnd len="med" w="med" type="triangl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3dc22ace253_0_253"/>
          <p:cNvSpPr txBox="1"/>
          <p:nvPr>
            <p:ph type="title"/>
          </p:nvPr>
        </p:nvSpPr>
        <p:spPr>
          <a:xfrm>
            <a:off x="804946" y="737934"/>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4400"/>
              <a:buFont typeface="Arial"/>
              <a:buNone/>
            </a:pPr>
            <a:r>
              <a:rPr b="1" lang="en-US">
                <a:latin typeface="Comfortaa"/>
                <a:ea typeface="Comfortaa"/>
                <a:cs typeface="Comfortaa"/>
                <a:sym typeface="Comfortaa"/>
              </a:rPr>
              <a:t>Planning Content</a:t>
            </a:r>
            <a:endParaRPr b="1">
              <a:latin typeface="Comfortaa"/>
              <a:ea typeface="Comfortaa"/>
              <a:cs typeface="Comfortaa"/>
              <a:sym typeface="Comfortaa"/>
            </a:endParaRPr>
          </a:p>
        </p:txBody>
      </p:sp>
      <p:sp>
        <p:nvSpPr>
          <p:cNvPr id="480" name="Google Shape;480;g3dc22ace253_0_253"/>
          <p:cNvSpPr txBox="1"/>
          <p:nvPr/>
        </p:nvSpPr>
        <p:spPr>
          <a:xfrm rot="437">
            <a:off x="1018375" y="2923550"/>
            <a:ext cx="4722600" cy="9219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US" sz="3200">
                <a:solidFill>
                  <a:schemeClr val="accent6"/>
                </a:solidFill>
                <a:latin typeface="Comfortaa"/>
                <a:ea typeface="Comfortaa"/>
                <a:cs typeface="Comfortaa"/>
                <a:sym typeface="Comfortaa"/>
              </a:rPr>
              <a:t>SIDE 2 = FEEDBACK </a:t>
            </a:r>
            <a:endParaRPr b="1" sz="3200">
              <a:solidFill>
                <a:schemeClr val="accent6"/>
              </a:solidFill>
              <a:latin typeface="Comfortaa"/>
              <a:ea typeface="Comfortaa"/>
              <a:cs typeface="Comfortaa"/>
              <a:sym typeface="Comfortaa"/>
            </a:endParaRPr>
          </a:p>
          <a:p>
            <a:pPr indent="0" lvl="0" marL="0" rtl="0" algn="l">
              <a:lnSpc>
                <a:spcPct val="105000"/>
              </a:lnSpc>
              <a:spcBef>
                <a:spcPts val="1200"/>
              </a:spcBef>
              <a:spcAft>
                <a:spcPts val="1200"/>
              </a:spcAft>
              <a:buNone/>
            </a:pPr>
            <a:r>
              <a:t/>
            </a:r>
            <a:endParaRPr b="1" sz="1260">
              <a:solidFill>
                <a:srgbClr val="000000"/>
              </a:solidFill>
              <a:latin typeface="Nunito"/>
              <a:ea typeface="Nunito"/>
              <a:cs typeface="Nunito"/>
              <a:sym typeface="Nunito"/>
            </a:endParaRPr>
          </a:p>
        </p:txBody>
      </p:sp>
      <p:pic>
        <p:nvPicPr>
          <p:cNvPr id="481" name="Google Shape;481;g3dc22ace253_0_253"/>
          <p:cNvPicPr preferRelativeResize="0"/>
          <p:nvPr/>
        </p:nvPicPr>
        <p:blipFill>
          <a:blip r:embed="rId3">
            <a:alphaModFix/>
          </a:blip>
          <a:stretch>
            <a:fillRect/>
          </a:stretch>
        </p:blipFill>
        <p:spPr>
          <a:xfrm>
            <a:off x="11412825" y="737930"/>
            <a:ext cx="4352775" cy="6625175"/>
          </a:xfrm>
          <a:prstGeom prst="rect">
            <a:avLst/>
          </a:prstGeom>
          <a:noFill/>
          <a:ln cap="flat" cmpd="sng" w="9525">
            <a:solidFill>
              <a:srgbClr val="999999"/>
            </a:solidFill>
            <a:prstDash val="solid"/>
            <a:round/>
            <a:headEnd len="sm" w="sm" type="none"/>
            <a:tailEnd len="sm" w="sm" type="none"/>
          </a:ln>
        </p:spPr>
      </p:pic>
      <p:pic>
        <p:nvPicPr>
          <p:cNvPr id="482" name="Google Shape;482;g3dc22ace253_0_253"/>
          <p:cNvPicPr preferRelativeResize="0"/>
          <p:nvPr/>
        </p:nvPicPr>
        <p:blipFill>
          <a:blip r:embed="rId4">
            <a:alphaModFix/>
          </a:blip>
          <a:stretch>
            <a:fillRect/>
          </a:stretch>
        </p:blipFill>
        <p:spPr>
          <a:xfrm>
            <a:off x="6809400" y="1489500"/>
            <a:ext cx="5419750" cy="8459375"/>
          </a:xfrm>
          <a:prstGeom prst="rect">
            <a:avLst/>
          </a:prstGeom>
          <a:noFill/>
          <a:ln cap="flat" cmpd="sng" w="38100">
            <a:solidFill>
              <a:srgbClr val="595959"/>
            </a:solidFill>
            <a:prstDash val="solid"/>
            <a:round/>
            <a:headEnd len="sm" w="sm" type="none"/>
            <a:tailEnd len="sm" w="sm" type="none"/>
          </a:ln>
        </p:spPr>
      </p:pic>
      <p:sp>
        <p:nvSpPr>
          <p:cNvPr id="483" name="Google Shape;483;g3dc22ace253_0_253"/>
          <p:cNvSpPr txBox="1"/>
          <p:nvPr/>
        </p:nvSpPr>
        <p:spPr>
          <a:xfrm>
            <a:off x="1018375" y="6722808"/>
            <a:ext cx="5164800" cy="1902600"/>
          </a:xfrm>
          <a:prstGeom prst="rect">
            <a:avLst/>
          </a:prstGeom>
          <a:noFill/>
          <a:ln>
            <a:noFill/>
          </a:ln>
        </p:spPr>
        <p:txBody>
          <a:bodyPr anchorCtr="0" anchor="t" bIns="91425" lIns="91425" spcFirstLastPara="1" rIns="91425" wrap="square" tIns="91425">
            <a:spAutoFit/>
          </a:bodyPr>
          <a:lstStyle/>
          <a:p>
            <a:pPr indent="0" lvl="0" marL="0" rtl="0" algn="ctr">
              <a:lnSpc>
                <a:spcPct val="105000"/>
              </a:lnSpc>
              <a:spcBef>
                <a:spcPts val="0"/>
              </a:spcBef>
              <a:spcAft>
                <a:spcPts val="1200"/>
              </a:spcAft>
              <a:buNone/>
            </a:pPr>
            <a:r>
              <a:rPr b="1" lang="en-US" sz="3600">
                <a:solidFill>
                  <a:schemeClr val="accent6"/>
                </a:solidFill>
                <a:latin typeface="Comfortaa"/>
                <a:ea typeface="Comfortaa"/>
                <a:cs typeface="Comfortaa"/>
                <a:sym typeface="Comfortaa"/>
              </a:rPr>
              <a:t>What other information would be useful to gather?</a:t>
            </a:r>
            <a:endParaRPr b="1" sz="3600">
              <a:solidFill>
                <a:schemeClr val="accent6"/>
              </a:solidFill>
              <a:latin typeface="Comfortaa"/>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4"/>
          <p:cNvSpPr txBox="1"/>
          <p:nvPr>
            <p:ph idx="1" type="body"/>
          </p:nvPr>
        </p:nvSpPr>
        <p:spPr>
          <a:xfrm>
            <a:off x="3777275" y="2522200"/>
            <a:ext cx="13002900" cy="6400800"/>
          </a:xfrm>
          <a:prstGeom prst="rect">
            <a:avLst/>
          </a:prstGeom>
          <a:noFill/>
          <a:ln>
            <a:noFill/>
          </a:ln>
        </p:spPr>
        <p:txBody>
          <a:bodyPr anchorCtr="0" anchor="t" bIns="45700" lIns="91425" spcFirstLastPara="1" rIns="91425" wrap="square" tIns="45700">
            <a:normAutofit/>
          </a:bodyPr>
          <a:lstStyle/>
          <a:p>
            <a:pPr indent="-495300" lvl="0" marL="457200" rtl="0" algn="l">
              <a:lnSpc>
                <a:spcPct val="150000"/>
              </a:lnSpc>
              <a:spcBef>
                <a:spcPts val="0"/>
              </a:spcBef>
              <a:spcAft>
                <a:spcPts val="0"/>
              </a:spcAft>
              <a:buClr>
                <a:schemeClr val="accent6"/>
              </a:buClr>
              <a:buSzPts val="4200"/>
              <a:buFont typeface="Comfortaa Medium"/>
              <a:buChar char="•"/>
            </a:pPr>
            <a:r>
              <a:rPr lang="en-US" sz="4200">
                <a:solidFill>
                  <a:schemeClr val="accent6"/>
                </a:solidFill>
                <a:latin typeface="Comfortaa Medium"/>
                <a:ea typeface="Comfortaa Medium"/>
                <a:cs typeface="Comfortaa Medium"/>
                <a:sym typeface="Comfortaa Medium"/>
              </a:rPr>
              <a:t>Definition</a:t>
            </a:r>
            <a:endParaRPr sz="4200">
              <a:solidFill>
                <a:schemeClr val="accent6"/>
              </a:solidFill>
              <a:latin typeface="Comfortaa Medium"/>
              <a:ea typeface="Comfortaa Medium"/>
              <a:cs typeface="Comfortaa Medium"/>
              <a:sym typeface="Comfortaa Medium"/>
            </a:endParaRPr>
          </a:p>
          <a:p>
            <a:pPr indent="-495300" lvl="0" marL="457200" rtl="0" algn="l">
              <a:lnSpc>
                <a:spcPct val="150000"/>
              </a:lnSpc>
              <a:spcBef>
                <a:spcPts val="0"/>
              </a:spcBef>
              <a:spcAft>
                <a:spcPts val="0"/>
              </a:spcAft>
              <a:buClr>
                <a:schemeClr val="accent6"/>
              </a:buClr>
              <a:buSzPts val="4200"/>
              <a:buFont typeface="Comfortaa Medium"/>
              <a:buChar char="•"/>
            </a:pPr>
            <a:r>
              <a:rPr lang="en-US" sz="4200">
                <a:solidFill>
                  <a:schemeClr val="accent6"/>
                </a:solidFill>
                <a:latin typeface="Comfortaa Medium"/>
                <a:ea typeface="Comfortaa Medium"/>
                <a:cs typeface="Comfortaa Medium"/>
                <a:sym typeface="Comfortaa Medium"/>
              </a:rPr>
              <a:t>Background</a:t>
            </a:r>
            <a:endParaRPr sz="4200">
              <a:solidFill>
                <a:schemeClr val="accent6"/>
              </a:solidFill>
              <a:latin typeface="Comfortaa Medium"/>
              <a:ea typeface="Comfortaa Medium"/>
              <a:cs typeface="Comfortaa Medium"/>
              <a:sym typeface="Comfortaa Medium"/>
            </a:endParaRPr>
          </a:p>
          <a:p>
            <a:pPr indent="-495300" lvl="0" marL="457200" rtl="0" algn="l">
              <a:lnSpc>
                <a:spcPct val="150000"/>
              </a:lnSpc>
              <a:spcBef>
                <a:spcPts val="0"/>
              </a:spcBef>
              <a:spcAft>
                <a:spcPts val="0"/>
              </a:spcAft>
              <a:buClr>
                <a:schemeClr val="accent6"/>
              </a:buClr>
              <a:buSzPts val="4200"/>
              <a:buFont typeface="Comfortaa Medium"/>
              <a:buChar char="•"/>
            </a:pPr>
            <a:r>
              <a:rPr lang="en-US" sz="4200">
                <a:solidFill>
                  <a:schemeClr val="accent6"/>
                </a:solidFill>
                <a:latin typeface="Comfortaa Medium"/>
                <a:ea typeface="Comfortaa Medium"/>
                <a:cs typeface="Comfortaa Medium"/>
                <a:sym typeface="Comfortaa Medium"/>
              </a:rPr>
              <a:t>Samples</a:t>
            </a:r>
            <a:endParaRPr sz="4200">
              <a:solidFill>
                <a:schemeClr val="accent6"/>
              </a:solidFill>
              <a:latin typeface="Comfortaa Medium"/>
              <a:ea typeface="Comfortaa Medium"/>
              <a:cs typeface="Comfortaa Medium"/>
              <a:sym typeface="Comfortaa Medium"/>
            </a:endParaRPr>
          </a:p>
          <a:p>
            <a:pPr indent="-495300" lvl="0" marL="457200" rtl="0" algn="l">
              <a:lnSpc>
                <a:spcPct val="150000"/>
              </a:lnSpc>
              <a:spcBef>
                <a:spcPts val="0"/>
              </a:spcBef>
              <a:spcAft>
                <a:spcPts val="0"/>
              </a:spcAft>
              <a:buClr>
                <a:schemeClr val="accent6"/>
              </a:buClr>
              <a:buSzPts val="4200"/>
              <a:buFont typeface="Comfortaa Medium"/>
              <a:buChar char="•"/>
            </a:pPr>
            <a:r>
              <a:rPr lang="en-US" sz="4200">
                <a:solidFill>
                  <a:schemeClr val="accent6"/>
                </a:solidFill>
                <a:latin typeface="Comfortaa Medium"/>
                <a:ea typeface="Comfortaa Medium"/>
                <a:cs typeface="Comfortaa Medium"/>
                <a:sym typeface="Comfortaa Medium"/>
              </a:rPr>
              <a:t>How To</a:t>
            </a:r>
            <a:endParaRPr sz="4200">
              <a:solidFill>
                <a:schemeClr val="accent6"/>
              </a:solidFill>
              <a:latin typeface="Comfortaa Medium"/>
              <a:ea typeface="Comfortaa Medium"/>
              <a:cs typeface="Comfortaa Medium"/>
              <a:sym typeface="Comfortaa Medium"/>
            </a:endParaRPr>
          </a:p>
          <a:p>
            <a:pPr indent="-495300" lvl="0" marL="457200" rtl="0" algn="l">
              <a:lnSpc>
                <a:spcPct val="150000"/>
              </a:lnSpc>
              <a:spcBef>
                <a:spcPts val="0"/>
              </a:spcBef>
              <a:spcAft>
                <a:spcPts val="0"/>
              </a:spcAft>
              <a:buClr>
                <a:schemeClr val="accent6"/>
              </a:buClr>
              <a:buSzPts val="4200"/>
              <a:buFont typeface="Comfortaa Medium"/>
              <a:buChar char="•"/>
            </a:pPr>
            <a:r>
              <a:rPr lang="en-US" sz="4200">
                <a:solidFill>
                  <a:schemeClr val="accent6"/>
                </a:solidFill>
                <a:latin typeface="Comfortaa Medium"/>
                <a:ea typeface="Comfortaa Medium"/>
                <a:cs typeface="Comfortaa Medium"/>
                <a:sym typeface="Comfortaa Medium"/>
              </a:rPr>
              <a:t>Group Work: Create sample plan that can be implemented </a:t>
            </a:r>
            <a:endParaRPr sz="4200">
              <a:solidFill>
                <a:schemeClr val="accent6"/>
              </a:solidFill>
              <a:latin typeface="Comfortaa Medium"/>
              <a:ea typeface="Comfortaa Medium"/>
              <a:cs typeface="Comfortaa Medium"/>
              <a:sym typeface="Comfortaa Medium"/>
            </a:endParaRPr>
          </a:p>
        </p:txBody>
      </p:sp>
      <p:sp>
        <p:nvSpPr>
          <p:cNvPr id="153" name="Google Shape;153;p4"/>
          <p:cNvSpPr txBox="1"/>
          <p:nvPr>
            <p:ph type="title"/>
          </p:nvPr>
        </p:nvSpPr>
        <p:spPr>
          <a:xfrm>
            <a:off x="634629" y="295100"/>
            <a:ext cx="167562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000">
                <a:latin typeface="Comfortaa"/>
                <a:ea typeface="Comfortaa"/>
                <a:cs typeface="Comfortaa"/>
                <a:sym typeface="Comfortaa"/>
              </a:rPr>
              <a:t>School’s Out! </a:t>
            </a:r>
            <a:r>
              <a:rPr b="0" lang="en-US" sz="3000">
                <a:latin typeface="Comfortaa SemiBold"/>
                <a:ea typeface="Comfortaa SemiBold"/>
                <a:cs typeface="Comfortaa SemiBold"/>
                <a:sym typeface="Comfortaa SemiBold"/>
              </a:rPr>
              <a:t>Building Local Partnerships with Schools Using *Their* Calendars  </a:t>
            </a:r>
            <a:endParaRPr sz="3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g3defabd667b_0_41"/>
          <p:cNvPicPr preferRelativeResize="0"/>
          <p:nvPr/>
        </p:nvPicPr>
        <p:blipFill>
          <a:blip r:embed="rId3">
            <a:alphaModFix/>
          </a:blip>
          <a:stretch>
            <a:fillRect/>
          </a:stretch>
        </p:blipFill>
        <p:spPr>
          <a:xfrm rot="-5400000">
            <a:off x="12432475" y="5143399"/>
            <a:ext cx="4982749" cy="4961650"/>
          </a:xfrm>
          <a:prstGeom prst="rect">
            <a:avLst/>
          </a:prstGeom>
          <a:noFill/>
          <a:ln>
            <a:noFill/>
          </a:ln>
          <a:effectLst>
            <a:outerShdw blurRad="57150" rotWithShape="0" algn="bl" dir="5400000" dist="114300">
              <a:srgbClr val="000000">
                <a:alpha val="50000"/>
              </a:srgbClr>
            </a:outerShdw>
          </a:effectLst>
        </p:spPr>
      </p:pic>
      <p:pic>
        <p:nvPicPr>
          <p:cNvPr id="490" name="Google Shape;490;g3defabd667b_0_41"/>
          <p:cNvPicPr preferRelativeResize="0"/>
          <p:nvPr/>
        </p:nvPicPr>
        <p:blipFill>
          <a:blip r:embed="rId4">
            <a:alphaModFix/>
          </a:blip>
          <a:stretch>
            <a:fillRect/>
          </a:stretch>
        </p:blipFill>
        <p:spPr>
          <a:xfrm>
            <a:off x="4572000" y="4066950"/>
            <a:ext cx="4780350" cy="5946275"/>
          </a:xfrm>
          <a:prstGeom prst="rect">
            <a:avLst/>
          </a:prstGeom>
          <a:noFill/>
          <a:ln>
            <a:noFill/>
          </a:ln>
          <a:effectLst>
            <a:outerShdw blurRad="57150" rotWithShape="0" algn="bl" dir="5400000" dist="114300">
              <a:srgbClr val="000000">
                <a:alpha val="50000"/>
              </a:srgbClr>
            </a:outerShdw>
          </a:effectLst>
        </p:spPr>
      </p:pic>
      <p:pic>
        <p:nvPicPr>
          <p:cNvPr id="491" name="Google Shape;491;g3defabd667b_0_41"/>
          <p:cNvPicPr preferRelativeResize="0"/>
          <p:nvPr/>
        </p:nvPicPr>
        <p:blipFill>
          <a:blip r:embed="rId5">
            <a:alphaModFix/>
          </a:blip>
          <a:stretch>
            <a:fillRect/>
          </a:stretch>
        </p:blipFill>
        <p:spPr>
          <a:xfrm>
            <a:off x="661401" y="2356875"/>
            <a:ext cx="4365410" cy="4857750"/>
          </a:xfrm>
          <a:prstGeom prst="rect">
            <a:avLst/>
          </a:prstGeom>
          <a:noFill/>
          <a:ln>
            <a:noFill/>
          </a:ln>
          <a:effectLst>
            <a:outerShdw blurRad="57150" rotWithShape="0" algn="bl" dir="5400000" dist="114300">
              <a:srgbClr val="000000">
                <a:alpha val="50000"/>
              </a:srgbClr>
            </a:outerShdw>
          </a:effectLst>
        </p:spPr>
      </p:pic>
      <p:sp>
        <p:nvSpPr>
          <p:cNvPr id="492" name="Google Shape;492;g3defabd667b_0_41"/>
          <p:cNvSpPr txBox="1"/>
          <p:nvPr>
            <p:ph type="title"/>
          </p:nvPr>
        </p:nvSpPr>
        <p:spPr>
          <a:xfrm>
            <a:off x="1119925" y="874950"/>
            <a:ext cx="67149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sz="6000">
                <a:latin typeface="Comfortaa"/>
                <a:ea typeface="Comfortaa"/>
                <a:cs typeface="Comfortaa"/>
                <a:sym typeface="Comfortaa"/>
              </a:rPr>
              <a:t>Eggs &amp; Chicks</a:t>
            </a:r>
            <a:endParaRPr b="1" sz="6000">
              <a:latin typeface="Comfortaa"/>
              <a:ea typeface="Comfortaa"/>
              <a:cs typeface="Comfortaa"/>
              <a:sym typeface="Comfortaa"/>
            </a:endParaRPr>
          </a:p>
        </p:txBody>
      </p:sp>
      <p:pic>
        <p:nvPicPr>
          <p:cNvPr id="493" name="Google Shape;493;g3defabd667b_0_41"/>
          <p:cNvPicPr preferRelativeResize="0"/>
          <p:nvPr/>
        </p:nvPicPr>
        <p:blipFill>
          <a:blip r:embed="rId6">
            <a:alphaModFix/>
          </a:blip>
          <a:stretch>
            <a:fillRect/>
          </a:stretch>
        </p:blipFill>
        <p:spPr>
          <a:xfrm>
            <a:off x="8375475" y="874950"/>
            <a:ext cx="5280701" cy="5708875"/>
          </a:xfrm>
          <a:prstGeom prst="rect">
            <a:avLst/>
          </a:prstGeom>
          <a:noFill/>
          <a:ln>
            <a:noFill/>
          </a:ln>
          <a:effectLst>
            <a:outerShdw blurRad="57150" rotWithShape="0" algn="bl" dir="5400000" dist="11430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3dc22ace253_0_274"/>
          <p:cNvSpPr txBox="1"/>
          <p:nvPr>
            <p:ph type="title"/>
          </p:nvPr>
        </p:nvSpPr>
        <p:spPr>
          <a:xfrm>
            <a:off x="3350750" y="4462500"/>
            <a:ext cx="12549000" cy="13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960"/>
              <a:buFont typeface="Arial"/>
              <a:buNone/>
            </a:pPr>
            <a:r>
              <a:rPr lang="en-US" sz="7240">
                <a:solidFill>
                  <a:schemeClr val="lt1"/>
                </a:solidFill>
                <a:latin typeface="Comfortaa"/>
                <a:ea typeface="Comfortaa"/>
                <a:cs typeface="Comfortaa"/>
                <a:sym typeface="Comfortaa"/>
              </a:rPr>
              <a:t>Marketing &amp; Promoting</a:t>
            </a:r>
            <a:endParaRPr sz="7240">
              <a:solidFill>
                <a:schemeClr val="lt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3600"/>
              <a:buFont typeface="Georgia"/>
              <a:buNone/>
            </a:pPr>
            <a:r>
              <a:t/>
            </a:r>
            <a:endParaRPr sz="36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3dc22ace253_0_278"/>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Marketing &amp; Promoting</a:t>
            </a:r>
            <a:endParaRPr b="1" sz="6400">
              <a:latin typeface="Comfortaa"/>
              <a:ea typeface="Comfortaa"/>
              <a:cs typeface="Comfortaa"/>
              <a:sym typeface="Comfortaa"/>
            </a:endParaRPr>
          </a:p>
        </p:txBody>
      </p:sp>
      <p:sp>
        <p:nvSpPr>
          <p:cNvPr id="504" name="Google Shape;504;g3dc22ace253_0_278"/>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505" name="Google Shape;505;g3dc22ace253_0_278"/>
          <p:cNvSpPr txBox="1"/>
          <p:nvPr/>
        </p:nvSpPr>
        <p:spPr>
          <a:xfrm>
            <a:off x="3780025" y="8494250"/>
            <a:ext cx="4095300" cy="13842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1933"/>
              </a:spcAft>
              <a:buSzPts val="605"/>
              <a:buNone/>
            </a:pPr>
            <a:r>
              <a:rPr b="1" lang="en-US" sz="4488">
                <a:solidFill>
                  <a:schemeClr val="accent3"/>
                </a:solidFill>
                <a:latin typeface="Comfortaa"/>
                <a:ea typeface="Comfortaa"/>
                <a:cs typeface="Comfortaa"/>
                <a:sym typeface="Comfortaa"/>
              </a:rPr>
              <a:t>WHAT ELSE?</a:t>
            </a:r>
            <a:endParaRPr b="1" sz="1795">
              <a:solidFill>
                <a:srgbClr val="595959"/>
              </a:solidFill>
              <a:latin typeface="Comfortaa"/>
              <a:ea typeface="Comfortaa"/>
              <a:cs typeface="Comfortaa"/>
              <a:sym typeface="Comfortaa"/>
            </a:endParaRPr>
          </a:p>
        </p:txBody>
      </p:sp>
      <p:sp>
        <p:nvSpPr>
          <p:cNvPr id="506" name="Google Shape;506;g3dc22ace253_0_278"/>
          <p:cNvSpPr txBox="1"/>
          <p:nvPr/>
        </p:nvSpPr>
        <p:spPr>
          <a:xfrm>
            <a:off x="948600" y="3054400"/>
            <a:ext cx="16688100" cy="4137900"/>
          </a:xfrm>
          <a:prstGeom prst="rect">
            <a:avLst/>
          </a:prstGeom>
          <a:noFill/>
          <a:ln>
            <a:noFill/>
          </a:ln>
        </p:spPr>
        <p:txBody>
          <a:bodyPr anchorCtr="0" anchor="t" bIns="162000" lIns="162000" spcFirstLastPara="1" rIns="162000" wrap="square" tIns="162000">
            <a:noAutofit/>
          </a:bodyPr>
          <a:lstStyle/>
          <a:p>
            <a:pPr indent="0" lvl="0" marL="0" rtl="0" algn="l">
              <a:lnSpc>
                <a:spcPct val="150000"/>
              </a:lnSpc>
              <a:spcBef>
                <a:spcPts val="0"/>
              </a:spcBef>
              <a:spcAft>
                <a:spcPts val="0"/>
              </a:spcAft>
              <a:buNone/>
            </a:pPr>
            <a:r>
              <a:rPr b="1" lang="en-US" sz="4400">
                <a:solidFill>
                  <a:schemeClr val="accent6"/>
                </a:solidFill>
                <a:latin typeface="Comfortaa"/>
                <a:ea typeface="Comfortaa"/>
                <a:cs typeface="Comfortaa"/>
                <a:sym typeface="Comfortaa"/>
              </a:rPr>
              <a:t>Permissions</a:t>
            </a:r>
            <a:endParaRPr b="1" sz="4400">
              <a:solidFill>
                <a:schemeClr val="accent6"/>
              </a:solidFill>
              <a:latin typeface="Comfortaa"/>
              <a:ea typeface="Comfortaa"/>
              <a:cs typeface="Comfortaa"/>
              <a:sym typeface="Comfortaa"/>
            </a:endParaRPr>
          </a:p>
          <a:p>
            <a:pPr indent="-659121" lvl="1" marL="1620487" rtl="0" algn="l">
              <a:lnSpc>
                <a:spcPct val="150000"/>
              </a:lnSpc>
              <a:spcBef>
                <a:spcPts val="0"/>
              </a:spcBef>
              <a:spcAft>
                <a:spcPts val="0"/>
              </a:spcAft>
              <a:buClr>
                <a:schemeClr val="accent6"/>
              </a:buClr>
              <a:buSzPts val="4000"/>
              <a:buFont typeface="Comfortaa"/>
              <a:buAutoNum type="alphaLcPeriod"/>
            </a:pPr>
            <a:r>
              <a:rPr b="1" lang="en-US" sz="4000">
                <a:solidFill>
                  <a:schemeClr val="accent6"/>
                </a:solidFill>
                <a:latin typeface="Comfortaa"/>
                <a:ea typeface="Comfortaa"/>
                <a:cs typeface="Comfortaa"/>
                <a:sym typeface="Comfortaa"/>
              </a:rPr>
              <a:t>Can you create your own marketing?</a:t>
            </a:r>
            <a:endParaRPr b="1" sz="4000">
              <a:solidFill>
                <a:schemeClr val="accent6"/>
              </a:solidFill>
              <a:latin typeface="Comfortaa"/>
              <a:ea typeface="Comfortaa"/>
              <a:cs typeface="Comfortaa"/>
              <a:sym typeface="Comfortaa"/>
            </a:endParaRPr>
          </a:p>
          <a:p>
            <a:pPr indent="-659121" lvl="1" marL="1620487" rtl="0" algn="l">
              <a:lnSpc>
                <a:spcPct val="150000"/>
              </a:lnSpc>
              <a:spcBef>
                <a:spcPts val="0"/>
              </a:spcBef>
              <a:spcAft>
                <a:spcPts val="0"/>
              </a:spcAft>
              <a:buClr>
                <a:schemeClr val="accent6"/>
              </a:buClr>
              <a:buSzPts val="4000"/>
              <a:buFont typeface="Comfortaa"/>
              <a:buAutoNum type="alphaLcPeriod"/>
            </a:pPr>
            <a:r>
              <a:rPr b="1" lang="en-US" sz="4000">
                <a:solidFill>
                  <a:schemeClr val="accent6"/>
                </a:solidFill>
                <a:latin typeface="Comfortaa"/>
                <a:ea typeface="Comfortaa"/>
                <a:cs typeface="Comfortaa"/>
                <a:sym typeface="Comfortaa"/>
              </a:rPr>
              <a:t>Are any elements mandatory on marketing material?</a:t>
            </a:r>
            <a:endParaRPr b="1" sz="4000">
              <a:solidFill>
                <a:schemeClr val="accent6"/>
              </a:solidFill>
              <a:latin typeface="Comfortaa"/>
              <a:ea typeface="Comfortaa"/>
              <a:cs typeface="Comfortaa"/>
              <a:sym typeface="Comfortaa"/>
            </a:endParaRPr>
          </a:p>
          <a:p>
            <a:pPr indent="-659121" lvl="1" marL="1620487" rtl="0" algn="l">
              <a:lnSpc>
                <a:spcPct val="150000"/>
              </a:lnSpc>
              <a:spcBef>
                <a:spcPts val="0"/>
              </a:spcBef>
              <a:spcAft>
                <a:spcPts val="0"/>
              </a:spcAft>
              <a:buClr>
                <a:schemeClr val="accent6"/>
              </a:buClr>
              <a:buSzPts val="4000"/>
              <a:buFont typeface="Comfortaa"/>
              <a:buAutoNum type="alphaLcPeriod"/>
            </a:pPr>
            <a:r>
              <a:rPr b="1" lang="en-US" sz="4000">
                <a:solidFill>
                  <a:schemeClr val="accent6"/>
                </a:solidFill>
                <a:latin typeface="Comfortaa"/>
                <a:ea typeface="Comfortaa"/>
                <a:cs typeface="Comfortaa"/>
                <a:sym typeface="Comfortaa"/>
              </a:rPr>
              <a:t>Does anyone need to approve your marketing before it goes live?</a:t>
            </a:r>
            <a:endParaRPr sz="3500">
              <a:solidFill>
                <a:schemeClr val="accent6"/>
              </a:solidFill>
              <a:latin typeface="Comfortaa SemiBold"/>
              <a:ea typeface="Comfortaa SemiBold"/>
              <a:cs typeface="Comfortaa SemiBold"/>
              <a:sym typeface="Comfortaa SemiBold"/>
            </a:endParaRPr>
          </a:p>
          <a:p>
            <a:pPr indent="0" lvl="0" marL="0" rtl="0" algn="l">
              <a:lnSpc>
                <a:spcPct val="150000"/>
              </a:lnSpc>
              <a:spcBef>
                <a:spcPts val="0"/>
              </a:spcBef>
              <a:spcAft>
                <a:spcPts val="0"/>
              </a:spcAft>
              <a:buNone/>
            </a:pPr>
            <a:r>
              <a:t/>
            </a:r>
            <a:endParaRPr sz="3500">
              <a:solidFill>
                <a:schemeClr val="accent6"/>
              </a:solidFill>
              <a:latin typeface="Comfortaa SemiBold"/>
              <a:ea typeface="Comfortaa SemiBold"/>
              <a:cs typeface="Comfortaa SemiBold"/>
              <a:sym typeface="Comfortaa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3dc22ace253_0_285"/>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512" name="Google Shape;512;g3dc22ace253_0_285"/>
          <p:cNvSpPr txBox="1"/>
          <p:nvPr/>
        </p:nvSpPr>
        <p:spPr>
          <a:xfrm>
            <a:off x="8445050" y="8931350"/>
            <a:ext cx="4095300" cy="10581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1933"/>
              </a:spcAft>
              <a:buSzPts val="605"/>
              <a:buNone/>
            </a:pPr>
            <a:r>
              <a:rPr b="1" lang="en-US" sz="4488">
                <a:solidFill>
                  <a:schemeClr val="accent3"/>
                </a:solidFill>
                <a:latin typeface="Comfortaa"/>
                <a:ea typeface="Comfortaa"/>
                <a:cs typeface="Comfortaa"/>
                <a:sym typeface="Comfortaa"/>
              </a:rPr>
              <a:t>WHAT ELSE?</a:t>
            </a:r>
            <a:endParaRPr b="1" sz="1795">
              <a:solidFill>
                <a:srgbClr val="595959"/>
              </a:solidFill>
              <a:latin typeface="Comfortaa"/>
              <a:ea typeface="Comfortaa"/>
              <a:cs typeface="Comfortaa"/>
              <a:sym typeface="Comfortaa"/>
            </a:endParaRPr>
          </a:p>
        </p:txBody>
      </p:sp>
      <p:sp>
        <p:nvSpPr>
          <p:cNvPr id="513" name="Google Shape;513;g3dc22ace253_0_285"/>
          <p:cNvSpPr txBox="1"/>
          <p:nvPr/>
        </p:nvSpPr>
        <p:spPr>
          <a:xfrm>
            <a:off x="1033950" y="2774500"/>
            <a:ext cx="16082700" cy="5890500"/>
          </a:xfrm>
          <a:prstGeom prst="rect">
            <a:avLst/>
          </a:prstGeom>
          <a:noFill/>
          <a:ln>
            <a:noFill/>
          </a:ln>
        </p:spPr>
        <p:txBody>
          <a:bodyPr anchorCtr="0" anchor="t" bIns="162000" lIns="162000" spcFirstLastPara="1" rIns="162000" wrap="square" tIns="162000">
            <a:noAutofit/>
          </a:bodyPr>
          <a:lstStyle/>
          <a:p>
            <a:pPr indent="0" lvl="0" marL="0" rtl="0" algn="l">
              <a:spcBef>
                <a:spcPts val="0"/>
              </a:spcBef>
              <a:spcAft>
                <a:spcPts val="0"/>
              </a:spcAft>
              <a:buNone/>
            </a:pPr>
            <a:r>
              <a:rPr b="1" lang="en-US" sz="3600">
                <a:solidFill>
                  <a:schemeClr val="accent6"/>
                </a:solidFill>
                <a:latin typeface="Comfortaa"/>
                <a:ea typeface="Comfortaa"/>
                <a:cs typeface="Comfortaa"/>
                <a:sym typeface="Comfortaa"/>
              </a:rPr>
              <a:t>Outlets</a:t>
            </a:r>
            <a:endParaRPr b="1" sz="3600">
              <a:solidFill>
                <a:schemeClr val="accent6"/>
              </a:solidFill>
              <a:latin typeface="Comfortaa"/>
              <a:ea typeface="Comfortaa"/>
              <a:cs typeface="Comfortaa"/>
              <a:sym typeface="Comfortaa"/>
            </a:endParaRPr>
          </a:p>
          <a:p>
            <a:pPr indent="-457200" lvl="1" marL="914400" rtl="0" algn="l">
              <a:lnSpc>
                <a:spcPct val="115000"/>
              </a:lnSpc>
              <a:spcBef>
                <a:spcPts val="0"/>
              </a:spcBef>
              <a:spcAft>
                <a:spcPts val="0"/>
              </a:spcAft>
              <a:buClr>
                <a:schemeClr val="accent6"/>
              </a:buClr>
              <a:buSzPts val="3600"/>
              <a:buFont typeface="Comfortaa"/>
              <a:buAutoNum type="alphaLcPeriod"/>
            </a:pPr>
            <a:r>
              <a:rPr b="1" lang="en-US" sz="3600">
                <a:solidFill>
                  <a:schemeClr val="accent6"/>
                </a:solidFill>
                <a:latin typeface="Comfortaa"/>
                <a:ea typeface="Comfortaa"/>
                <a:cs typeface="Comfortaa"/>
                <a:sym typeface="Comfortaa"/>
              </a:rPr>
              <a:t>What outlets do you already have?</a:t>
            </a:r>
            <a:endParaRPr b="1" sz="3600">
              <a:solidFill>
                <a:schemeClr val="accent6"/>
              </a:solidFill>
              <a:latin typeface="Comfortaa"/>
              <a:ea typeface="Comfortaa"/>
              <a:cs typeface="Comfortaa"/>
              <a:sym typeface="Comfortaa"/>
            </a:endParaRPr>
          </a:p>
          <a:p>
            <a:pPr indent="-457200" lvl="2" marL="2171700" rtl="0" algn="l">
              <a:lnSpc>
                <a:spcPct val="115000"/>
              </a:lnSpc>
              <a:spcBef>
                <a:spcPts val="0"/>
              </a:spcBef>
              <a:spcAft>
                <a:spcPts val="0"/>
              </a:spcAft>
              <a:buClr>
                <a:schemeClr val="accent6"/>
              </a:buClr>
              <a:buSzPts val="3600"/>
              <a:buFont typeface="Comfortaa"/>
              <a:buAutoNum type="romanLcPeriod"/>
            </a:pPr>
            <a:r>
              <a:rPr b="1" lang="en-US" sz="3600">
                <a:solidFill>
                  <a:schemeClr val="accent6"/>
                </a:solidFill>
                <a:latin typeface="Comfortaa"/>
                <a:ea typeface="Comfortaa"/>
                <a:cs typeface="Comfortaa"/>
                <a:sym typeface="Comfortaa"/>
              </a:rPr>
              <a:t>Branch Social Media</a:t>
            </a:r>
            <a:endParaRPr b="1" sz="3600">
              <a:solidFill>
                <a:schemeClr val="accent6"/>
              </a:solidFill>
              <a:latin typeface="Comfortaa"/>
              <a:ea typeface="Comfortaa"/>
              <a:cs typeface="Comfortaa"/>
              <a:sym typeface="Comfortaa"/>
            </a:endParaRPr>
          </a:p>
          <a:p>
            <a:pPr indent="-457200" lvl="2" marL="2171700" rtl="0" algn="l">
              <a:lnSpc>
                <a:spcPct val="115000"/>
              </a:lnSpc>
              <a:spcBef>
                <a:spcPts val="0"/>
              </a:spcBef>
              <a:spcAft>
                <a:spcPts val="0"/>
              </a:spcAft>
              <a:buClr>
                <a:schemeClr val="accent6"/>
              </a:buClr>
              <a:buSzPts val="3600"/>
              <a:buFont typeface="Comfortaa"/>
              <a:buAutoNum type="romanLcPeriod"/>
            </a:pPr>
            <a:r>
              <a:rPr b="1" lang="en-US" sz="3600">
                <a:solidFill>
                  <a:schemeClr val="accent6"/>
                </a:solidFill>
                <a:latin typeface="Comfortaa"/>
                <a:ea typeface="Comfortaa"/>
                <a:cs typeface="Comfortaa"/>
                <a:sym typeface="Comfortaa"/>
              </a:rPr>
              <a:t>Library website</a:t>
            </a:r>
            <a:endParaRPr b="1" sz="3600">
              <a:solidFill>
                <a:schemeClr val="accent6"/>
              </a:solidFill>
              <a:latin typeface="Comfortaa"/>
              <a:ea typeface="Comfortaa"/>
              <a:cs typeface="Comfortaa"/>
              <a:sym typeface="Comfortaa"/>
            </a:endParaRPr>
          </a:p>
          <a:p>
            <a:pPr indent="-457200" lvl="2" marL="2171700" rtl="0" algn="l">
              <a:lnSpc>
                <a:spcPct val="115000"/>
              </a:lnSpc>
              <a:spcBef>
                <a:spcPts val="0"/>
              </a:spcBef>
              <a:spcAft>
                <a:spcPts val="0"/>
              </a:spcAft>
              <a:buClr>
                <a:schemeClr val="accent6"/>
              </a:buClr>
              <a:buSzPts val="3600"/>
              <a:buFont typeface="Comfortaa"/>
              <a:buAutoNum type="romanLcPeriod"/>
            </a:pPr>
            <a:r>
              <a:rPr b="1" lang="en-US" sz="3600">
                <a:solidFill>
                  <a:schemeClr val="accent6"/>
                </a:solidFill>
                <a:latin typeface="Comfortaa"/>
                <a:ea typeface="Comfortaa"/>
                <a:cs typeface="Comfortaa"/>
                <a:sym typeface="Comfortaa"/>
              </a:rPr>
              <a:t>Foot Traffic</a:t>
            </a:r>
            <a:endParaRPr b="1" sz="3600">
              <a:solidFill>
                <a:schemeClr val="accent6"/>
              </a:solidFill>
              <a:latin typeface="Comfortaa"/>
              <a:ea typeface="Comfortaa"/>
              <a:cs typeface="Comfortaa"/>
              <a:sym typeface="Comfortaa"/>
            </a:endParaRPr>
          </a:p>
          <a:p>
            <a:pPr indent="-457200" lvl="1" marL="914400" rtl="0" algn="l">
              <a:lnSpc>
                <a:spcPct val="115000"/>
              </a:lnSpc>
              <a:spcBef>
                <a:spcPts val="0"/>
              </a:spcBef>
              <a:spcAft>
                <a:spcPts val="0"/>
              </a:spcAft>
              <a:buClr>
                <a:schemeClr val="accent6"/>
              </a:buClr>
              <a:buSzPts val="3600"/>
              <a:buFont typeface="Comfortaa"/>
              <a:buAutoNum type="alphaLcPeriod"/>
            </a:pPr>
            <a:r>
              <a:rPr b="1" lang="en-US" sz="3600">
                <a:solidFill>
                  <a:schemeClr val="accent6"/>
                </a:solidFill>
                <a:latin typeface="Comfortaa"/>
                <a:ea typeface="Comfortaa"/>
                <a:cs typeface="Comfortaa"/>
                <a:sym typeface="Comfortaa"/>
              </a:rPr>
              <a:t>What outlets can you explore?</a:t>
            </a:r>
            <a:endParaRPr b="1" sz="3600">
              <a:solidFill>
                <a:schemeClr val="accent6"/>
              </a:solidFill>
              <a:latin typeface="Comfortaa"/>
              <a:ea typeface="Comfortaa"/>
              <a:cs typeface="Comfortaa"/>
              <a:sym typeface="Comfortaa"/>
            </a:endParaRPr>
          </a:p>
          <a:p>
            <a:pPr indent="-457200" lvl="2" marL="2114550" rtl="0" algn="l">
              <a:lnSpc>
                <a:spcPct val="115000"/>
              </a:lnSpc>
              <a:spcBef>
                <a:spcPts val="0"/>
              </a:spcBef>
              <a:spcAft>
                <a:spcPts val="0"/>
              </a:spcAft>
              <a:buClr>
                <a:schemeClr val="accent6"/>
              </a:buClr>
              <a:buSzPts val="3600"/>
              <a:buFont typeface="Comfortaa"/>
              <a:buAutoNum type="romanLcPeriod"/>
            </a:pPr>
            <a:r>
              <a:rPr b="1" lang="en-US" sz="3600">
                <a:solidFill>
                  <a:schemeClr val="accent6"/>
                </a:solidFill>
                <a:latin typeface="Comfortaa"/>
                <a:ea typeface="Comfortaa"/>
                <a:cs typeface="Comfortaa"/>
                <a:sym typeface="Comfortaa"/>
              </a:rPr>
              <a:t>Community sites </a:t>
            </a:r>
            <a:br>
              <a:rPr b="1" lang="en-US" sz="3600">
                <a:solidFill>
                  <a:schemeClr val="accent6"/>
                </a:solidFill>
                <a:latin typeface="Comfortaa"/>
                <a:ea typeface="Comfortaa"/>
                <a:cs typeface="Comfortaa"/>
                <a:sym typeface="Comfortaa"/>
              </a:rPr>
            </a:br>
            <a:r>
              <a:rPr b="1" lang="en-US" sz="3600">
                <a:solidFill>
                  <a:schemeClr val="accent6"/>
                </a:solidFill>
                <a:latin typeface="Comfortaa"/>
                <a:ea typeface="Comfortaa"/>
                <a:cs typeface="Comfortaa"/>
                <a:sym typeface="Comfortaa"/>
              </a:rPr>
              <a:t>(MacaroniKid, MetroKids, Baltimore’s Child)</a:t>
            </a:r>
            <a:endParaRPr b="1" sz="3600">
              <a:solidFill>
                <a:schemeClr val="accent6"/>
              </a:solidFill>
              <a:latin typeface="Comfortaa"/>
              <a:ea typeface="Comfortaa"/>
              <a:cs typeface="Comfortaa"/>
              <a:sym typeface="Comfortaa"/>
            </a:endParaRPr>
          </a:p>
          <a:p>
            <a:pPr indent="-457200" lvl="2" marL="2114550" rtl="0" algn="l">
              <a:lnSpc>
                <a:spcPct val="115000"/>
              </a:lnSpc>
              <a:spcBef>
                <a:spcPts val="0"/>
              </a:spcBef>
              <a:spcAft>
                <a:spcPts val="0"/>
              </a:spcAft>
              <a:buClr>
                <a:schemeClr val="accent6"/>
              </a:buClr>
              <a:buSzPts val="3600"/>
              <a:buFont typeface="Comfortaa"/>
              <a:buAutoNum type="romanLcPeriod"/>
            </a:pPr>
            <a:r>
              <a:rPr b="1" lang="en-US" sz="3600">
                <a:solidFill>
                  <a:schemeClr val="accent6"/>
                </a:solidFill>
                <a:latin typeface="Comfortaa"/>
                <a:ea typeface="Comfortaa"/>
                <a:cs typeface="Comfortaa"/>
                <a:sym typeface="Comfortaa"/>
              </a:rPr>
              <a:t>System level social media</a:t>
            </a:r>
            <a:endParaRPr b="1" sz="3600">
              <a:solidFill>
                <a:schemeClr val="accent6"/>
              </a:solidFill>
              <a:latin typeface="Comfortaa"/>
              <a:ea typeface="Comfortaa"/>
              <a:cs typeface="Comfortaa"/>
              <a:sym typeface="Comfortaa"/>
            </a:endParaRPr>
          </a:p>
          <a:p>
            <a:pPr indent="-457200" lvl="2" marL="2114550" rtl="0" algn="l">
              <a:lnSpc>
                <a:spcPct val="115000"/>
              </a:lnSpc>
              <a:spcBef>
                <a:spcPts val="0"/>
              </a:spcBef>
              <a:spcAft>
                <a:spcPts val="0"/>
              </a:spcAft>
              <a:buClr>
                <a:schemeClr val="accent6"/>
              </a:buClr>
              <a:buSzPts val="3600"/>
              <a:buFont typeface="Comfortaa"/>
              <a:buAutoNum type="romanLcPeriod"/>
            </a:pPr>
            <a:r>
              <a:rPr b="1" lang="en-US" sz="3600">
                <a:solidFill>
                  <a:schemeClr val="accent6"/>
                </a:solidFill>
                <a:latin typeface="Comfortaa"/>
                <a:ea typeface="Comfortaa"/>
                <a:cs typeface="Comfortaa"/>
                <a:sym typeface="Comfortaa"/>
              </a:rPr>
              <a:t>System level site</a:t>
            </a:r>
            <a:endParaRPr b="1" sz="3600">
              <a:solidFill>
                <a:schemeClr val="accent6"/>
              </a:solidFill>
              <a:latin typeface="Comfortaa"/>
              <a:ea typeface="Comfortaa"/>
              <a:cs typeface="Comfortaa"/>
              <a:sym typeface="Comfortaa"/>
            </a:endParaRPr>
          </a:p>
        </p:txBody>
      </p:sp>
      <p:sp>
        <p:nvSpPr>
          <p:cNvPr id="514" name="Google Shape;514;g3dc22ace253_0_285"/>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Marketing &amp; Promoting</a:t>
            </a:r>
            <a:endParaRPr b="1" sz="6400">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3dc22ace253_0_292"/>
          <p:cNvSpPr txBox="1"/>
          <p:nvPr/>
        </p:nvSpPr>
        <p:spPr>
          <a:xfrm>
            <a:off x="789650" y="1911400"/>
            <a:ext cx="87504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CONSIDER:	</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520" name="Google Shape;520;g3dc22ace253_0_292"/>
          <p:cNvSpPr txBox="1"/>
          <p:nvPr/>
        </p:nvSpPr>
        <p:spPr>
          <a:xfrm>
            <a:off x="8903600" y="8753425"/>
            <a:ext cx="4095300" cy="13842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1933"/>
              </a:spcAft>
              <a:buSzPts val="605"/>
              <a:buNone/>
            </a:pPr>
            <a:r>
              <a:rPr b="1" lang="en-US" sz="4488">
                <a:solidFill>
                  <a:schemeClr val="accent3"/>
                </a:solidFill>
                <a:latin typeface="Comfortaa"/>
                <a:ea typeface="Comfortaa"/>
                <a:cs typeface="Comfortaa"/>
                <a:sym typeface="Comfortaa"/>
              </a:rPr>
              <a:t>WHAT ELSE?</a:t>
            </a:r>
            <a:endParaRPr b="1" sz="1795">
              <a:solidFill>
                <a:srgbClr val="595959"/>
              </a:solidFill>
              <a:latin typeface="Comfortaa"/>
              <a:ea typeface="Comfortaa"/>
              <a:cs typeface="Comfortaa"/>
              <a:sym typeface="Comfortaa"/>
            </a:endParaRPr>
          </a:p>
        </p:txBody>
      </p:sp>
      <p:sp>
        <p:nvSpPr>
          <p:cNvPr id="521" name="Google Shape;521;g3dc22ace253_0_292"/>
          <p:cNvSpPr txBox="1"/>
          <p:nvPr/>
        </p:nvSpPr>
        <p:spPr>
          <a:xfrm>
            <a:off x="981725" y="3054401"/>
            <a:ext cx="15024900" cy="5354400"/>
          </a:xfrm>
          <a:prstGeom prst="rect">
            <a:avLst/>
          </a:prstGeom>
          <a:noFill/>
          <a:ln>
            <a:noFill/>
          </a:ln>
        </p:spPr>
        <p:txBody>
          <a:bodyPr anchorCtr="0" anchor="t" bIns="162000" lIns="162000" spcFirstLastPara="1" rIns="162000" wrap="square" tIns="162000">
            <a:noAutofit/>
          </a:bodyPr>
          <a:lstStyle/>
          <a:p>
            <a:pPr indent="0" lvl="0" marL="0" rtl="0" algn="l">
              <a:lnSpc>
                <a:spcPct val="115000"/>
              </a:lnSpc>
              <a:spcBef>
                <a:spcPts val="0"/>
              </a:spcBef>
              <a:spcAft>
                <a:spcPts val="0"/>
              </a:spcAft>
              <a:buNone/>
            </a:pPr>
            <a:r>
              <a:rPr b="1" lang="en-US" sz="4600">
                <a:solidFill>
                  <a:schemeClr val="accent6"/>
                </a:solidFill>
                <a:latin typeface="Comfortaa"/>
                <a:ea typeface="Comfortaa"/>
                <a:cs typeface="Comfortaa"/>
                <a:sym typeface="Comfortaa"/>
              </a:rPr>
              <a:t>Audience</a:t>
            </a:r>
            <a:endParaRPr b="1" sz="4600">
              <a:solidFill>
                <a:schemeClr val="accent6"/>
              </a:solidFill>
              <a:latin typeface="Comfortaa"/>
              <a:ea typeface="Comfortaa"/>
              <a:cs typeface="Comfortaa"/>
              <a:sym typeface="Comfortaa"/>
            </a:endParaRPr>
          </a:p>
          <a:p>
            <a:pPr indent="-697221" lvl="1" marL="1620487" rtl="0" algn="l">
              <a:lnSpc>
                <a:spcPct val="115000"/>
              </a:lnSpc>
              <a:spcBef>
                <a:spcPts val="0"/>
              </a:spcBef>
              <a:spcAft>
                <a:spcPts val="0"/>
              </a:spcAft>
              <a:buClr>
                <a:schemeClr val="accent6"/>
              </a:buClr>
              <a:buSzPts val="4600"/>
              <a:buFont typeface="Comfortaa"/>
              <a:buAutoNum type="alphaLcPeriod"/>
            </a:pPr>
            <a:r>
              <a:rPr b="1" lang="en-US" sz="4600">
                <a:solidFill>
                  <a:schemeClr val="accent6"/>
                </a:solidFill>
                <a:latin typeface="Comfortaa"/>
                <a:ea typeface="Comfortaa"/>
                <a:cs typeface="Comfortaa"/>
                <a:sym typeface="Comfortaa"/>
              </a:rPr>
              <a:t>Whom are you trying to attract to this event? </a:t>
            </a:r>
            <a:endParaRPr b="1" sz="4600">
              <a:solidFill>
                <a:schemeClr val="accent6"/>
              </a:solidFill>
              <a:latin typeface="Comfortaa"/>
              <a:ea typeface="Comfortaa"/>
              <a:cs typeface="Comfortaa"/>
              <a:sym typeface="Comfortaa"/>
            </a:endParaRPr>
          </a:p>
          <a:p>
            <a:pPr indent="-697221" lvl="2" marL="2430730" rtl="0" algn="l">
              <a:lnSpc>
                <a:spcPct val="115000"/>
              </a:lnSpc>
              <a:spcBef>
                <a:spcPts val="0"/>
              </a:spcBef>
              <a:spcAft>
                <a:spcPts val="0"/>
              </a:spcAft>
              <a:buClr>
                <a:schemeClr val="accent6"/>
              </a:buClr>
              <a:buSzPts val="4600"/>
              <a:buFont typeface="Comfortaa"/>
              <a:buAutoNum type="romanLcPeriod"/>
            </a:pPr>
            <a:r>
              <a:rPr b="1" lang="en-US" sz="4600">
                <a:solidFill>
                  <a:schemeClr val="accent6"/>
                </a:solidFill>
                <a:latin typeface="Comfortaa"/>
                <a:ea typeface="Comfortaa"/>
                <a:cs typeface="Comfortaa"/>
                <a:sym typeface="Comfortaa"/>
              </a:rPr>
              <a:t>Public school students, private school students, homeschool students</a:t>
            </a:r>
            <a:endParaRPr b="1" sz="4600">
              <a:solidFill>
                <a:schemeClr val="accent6"/>
              </a:solidFill>
              <a:latin typeface="Comfortaa"/>
              <a:ea typeface="Comfortaa"/>
              <a:cs typeface="Comfortaa"/>
              <a:sym typeface="Comfortaa"/>
            </a:endParaRPr>
          </a:p>
          <a:p>
            <a:pPr indent="-697221" lvl="2" marL="2430730" rtl="0" algn="l">
              <a:lnSpc>
                <a:spcPct val="115000"/>
              </a:lnSpc>
              <a:spcBef>
                <a:spcPts val="0"/>
              </a:spcBef>
              <a:spcAft>
                <a:spcPts val="0"/>
              </a:spcAft>
              <a:buClr>
                <a:schemeClr val="accent6"/>
              </a:buClr>
              <a:buSzPts val="4600"/>
              <a:buFont typeface="Comfortaa"/>
              <a:buAutoNum type="romanLcPeriod"/>
            </a:pPr>
            <a:r>
              <a:rPr b="1" lang="en-US" sz="4600">
                <a:solidFill>
                  <a:schemeClr val="accent6"/>
                </a:solidFill>
                <a:latin typeface="Comfortaa"/>
                <a:ea typeface="Comfortaa"/>
                <a:cs typeface="Comfortaa"/>
                <a:sym typeface="Comfortaa"/>
              </a:rPr>
              <a:t>Existing patrons vs new patrons</a:t>
            </a:r>
            <a:endParaRPr b="1" sz="4600">
              <a:solidFill>
                <a:schemeClr val="accent6"/>
              </a:solidFill>
              <a:latin typeface="Comfortaa"/>
              <a:ea typeface="Comfortaa"/>
              <a:cs typeface="Comfortaa"/>
              <a:sym typeface="Comfortaa"/>
            </a:endParaRPr>
          </a:p>
          <a:p>
            <a:pPr indent="-697221" lvl="1" marL="1620487" rtl="0" algn="l">
              <a:lnSpc>
                <a:spcPct val="115000"/>
              </a:lnSpc>
              <a:spcBef>
                <a:spcPts val="0"/>
              </a:spcBef>
              <a:spcAft>
                <a:spcPts val="0"/>
              </a:spcAft>
              <a:buClr>
                <a:schemeClr val="accent6"/>
              </a:buClr>
              <a:buSzPts val="4600"/>
              <a:buFont typeface="Comfortaa"/>
              <a:buAutoNum type="alphaLcPeriod"/>
            </a:pPr>
            <a:r>
              <a:rPr b="1" lang="en-US" sz="4600">
                <a:solidFill>
                  <a:schemeClr val="accent6"/>
                </a:solidFill>
                <a:latin typeface="Comfortaa"/>
                <a:ea typeface="Comfortaa"/>
                <a:cs typeface="Comfortaa"/>
                <a:sym typeface="Comfortaa"/>
              </a:rPr>
              <a:t>What age group are you trying to attract?</a:t>
            </a:r>
            <a:endParaRPr b="1" sz="4600">
              <a:solidFill>
                <a:schemeClr val="accent6"/>
              </a:solidFill>
              <a:latin typeface="Comfortaa"/>
              <a:ea typeface="Comfortaa"/>
              <a:cs typeface="Comfortaa"/>
              <a:sym typeface="Comfortaa"/>
            </a:endParaRPr>
          </a:p>
        </p:txBody>
      </p:sp>
      <p:sp>
        <p:nvSpPr>
          <p:cNvPr id="522" name="Google Shape;522;g3dc22ace253_0_292"/>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Marketing &amp; Promoting</a:t>
            </a:r>
            <a:endParaRPr b="1" sz="6400">
              <a:latin typeface="Comfortaa"/>
              <a:ea typeface="Comfortaa"/>
              <a:cs typeface="Comfortaa"/>
              <a:sym typeface="Comforta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26" name="Shape 526"/>
        <p:cNvGrpSpPr/>
        <p:nvPr/>
      </p:nvGrpSpPr>
      <p:grpSpPr>
        <a:xfrm>
          <a:off x="0" y="0"/>
          <a:ext cx="0" cy="0"/>
          <a:chOff x="0" y="0"/>
          <a:chExt cx="0" cy="0"/>
        </a:xfrm>
      </p:grpSpPr>
      <p:sp>
        <p:nvSpPr>
          <p:cNvPr id="527" name="Google Shape;527;g3dc22ace253_0_71"/>
          <p:cNvSpPr txBox="1"/>
          <p:nvPr/>
        </p:nvSpPr>
        <p:spPr>
          <a:xfrm>
            <a:off x="634625" y="1783346"/>
            <a:ext cx="89055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Making Connections</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528" name="Google Shape;528;g3dc22ace253_0_71"/>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Marketing &amp; Promoting</a:t>
            </a:r>
            <a:endParaRPr b="1" sz="6400">
              <a:latin typeface="Comfortaa"/>
              <a:ea typeface="Comfortaa"/>
              <a:cs typeface="Comfortaa"/>
              <a:sym typeface="Comfortaa"/>
            </a:endParaRPr>
          </a:p>
        </p:txBody>
      </p:sp>
      <p:sp>
        <p:nvSpPr>
          <p:cNvPr id="529" name="Google Shape;529;g3dc22ace253_0_71"/>
          <p:cNvSpPr txBox="1"/>
          <p:nvPr/>
        </p:nvSpPr>
        <p:spPr>
          <a:xfrm>
            <a:off x="634625" y="2613039"/>
            <a:ext cx="11180100" cy="2226300"/>
          </a:xfrm>
          <a:prstGeom prst="rect">
            <a:avLst/>
          </a:prstGeom>
          <a:noFill/>
          <a:ln>
            <a:noFill/>
          </a:ln>
        </p:spPr>
        <p:txBody>
          <a:bodyPr anchorCtr="0" anchor="t" bIns="180250" lIns="180250" spcFirstLastPara="1" rIns="180250" wrap="square" tIns="180250">
            <a:noAutofit/>
          </a:bodyPr>
          <a:lstStyle/>
          <a:p>
            <a:pPr indent="0" lvl="0" marL="0" rtl="0" algn="l">
              <a:lnSpc>
                <a:spcPct val="95000"/>
              </a:lnSpc>
              <a:spcBef>
                <a:spcPts val="0"/>
              </a:spcBef>
              <a:spcAft>
                <a:spcPts val="0"/>
              </a:spcAft>
              <a:buNone/>
            </a:pPr>
            <a:r>
              <a:rPr b="1" lang="en-US" sz="3600">
                <a:solidFill>
                  <a:schemeClr val="accent6"/>
                </a:solidFill>
                <a:latin typeface="Comfortaa"/>
                <a:ea typeface="Comfortaa"/>
                <a:cs typeface="Comfortaa"/>
                <a:sym typeface="Comfortaa"/>
              </a:rPr>
              <a:t>Contact school directly</a:t>
            </a:r>
            <a:endParaRPr b="1" sz="3600">
              <a:solidFill>
                <a:schemeClr val="accent6"/>
              </a:solidFill>
              <a:latin typeface="Comfortaa"/>
              <a:ea typeface="Comfortaa"/>
              <a:cs typeface="Comfortaa"/>
              <a:sym typeface="Comfortaa"/>
            </a:endParaRPr>
          </a:p>
          <a:p>
            <a:pPr indent="0" lvl="0" marL="0" rtl="0" algn="l">
              <a:lnSpc>
                <a:spcPct val="95000"/>
              </a:lnSpc>
              <a:spcBef>
                <a:spcPts val="2366"/>
              </a:spcBef>
              <a:spcAft>
                <a:spcPts val="2366"/>
              </a:spcAft>
              <a:buNone/>
            </a:pPr>
            <a:r>
              <a:rPr b="1" i="1" lang="en-US" sz="3600">
                <a:solidFill>
                  <a:schemeClr val="accent6"/>
                </a:solidFill>
                <a:latin typeface="Comfortaa"/>
                <a:ea typeface="Comfortaa"/>
                <a:cs typeface="Comfortaa"/>
                <a:sym typeface="Comfortaa"/>
              </a:rPr>
              <a:t>Who is the most important staff person in the school?</a:t>
            </a:r>
            <a:endParaRPr b="1" i="1" sz="3600">
              <a:solidFill>
                <a:schemeClr val="accent6"/>
              </a:solidFill>
              <a:latin typeface="Comfortaa"/>
              <a:ea typeface="Comfortaa"/>
              <a:cs typeface="Comfortaa"/>
              <a:sym typeface="Comfortaa"/>
            </a:endParaRPr>
          </a:p>
        </p:txBody>
      </p:sp>
      <p:sp>
        <p:nvSpPr>
          <p:cNvPr id="530" name="Google Shape;530;g3dc22ace253_0_71"/>
          <p:cNvSpPr txBox="1"/>
          <p:nvPr/>
        </p:nvSpPr>
        <p:spPr>
          <a:xfrm>
            <a:off x="634625" y="4753975"/>
            <a:ext cx="12516300" cy="5428800"/>
          </a:xfrm>
          <a:prstGeom prst="rect">
            <a:avLst/>
          </a:prstGeom>
          <a:noFill/>
          <a:ln>
            <a:noFill/>
          </a:ln>
        </p:spPr>
        <p:txBody>
          <a:bodyPr anchorCtr="0" anchor="t" bIns="180250" lIns="180250" spcFirstLastPara="1" rIns="180250" wrap="square" tIns="180250">
            <a:spAutoFit/>
          </a:bodyPr>
          <a:lstStyle/>
          <a:p>
            <a:pPr indent="0" lvl="0" marL="0" rtl="0" algn="l">
              <a:lnSpc>
                <a:spcPct val="115000"/>
              </a:lnSpc>
              <a:spcBef>
                <a:spcPts val="0"/>
              </a:spcBef>
              <a:spcAft>
                <a:spcPts val="0"/>
              </a:spcAft>
              <a:buNone/>
            </a:pPr>
            <a:r>
              <a:rPr b="1" lang="en-US" sz="3200">
                <a:solidFill>
                  <a:schemeClr val="accent6"/>
                </a:solidFill>
                <a:latin typeface="Comfortaa"/>
                <a:ea typeface="Comfortaa"/>
                <a:cs typeface="Comfortaa"/>
                <a:sym typeface="Comfortaa"/>
              </a:rPr>
              <a:t>Sample script:</a:t>
            </a:r>
            <a:endParaRPr b="1" sz="3200">
              <a:solidFill>
                <a:schemeClr val="accent6"/>
              </a:solidFill>
              <a:latin typeface="Comfortaa"/>
              <a:ea typeface="Comfortaa"/>
              <a:cs typeface="Comfortaa"/>
              <a:sym typeface="Comfortaa"/>
            </a:endParaRPr>
          </a:p>
          <a:p>
            <a:pPr indent="0" lvl="0" marL="1352106" marR="2028158" rtl="0" algn="l">
              <a:lnSpc>
                <a:spcPct val="115000"/>
              </a:lnSpc>
              <a:spcBef>
                <a:spcPts val="2366"/>
              </a:spcBef>
              <a:spcAft>
                <a:spcPts val="0"/>
              </a:spcAft>
              <a:buNone/>
            </a:pPr>
            <a:r>
              <a:rPr b="1" i="1" lang="en-US" sz="3200">
                <a:solidFill>
                  <a:schemeClr val="accent6"/>
                </a:solidFill>
                <a:latin typeface="Comfortaa"/>
                <a:ea typeface="Comfortaa"/>
                <a:cs typeface="Comfortaa"/>
                <a:sym typeface="Comfortaa"/>
              </a:rPr>
              <a:t>Hi, my name is [name] from the [library]. We are hosting a free day of events for families on [DATE] when the kids are out of school, and I want to know the best way to share this information with your families.</a:t>
            </a:r>
            <a:endParaRPr b="1" i="1" sz="3200">
              <a:solidFill>
                <a:schemeClr val="accent6"/>
              </a:solidFill>
              <a:latin typeface="Comfortaa"/>
              <a:ea typeface="Comfortaa"/>
              <a:cs typeface="Comfortaa"/>
              <a:sym typeface="Comfortaa"/>
            </a:endParaRPr>
          </a:p>
          <a:p>
            <a:pPr indent="0" lvl="0" marL="0" rtl="0" algn="l">
              <a:lnSpc>
                <a:spcPct val="115000"/>
              </a:lnSpc>
              <a:spcBef>
                <a:spcPts val="2366"/>
              </a:spcBef>
              <a:spcAft>
                <a:spcPts val="2366"/>
              </a:spcAft>
              <a:buNone/>
            </a:pPr>
            <a:r>
              <a:rPr b="1" lang="en-US" sz="3200">
                <a:solidFill>
                  <a:schemeClr val="accent6"/>
                </a:solidFill>
                <a:latin typeface="Comfortaa"/>
                <a:ea typeface="Comfortaa"/>
                <a:cs typeface="Comfortaa"/>
                <a:sym typeface="Comfortaa"/>
              </a:rPr>
              <a:t>Have social media flyer ready to share</a:t>
            </a:r>
            <a:endParaRPr b="1" sz="3200">
              <a:solidFill>
                <a:schemeClr val="accent6"/>
              </a:solidFill>
              <a:latin typeface="Comfortaa"/>
              <a:ea typeface="Comfortaa"/>
              <a:cs typeface="Comfortaa"/>
              <a:sym typeface="Comfortaa"/>
            </a:endParaRPr>
          </a:p>
        </p:txBody>
      </p:sp>
      <p:pic>
        <p:nvPicPr>
          <p:cNvPr id="531" name="Google Shape;531;g3dc22ace253_0_71"/>
          <p:cNvPicPr preferRelativeResize="0"/>
          <p:nvPr/>
        </p:nvPicPr>
        <p:blipFill>
          <a:blip r:embed="rId3">
            <a:alphaModFix/>
          </a:blip>
          <a:stretch>
            <a:fillRect/>
          </a:stretch>
        </p:blipFill>
        <p:spPr>
          <a:xfrm>
            <a:off x="12001500" y="2029575"/>
            <a:ext cx="5768049" cy="7198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3dc22ace253_0_299"/>
          <p:cNvSpPr txBox="1"/>
          <p:nvPr/>
        </p:nvSpPr>
        <p:spPr>
          <a:xfrm>
            <a:off x="419450" y="996257"/>
            <a:ext cx="5348100" cy="7415400"/>
          </a:xfrm>
          <a:prstGeom prst="rect">
            <a:avLst/>
          </a:prstGeom>
          <a:noFill/>
          <a:ln>
            <a:noFill/>
          </a:ln>
        </p:spPr>
        <p:txBody>
          <a:bodyPr anchorCtr="0" anchor="t" bIns="184975" lIns="184975" spcFirstLastPara="1" rIns="184975" wrap="square" tIns="184975">
            <a:spAutoFit/>
          </a:bodyPr>
          <a:lstStyle/>
          <a:p>
            <a:pPr indent="0" lvl="0" marL="0" rtl="0" algn="l">
              <a:lnSpc>
                <a:spcPct val="115000"/>
              </a:lnSpc>
              <a:spcBef>
                <a:spcPts val="0"/>
              </a:spcBef>
              <a:spcAft>
                <a:spcPts val="0"/>
              </a:spcAft>
              <a:buNone/>
            </a:pPr>
            <a:r>
              <a:rPr lang="en-US" sz="3035">
                <a:solidFill>
                  <a:srgbClr val="000000"/>
                </a:solidFill>
              </a:rPr>
              <a:t>Tag the district or schools in your social media</a:t>
            </a:r>
            <a:endParaRPr sz="3035">
              <a:solidFill>
                <a:srgbClr val="595959"/>
              </a:solidFill>
            </a:endParaRPr>
          </a:p>
          <a:p>
            <a:pPr indent="0" lvl="0" marL="0" rtl="0" algn="ctr">
              <a:lnSpc>
                <a:spcPct val="115000"/>
              </a:lnSpc>
              <a:spcBef>
                <a:spcPts val="2428"/>
              </a:spcBef>
              <a:spcAft>
                <a:spcPts val="2428"/>
              </a:spcAft>
              <a:buNone/>
            </a:pPr>
            <a:r>
              <a:rPr i="1" lang="en-US" sz="3237">
                <a:solidFill>
                  <a:srgbClr val="000000"/>
                </a:solidFill>
              </a:rPr>
              <a:t>Does your @brandywineschooldistrict student have the day off school on March 28th? Visit the Brandywine Hundred Library for hands-on learning and fun! Ages 4-14 with adult. 10:30AM-4:30PM. Drop in. No registration.  </a:t>
            </a:r>
            <a:endParaRPr i="1" sz="3237">
              <a:solidFill>
                <a:srgbClr val="000000"/>
              </a:solidFill>
            </a:endParaRPr>
          </a:p>
        </p:txBody>
      </p:sp>
      <p:pic>
        <p:nvPicPr>
          <p:cNvPr id="537" name="Google Shape;537;g3dc22ace253_0_299" title="2025 Schools Out march screen.jpg"/>
          <p:cNvPicPr preferRelativeResize="0"/>
          <p:nvPr/>
        </p:nvPicPr>
        <p:blipFill>
          <a:blip r:embed="rId3">
            <a:alphaModFix/>
          </a:blip>
          <a:stretch>
            <a:fillRect/>
          </a:stretch>
        </p:blipFill>
        <p:spPr>
          <a:xfrm>
            <a:off x="5838567" y="340600"/>
            <a:ext cx="11687605" cy="90286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3dc22ace253_0_325"/>
          <p:cNvSpPr txBox="1"/>
          <p:nvPr/>
        </p:nvSpPr>
        <p:spPr>
          <a:xfrm>
            <a:off x="634625" y="1804688"/>
            <a:ext cx="8905500" cy="1143000"/>
          </a:xfrm>
          <a:prstGeom prst="rect">
            <a:avLst/>
          </a:prstGeom>
          <a:noFill/>
          <a:ln>
            <a:noFill/>
          </a:ln>
        </p:spPr>
        <p:txBody>
          <a:bodyPr anchorCtr="0" anchor="t" bIns="147300" lIns="147300" spcFirstLastPara="1" rIns="147300" wrap="square" tIns="147300">
            <a:normAutofit fontScale="25000" lnSpcReduction="20000"/>
          </a:bodyPr>
          <a:lstStyle/>
          <a:p>
            <a:pPr indent="0" lvl="0" marL="0" rtl="0" algn="l">
              <a:lnSpc>
                <a:spcPct val="115000"/>
              </a:lnSpc>
              <a:spcBef>
                <a:spcPts val="0"/>
              </a:spcBef>
              <a:spcAft>
                <a:spcPts val="0"/>
              </a:spcAft>
              <a:buNone/>
            </a:pPr>
            <a:r>
              <a:rPr b="1" lang="en-US" sz="19200">
                <a:solidFill>
                  <a:schemeClr val="accent3"/>
                </a:solidFill>
                <a:latin typeface="Comfortaa"/>
                <a:ea typeface="Comfortaa"/>
                <a:cs typeface="Comfortaa"/>
                <a:sym typeface="Comfortaa"/>
              </a:rPr>
              <a:t>Making Connections</a:t>
            </a:r>
            <a:endParaRPr b="1" sz="19200">
              <a:solidFill>
                <a:schemeClr val="accent3"/>
              </a:solidFill>
              <a:latin typeface="Comfortaa"/>
              <a:ea typeface="Comfortaa"/>
              <a:cs typeface="Comfortaa"/>
              <a:sym typeface="Comfortaa"/>
            </a:endParaRPr>
          </a:p>
          <a:p>
            <a:pPr indent="0" lvl="0" marL="0" rtl="0" algn="l">
              <a:lnSpc>
                <a:spcPct val="115000"/>
              </a:lnSpc>
              <a:spcBef>
                <a:spcPts val="1933"/>
              </a:spcBef>
              <a:spcAft>
                <a:spcPts val="1933"/>
              </a:spcAft>
              <a:buNone/>
            </a:pPr>
            <a:r>
              <a:t/>
            </a:r>
            <a:endParaRPr sz="2900">
              <a:solidFill>
                <a:srgbClr val="595959"/>
              </a:solidFill>
            </a:endParaRPr>
          </a:p>
        </p:txBody>
      </p:sp>
      <p:sp>
        <p:nvSpPr>
          <p:cNvPr id="543" name="Google Shape;543;g3dc22ace253_0_325"/>
          <p:cNvSpPr txBox="1"/>
          <p:nvPr>
            <p:ph type="title"/>
          </p:nvPr>
        </p:nvSpPr>
        <p:spPr>
          <a:xfrm>
            <a:off x="634629" y="295100"/>
            <a:ext cx="166881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6400">
                <a:latin typeface="Comfortaa"/>
                <a:ea typeface="Comfortaa"/>
                <a:cs typeface="Comfortaa"/>
                <a:sym typeface="Comfortaa"/>
              </a:rPr>
              <a:t>Marketing &amp; Promoting</a:t>
            </a:r>
            <a:endParaRPr b="1" sz="6400">
              <a:latin typeface="Comfortaa"/>
              <a:ea typeface="Comfortaa"/>
              <a:cs typeface="Comfortaa"/>
              <a:sym typeface="Comfortaa"/>
            </a:endParaRPr>
          </a:p>
        </p:txBody>
      </p:sp>
      <p:sp>
        <p:nvSpPr>
          <p:cNvPr id="544" name="Google Shape;544;g3dc22ace253_0_325"/>
          <p:cNvSpPr txBox="1"/>
          <p:nvPr/>
        </p:nvSpPr>
        <p:spPr>
          <a:xfrm>
            <a:off x="634625" y="3054400"/>
            <a:ext cx="15798900" cy="252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4000">
                <a:solidFill>
                  <a:schemeClr val="accent6"/>
                </a:solidFill>
                <a:latin typeface="Comfortaa"/>
                <a:ea typeface="Comfortaa"/>
                <a:cs typeface="Comfortaa"/>
                <a:sym typeface="Comfortaa"/>
              </a:rPr>
              <a:t>Connect with the PTA / PTO / Family Associations</a:t>
            </a:r>
            <a:endParaRPr b="1" sz="4000">
              <a:solidFill>
                <a:schemeClr val="accent6"/>
              </a:solidFill>
              <a:latin typeface="Comfortaa"/>
              <a:ea typeface="Comfortaa"/>
              <a:cs typeface="Comfortaa"/>
              <a:sym typeface="Comfortaa"/>
            </a:endParaRPr>
          </a:p>
          <a:p>
            <a:pPr indent="0" lvl="0" marL="0" rtl="0" algn="l">
              <a:lnSpc>
                <a:spcPct val="115000"/>
              </a:lnSpc>
              <a:spcBef>
                <a:spcPts val="1200"/>
              </a:spcBef>
              <a:spcAft>
                <a:spcPts val="0"/>
              </a:spcAft>
              <a:buNone/>
            </a:pPr>
            <a:r>
              <a:rPr b="1" lang="en-US" sz="4000">
                <a:solidFill>
                  <a:schemeClr val="accent6"/>
                </a:solidFill>
                <a:latin typeface="Comfortaa"/>
                <a:ea typeface="Comfortaa"/>
                <a:cs typeface="Comfortaa"/>
                <a:sym typeface="Comfortaa"/>
              </a:rPr>
              <a:t>Do you know the school library / media specialist?</a:t>
            </a:r>
            <a:endParaRPr b="1" sz="4000">
              <a:solidFill>
                <a:schemeClr val="accent6"/>
              </a:solidFill>
              <a:latin typeface="Comfortaa"/>
              <a:ea typeface="Comfortaa"/>
              <a:cs typeface="Comfortaa"/>
              <a:sym typeface="Comfortaa"/>
            </a:endParaRPr>
          </a:p>
          <a:p>
            <a:pPr indent="0" lvl="0" marL="0" rtl="0" algn="l">
              <a:lnSpc>
                <a:spcPct val="115000"/>
              </a:lnSpc>
              <a:spcBef>
                <a:spcPts val="1200"/>
              </a:spcBef>
              <a:spcAft>
                <a:spcPts val="1200"/>
              </a:spcAft>
              <a:buNone/>
            </a:pPr>
            <a:r>
              <a:rPr b="1" lang="en-US" sz="4000">
                <a:solidFill>
                  <a:schemeClr val="accent6"/>
                </a:solidFill>
                <a:latin typeface="Comfortaa"/>
                <a:ea typeface="Comfortaa"/>
                <a:cs typeface="Comfortaa"/>
                <a:sym typeface="Comfortaa"/>
              </a:rPr>
              <a:t>Do any regular library patrons go to the schools?</a:t>
            </a:r>
            <a:endParaRPr b="1" sz="4000">
              <a:solidFill>
                <a:schemeClr val="accent6"/>
              </a:solidFill>
              <a:latin typeface="Comfortaa"/>
              <a:ea typeface="Comfortaa"/>
              <a:cs typeface="Comfortaa"/>
              <a:sym typeface="Comfortaa"/>
            </a:endParaRPr>
          </a:p>
        </p:txBody>
      </p:sp>
      <p:sp>
        <p:nvSpPr>
          <p:cNvPr id="545" name="Google Shape;545;g3dc22ace253_0_325"/>
          <p:cNvSpPr txBox="1"/>
          <p:nvPr/>
        </p:nvSpPr>
        <p:spPr>
          <a:xfrm>
            <a:off x="3780025" y="8494250"/>
            <a:ext cx="4095300" cy="1384200"/>
          </a:xfrm>
          <a:prstGeom prst="rect">
            <a:avLst/>
          </a:prstGeom>
          <a:noFill/>
          <a:ln>
            <a:noFill/>
          </a:ln>
        </p:spPr>
        <p:txBody>
          <a:bodyPr anchorCtr="0" anchor="t" bIns="147300" lIns="147300" spcFirstLastPara="1" rIns="147300" wrap="square" tIns="147300">
            <a:noAutofit/>
          </a:bodyPr>
          <a:lstStyle/>
          <a:p>
            <a:pPr indent="0" lvl="0" marL="0" rtl="0" algn="l">
              <a:lnSpc>
                <a:spcPct val="115000"/>
              </a:lnSpc>
              <a:spcBef>
                <a:spcPts val="0"/>
              </a:spcBef>
              <a:spcAft>
                <a:spcPts val="1933"/>
              </a:spcAft>
              <a:buSzPts val="605"/>
              <a:buNone/>
            </a:pPr>
            <a:r>
              <a:rPr b="1" lang="en-US" sz="4488">
                <a:solidFill>
                  <a:schemeClr val="accent3"/>
                </a:solidFill>
                <a:latin typeface="Comfortaa"/>
                <a:ea typeface="Comfortaa"/>
                <a:cs typeface="Comfortaa"/>
                <a:sym typeface="Comfortaa"/>
              </a:rPr>
              <a:t>WHAT ELSE?</a:t>
            </a:r>
            <a:endParaRPr b="1" sz="1795">
              <a:solidFill>
                <a:srgbClr val="595959"/>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3dc22ace253_0_335"/>
          <p:cNvSpPr txBox="1"/>
          <p:nvPr/>
        </p:nvSpPr>
        <p:spPr>
          <a:xfrm>
            <a:off x="3436125" y="4259050"/>
            <a:ext cx="11880000" cy="1092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200"/>
              </a:spcAft>
              <a:buNone/>
            </a:pPr>
            <a:r>
              <a:rPr b="1" lang="en-US" sz="5900">
                <a:solidFill>
                  <a:schemeClr val="lt1"/>
                </a:solidFill>
                <a:latin typeface="Comfortaa"/>
                <a:ea typeface="Comfortaa"/>
                <a:cs typeface="Comfortaa"/>
                <a:sym typeface="Comfortaa"/>
              </a:rPr>
              <a:t>GROUP WORK:  GIVE IT A TRY</a:t>
            </a:r>
            <a:endParaRPr b="1" sz="5900">
              <a:solidFill>
                <a:schemeClr val="lt1"/>
              </a:solidFill>
              <a:latin typeface="Comfortaa"/>
              <a:ea typeface="Comfortaa"/>
              <a:cs typeface="Comfortaa"/>
              <a:sym typeface="Comforta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3defabd667b_0_51"/>
          <p:cNvSpPr txBox="1"/>
          <p:nvPr>
            <p:ph type="title"/>
          </p:nvPr>
        </p:nvSpPr>
        <p:spPr>
          <a:xfrm>
            <a:off x="797419" y="1014500"/>
            <a:ext cx="114915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a:latin typeface="Comfortaa"/>
                <a:ea typeface="Comfortaa"/>
                <a:cs typeface="Comfortaa"/>
                <a:sym typeface="Comfortaa"/>
              </a:rPr>
              <a:t>etc</a:t>
            </a:r>
            <a:endParaRPr b="1">
              <a:latin typeface="Comfortaa"/>
              <a:ea typeface="Comfortaa"/>
              <a:cs typeface="Comfortaa"/>
              <a:sym typeface="Comfortaa"/>
            </a:endParaRPr>
          </a:p>
        </p:txBody>
      </p:sp>
      <p:pic>
        <p:nvPicPr>
          <p:cNvPr id="557" name="Google Shape;557;g3defabd667b_0_51"/>
          <p:cNvPicPr preferRelativeResize="0"/>
          <p:nvPr/>
        </p:nvPicPr>
        <p:blipFill>
          <a:blip r:embed="rId3">
            <a:alphaModFix/>
          </a:blip>
          <a:stretch>
            <a:fillRect/>
          </a:stretch>
        </p:blipFill>
        <p:spPr>
          <a:xfrm rot="5400000">
            <a:off x="2460445" y="658830"/>
            <a:ext cx="4353050" cy="7885800"/>
          </a:xfrm>
          <a:prstGeom prst="rect">
            <a:avLst/>
          </a:prstGeom>
          <a:noFill/>
          <a:ln>
            <a:noFill/>
          </a:ln>
        </p:spPr>
      </p:pic>
      <p:pic>
        <p:nvPicPr>
          <p:cNvPr id="558" name="Google Shape;558;g3defabd667b_0_51"/>
          <p:cNvPicPr preferRelativeResize="0"/>
          <p:nvPr/>
        </p:nvPicPr>
        <p:blipFill>
          <a:blip r:embed="rId4">
            <a:alphaModFix/>
          </a:blip>
          <a:stretch>
            <a:fillRect/>
          </a:stretch>
        </p:blipFill>
        <p:spPr>
          <a:xfrm>
            <a:off x="3993850" y="5360100"/>
            <a:ext cx="5838825" cy="4581525"/>
          </a:xfrm>
          <a:prstGeom prst="rect">
            <a:avLst/>
          </a:prstGeom>
          <a:noFill/>
          <a:ln>
            <a:noFill/>
          </a:ln>
        </p:spPr>
      </p:pic>
      <p:pic>
        <p:nvPicPr>
          <p:cNvPr id="559" name="Google Shape;559;g3defabd667b_0_51"/>
          <p:cNvPicPr preferRelativeResize="0"/>
          <p:nvPr/>
        </p:nvPicPr>
        <p:blipFill>
          <a:blip r:embed="rId5">
            <a:alphaModFix/>
          </a:blip>
          <a:stretch>
            <a:fillRect/>
          </a:stretch>
        </p:blipFill>
        <p:spPr>
          <a:xfrm>
            <a:off x="9832675" y="2425200"/>
            <a:ext cx="7788474" cy="66181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39a905a547a_0_1"/>
          <p:cNvSpPr txBox="1"/>
          <p:nvPr>
            <p:ph idx="1" type="body"/>
          </p:nvPr>
        </p:nvSpPr>
        <p:spPr>
          <a:xfrm>
            <a:off x="1066800" y="2628900"/>
            <a:ext cx="16154400" cy="64008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15000"/>
              </a:lnSpc>
              <a:spcBef>
                <a:spcPts val="0"/>
              </a:spcBef>
              <a:spcAft>
                <a:spcPts val="0"/>
              </a:spcAft>
              <a:buNone/>
            </a:pPr>
            <a:r>
              <a:rPr lang="en-US" sz="4700">
                <a:solidFill>
                  <a:schemeClr val="accent6"/>
                </a:solidFill>
                <a:latin typeface="Comfortaa SemiBold"/>
                <a:ea typeface="Comfortaa SemiBold"/>
                <a:cs typeface="Comfortaa SemiBold"/>
                <a:sym typeface="Comfortaa SemiBold"/>
              </a:rPr>
              <a:t>School’s Out S.T.R.E.A.M is</a:t>
            </a:r>
            <a:endParaRPr sz="4700">
              <a:solidFill>
                <a:schemeClr val="accent6"/>
              </a:solidFill>
              <a:latin typeface="Comfortaa SemiBold"/>
              <a:ea typeface="Comfortaa SemiBold"/>
              <a:cs typeface="Comfortaa SemiBold"/>
              <a:sym typeface="Comfortaa SemiBold"/>
            </a:endParaRPr>
          </a:p>
          <a:p>
            <a:pPr indent="-527050" lvl="0" marL="971550" rtl="0" algn="l">
              <a:lnSpc>
                <a:spcPct val="150000"/>
              </a:lnSpc>
              <a:spcBef>
                <a:spcPts val="1200"/>
              </a:spcBef>
              <a:spcAft>
                <a:spcPts val="0"/>
              </a:spcAft>
              <a:buClr>
                <a:schemeClr val="accent6"/>
              </a:buClr>
              <a:buSzPts val="4700"/>
              <a:buFont typeface="Comfortaa SemiBold"/>
              <a:buChar char="•"/>
            </a:pPr>
            <a:r>
              <a:rPr lang="en-US" sz="4700">
                <a:solidFill>
                  <a:schemeClr val="accent6"/>
                </a:solidFill>
                <a:latin typeface="Comfortaa SemiBold"/>
                <a:ea typeface="Comfortaa SemiBold"/>
                <a:cs typeface="Comfortaa SemiBold"/>
                <a:sym typeface="Comfortaa SemiBold"/>
              </a:rPr>
              <a:t>an all-day, drop-in program</a:t>
            </a:r>
            <a:endParaRPr sz="4700">
              <a:solidFill>
                <a:schemeClr val="accent6"/>
              </a:solidFill>
              <a:latin typeface="Comfortaa SemiBold"/>
              <a:ea typeface="Comfortaa SemiBold"/>
              <a:cs typeface="Comfortaa SemiBold"/>
              <a:sym typeface="Comfortaa SemiBold"/>
            </a:endParaRPr>
          </a:p>
          <a:p>
            <a:pPr indent="-527050" lvl="0" marL="1657350" rtl="0" algn="l">
              <a:lnSpc>
                <a:spcPct val="150000"/>
              </a:lnSpc>
              <a:spcBef>
                <a:spcPts val="0"/>
              </a:spcBef>
              <a:spcAft>
                <a:spcPts val="0"/>
              </a:spcAft>
              <a:buClr>
                <a:schemeClr val="accent6"/>
              </a:buClr>
              <a:buSzPts val="4700"/>
              <a:buFont typeface="Comfortaa SemiBold"/>
              <a:buChar char="•"/>
            </a:pPr>
            <a:r>
              <a:rPr lang="en-US" sz="4700">
                <a:solidFill>
                  <a:schemeClr val="accent6"/>
                </a:solidFill>
                <a:latin typeface="Comfortaa SemiBold"/>
                <a:ea typeface="Comfortaa SemiBold"/>
                <a:cs typeface="Comfortaa SemiBold"/>
                <a:sym typeface="Comfortaa SemiBold"/>
              </a:rPr>
              <a:t>of hands-on, mostly self-guided activities</a:t>
            </a:r>
            <a:endParaRPr sz="4700">
              <a:solidFill>
                <a:schemeClr val="accent6"/>
              </a:solidFill>
              <a:latin typeface="Comfortaa SemiBold"/>
              <a:ea typeface="Comfortaa SemiBold"/>
              <a:cs typeface="Comfortaa SemiBold"/>
              <a:sym typeface="Comfortaa SemiBold"/>
            </a:endParaRPr>
          </a:p>
          <a:p>
            <a:pPr indent="-527050" lvl="0" marL="2114550" rtl="0" algn="l">
              <a:lnSpc>
                <a:spcPct val="150000"/>
              </a:lnSpc>
              <a:spcBef>
                <a:spcPts val="0"/>
              </a:spcBef>
              <a:spcAft>
                <a:spcPts val="0"/>
              </a:spcAft>
              <a:buClr>
                <a:schemeClr val="accent6"/>
              </a:buClr>
              <a:buSzPts val="4700"/>
              <a:buFont typeface="Comfortaa SemiBold"/>
              <a:buChar char="•"/>
            </a:pPr>
            <a:r>
              <a:rPr lang="en-US" sz="4700">
                <a:solidFill>
                  <a:schemeClr val="accent6"/>
                </a:solidFill>
                <a:latin typeface="Comfortaa SemiBold"/>
                <a:ea typeface="Comfortaa SemiBold"/>
                <a:cs typeface="Comfortaa SemiBold"/>
                <a:sym typeface="Comfortaa SemiBold"/>
              </a:rPr>
              <a:t>for school aged children and their adults</a:t>
            </a:r>
            <a:endParaRPr sz="4700">
              <a:solidFill>
                <a:schemeClr val="accent6"/>
              </a:solidFill>
              <a:latin typeface="Comfortaa SemiBold"/>
              <a:ea typeface="Comfortaa SemiBold"/>
              <a:cs typeface="Comfortaa SemiBold"/>
              <a:sym typeface="Comfortaa SemiBold"/>
            </a:endParaRPr>
          </a:p>
          <a:p>
            <a:pPr indent="-527050" lvl="0" marL="2800350" rtl="0" algn="l">
              <a:lnSpc>
                <a:spcPct val="150000"/>
              </a:lnSpc>
              <a:spcBef>
                <a:spcPts val="0"/>
              </a:spcBef>
              <a:spcAft>
                <a:spcPts val="0"/>
              </a:spcAft>
              <a:buClr>
                <a:schemeClr val="accent6"/>
              </a:buClr>
              <a:buSzPts val="4700"/>
              <a:buFont typeface="Comfortaa SemiBold"/>
              <a:buChar char="•"/>
            </a:pPr>
            <a:r>
              <a:rPr lang="en-US" sz="4700">
                <a:solidFill>
                  <a:schemeClr val="accent6"/>
                </a:solidFill>
                <a:latin typeface="Comfortaa SemiBold"/>
                <a:ea typeface="Comfortaa SemiBold"/>
                <a:cs typeface="Comfortaa SemiBold"/>
                <a:sym typeface="Comfortaa SemiBold"/>
              </a:rPr>
              <a:t>scheduled on days during the school year that students have off</a:t>
            </a:r>
            <a:endParaRPr sz="4700">
              <a:solidFill>
                <a:schemeClr val="accent6"/>
              </a:solidFill>
              <a:latin typeface="Comfortaa SemiBold"/>
              <a:ea typeface="Comfortaa SemiBold"/>
              <a:cs typeface="Comfortaa SemiBold"/>
              <a:sym typeface="Comfortaa SemiBold"/>
            </a:endParaRPr>
          </a:p>
          <a:p>
            <a:pPr indent="0" lvl="0" marL="0" rtl="0" algn="l">
              <a:lnSpc>
                <a:spcPct val="100000"/>
              </a:lnSpc>
              <a:spcBef>
                <a:spcPts val="1200"/>
              </a:spcBef>
              <a:spcAft>
                <a:spcPts val="0"/>
              </a:spcAft>
              <a:buClr>
                <a:srgbClr val="2B1803"/>
              </a:buClr>
              <a:buSzPts val="3200"/>
              <a:buNone/>
            </a:pPr>
            <a:r>
              <a:t/>
            </a:r>
            <a:endParaRPr/>
          </a:p>
        </p:txBody>
      </p:sp>
      <p:sp>
        <p:nvSpPr>
          <p:cNvPr id="159" name="Google Shape;159;g39a905a547a_0_1"/>
          <p:cNvSpPr txBox="1"/>
          <p:nvPr>
            <p:ph type="title"/>
          </p:nvPr>
        </p:nvSpPr>
        <p:spPr>
          <a:xfrm>
            <a:off x="634629" y="295100"/>
            <a:ext cx="167562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000">
                <a:latin typeface="Comfortaa"/>
                <a:ea typeface="Comfortaa"/>
                <a:cs typeface="Comfortaa"/>
                <a:sym typeface="Comfortaa"/>
              </a:rPr>
              <a:t>School’s Out! </a:t>
            </a:r>
            <a:r>
              <a:rPr b="0" lang="en-US" sz="3000">
                <a:latin typeface="Comfortaa SemiBold"/>
                <a:ea typeface="Comfortaa SemiBold"/>
                <a:cs typeface="Comfortaa SemiBold"/>
                <a:sym typeface="Comfortaa SemiBold"/>
              </a:rPr>
              <a:t>Building Local Partnerships with Schools Using *Their* Calendars  </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19"/>
          <p:cNvSpPr txBox="1"/>
          <p:nvPr>
            <p:ph type="title"/>
          </p:nvPr>
        </p:nvSpPr>
        <p:spPr>
          <a:xfrm>
            <a:off x="5240337" y="3167590"/>
            <a:ext cx="774637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8800"/>
              <a:buFont typeface="Georgia"/>
              <a:buNone/>
            </a:pPr>
            <a:r>
              <a:rPr lang="en-US"/>
              <a:t>Thank you!</a:t>
            </a:r>
            <a:endParaRPr/>
          </a:p>
        </p:txBody>
      </p:sp>
      <p:sp>
        <p:nvSpPr>
          <p:cNvPr id="565" name="Google Shape;565;p19"/>
          <p:cNvSpPr txBox="1"/>
          <p:nvPr/>
        </p:nvSpPr>
        <p:spPr>
          <a:xfrm>
            <a:off x="4572000" y="6797475"/>
            <a:ext cx="9932700" cy="165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u="sng">
                <a:solidFill>
                  <a:schemeClr val="hlink"/>
                </a:solidFill>
                <a:hlinkClick r:id="rId3"/>
              </a:rPr>
              <a:t>Bernadette.caruso.davis@gmail.com</a:t>
            </a:r>
            <a:endParaRPr sz="3200">
              <a:solidFill>
                <a:srgbClr val="2B1803"/>
              </a:solidFill>
            </a:endParaRPr>
          </a:p>
          <a:p>
            <a:pPr indent="0" lvl="0" marL="0" rtl="0" algn="l">
              <a:spcBef>
                <a:spcPts val="0"/>
              </a:spcBef>
              <a:spcAft>
                <a:spcPts val="0"/>
              </a:spcAft>
              <a:buNone/>
            </a:pPr>
            <a:r>
              <a:rPr lang="en-US" sz="3200" u="sng">
                <a:solidFill>
                  <a:schemeClr val="hlink"/>
                </a:solidFill>
                <a:hlinkClick r:id="rId4"/>
              </a:rPr>
              <a:t>Bernadette.davis@newcastlede.gov</a:t>
            </a:r>
            <a:endParaRPr sz="3200">
              <a:solidFill>
                <a:srgbClr val="2B1803"/>
              </a:solidFill>
            </a:endParaRPr>
          </a:p>
          <a:p>
            <a:pPr indent="0" lvl="0" marL="0" rtl="0" algn="l">
              <a:spcBef>
                <a:spcPts val="0"/>
              </a:spcBef>
              <a:spcAft>
                <a:spcPts val="0"/>
              </a:spcAft>
              <a:buNone/>
            </a:pPr>
            <a:r>
              <a:rPr lang="en-US" sz="3200">
                <a:solidFill>
                  <a:srgbClr val="2B1803"/>
                </a:solidFill>
              </a:rPr>
              <a:t>@missblibrarylady</a:t>
            </a:r>
            <a:endParaRPr sz="3200">
              <a:solidFill>
                <a:srgbClr val="2B1803"/>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0" name="Shape 570"/>
        <p:cNvGrpSpPr/>
        <p:nvPr/>
      </p:nvGrpSpPr>
      <p:grpSpPr>
        <a:xfrm>
          <a:off x="0" y="0"/>
          <a:ext cx="0" cy="0"/>
          <a:chOff x="0" y="0"/>
          <a:chExt cx="0" cy="0"/>
        </a:xfrm>
      </p:grpSpPr>
      <p:sp>
        <p:nvSpPr>
          <p:cNvPr id="571" name="Google Shape;571;p18"/>
          <p:cNvSpPr txBox="1"/>
          <p:nvPr>
            <p:ph type="title"/>
          </p:nvPr>
        </p:nvSpPr>
        <p:spPr>
          <a:xfrm>
            <a:off x="1085056" y="1257300"/>
            <a:ext cx="16117887" cy="2019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accent5"/>
              </a:buClr>
              <a:buSzPts val="4000"/>
              <a:buFont typeface="Georgia"/>
              <a:buNone/>
            </a:pPr>
            <a:r>
              <a:rPr lang="en-US">
                <a:solidFill>
                  <a:schemeClr val="accent5"/>
                </a:solidFill>
              </a:rPr>
              <a:t>Please take a moment to </a:t>
            </a:r>
            <a:br>
              <a:rPr lang="en-US">
                <a:solidFill>
                  <a:schemeClr val="accent5"/>
                </a:solidFill>
              </a:rPr>
            </a:br>
            <a:r>
              <a:rPr lang="en-US">
                <a:solidFill>
                  <a:schemeClr val="accent5"/>
                </a:solidFill>
              </a:rPr>
              <a:t>complete the program survey.</a:t>
            </a:r>
            <a:endParaRPr>
              <a:solidFill>
                <a:schemeClr val="accent5"/>
              </a:solidFill>
            </a:endParaRPr>
          </a:p>
        </p:txBody>
      </p:sp>
      <p:pic>
        <p:nvPicPr>
          <p:cNvPr descr="A qr code on a white background&#10;&#10;AI-generated content may be incorrect." id="572" name="Google Shape;572;p18"/>
          <p:cNvPicPr preferRelativeResize="0"/>
          <p:nvPr/>
        </p:nvPicPr>
        <p:blipFill rotWithShape="1">
          <a:blip r:embed="rId3">
            <a:alphaModFix/>
          </a:blip>
          <a:srcRect b="12175" l="0" r="0" t="11344"/>
          <a:stretch/>
        </p:blipFill>
        <p:spPr>
          <a:xfrm>
            <a:off x="6572249" y="3028950"/>
            <a:ext cx="5143500" cy="5245077"/>
          </a:xfrm>
          <a:prstGeom prst="rect">
            <a:avLst/>
          </a:prstGeom>
          <a:noFill/>
          <a:ln>
            <a:noFill/>
          </a:ln>
        </p:spPr>
      </p:pic>
      <p:sp>
        <p:nvSpPr>
          <p:cNvPr id="573" name="Google Shape;573;p18"/>
          <p:cNvSpPr txBox="1"/>
          <p:nvPr/>
        </p:nvSpPr>
        <p:spPr>
          <a:xfrm>
            <a:off x="4571999" y="8039100"/>
            <a:ext cx="9144000"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5"/>
                </a:solidFill>
                <a:latin typeface="Arial"/>
                <a:ea typeface="Arial"/>
                <a:cs typeface="Arial"/>
                <a:sym typeface="Arial"/>
              </a:rPr>
              <a:t>SCAN ME!</a:t>
            </a:r>
            <a:endParaRPr b="1" i="0" sz="4000" u="none" cap="none" strike="noStrik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7"/>
          <p:cNvSpPr txBox="1"/>
          <p:nvPr>
            <p:ph type="title"/>
          </p:nvPr>
        </p:nvSpPr>
        <p:spPr>
          <a:xfrm>
            <a:off x="5953198" y="4462500"/>
            <a:ext cx="6381600" cy="13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960"/>
              <a:buFont typeface="Arial"/>
              <a:buNone/>
            </a:pPr>
            <a:r>
              <a:rPr lang="en-US" sz="7240">
                <a:solidFill>
                  <a:schemeClr val="lt1"/>
                </a:solidFill>
                <a:latin typeface="Comfortaa"/>
                <a:ea typeface="Comfortaa"/>
                <a:cs typeface="Comfortaa"/>
                <a:sym typeface="Comfortaa"/>
              </a:rPr>
              <a:t>Background</a:t>
            </a:r>
            <a:endParaRPr sz="7240">
              <a:solidFill>
                <a:schemeClr val="lt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3600"/>
              <a:buFont typeface="Georgia"/>
              <a:buNone/>
            </a:pPr>
            <a:r>
              <a:t/>
            </a:r>
            <a:endParaRPr sz="3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5"/>
          <p:cNvSpPr txBox="1"/>
          <p:nvPr>
            <p:ph idx="1" type="body"/>
          </p:nvPr>
        </p:nvSpPr>
        <p:spPr>
          <a:xfrm>
            <a:off x="1066800" y="2441550"/>
            <a:ext cx="16154400" cy="2041200"/>
          </a:xfrm>
          <a:prstGeom prst="rect">
            <a:avLst/>
          </a:prstGeom>
          <a:noFill/>
          <a:ln>
            <a:noFill/>
          </a:ln>
        </p:spPr>
        <p:txBody>
          <a:bodyPr anchorCtr="0" anchor="t" bIns="45700" lIns="91425" spcFirstLastPara="1" rIns="91425" wrap="square" tIns="45700">
            <a:normAutofit/>
          </a:bodyPr>
          <a:lstStyle/>
          <a:p>
            <a:pPr indent="-495300" lvl="0" marL="457200" rtl="0" algn="l">
              <a:lnSpc>
                <a:spcPct val="150000"/>
              </a:lnSpc>
              <a:spcBef>
                <a:spcPts val="0"/>
              </a:spcBef>
              <a:spcAft>
                <a:spcPts val="0"/>
              </a:spcAft>
              <a:buClr>
                <a:schemeClr val="accent6"/>
              </a:buClr>
              <a:buSzPts val="4200"/>
              <a:buFont typeface="Comfortaa Medium"/>
              <a:buChar char="•"/>
            </a:pPr>
            <a:r>
              <a:rPr lang="en-US" sz="4200">
                <a:solidFill>
                  <a:schemeClr val="accent6"/>
                </a:solidFill>
                <a:latin typeface="Comfortaa Medium"/>
                <a:ea typeface="Comfortaa Medium"/>
                <a:cs typeface="Comfortaa Medium"/>
                <a:sym typeface="Comfortaa Medium"/>
              </a:rPr>
              <a:t>Spinoff of Winter Break Reading Challenge</a:t>
            </a:r>
            <a:endParaRPr sz="4200">
              <a:solidFill>
                <a:schemeClr val="accent6"/>
              </a:solidFill>
              <a:latin typeface="Comfortaa Medium"/>
              <a:ea typeface="Comfortaa Medium"/>
              <a:cs typeface="Comfortaa Medium"/>
              <a:sym typeface="Comfortaa Medium"/>
            </a:endParaRPr>
          </a:p>
          <a:p>
            <a:pPr indent="-495300" lvl="0" marL="457200" rtl="0" algn="l">
              <a:lnSpc>
                <a:spcPct val="150000"/>
              </a:lnSpc>
              <a:spcBef>
                <a:spcPts val="0"/>
              </a:spcBef>
              <a:spcAft>
                <a:spcPts val="0"/>
              </a:spcAft>
              <a:buClr>
                <a:schemeClr val="accent6"/>
              </a:buClr>
              <a:buSzPts val="4200"/>
              <a:buFont typeface="Comfortaa Medium"/>
              <a:buChar char="•"/>
            </a:pPr>
            <a:r>
              <a:rPr lang="en-US" sz="4200">
                <a:solidFill>
                  <a:schemeClr val="accent6"/>
                </a:solidFill>
                <a:latin typeface="Comfortaa Medium"/>
                <a:ea typeface="Comfortaa Medium"/>
                <a:cs typeface="Comfortaa Medium"/>
                <a:sym typeface="Comfortaa Medium"/>
              </a:rPr>
              <a:t>Parent / guardian requests</a:t>
            </a:r>
            <a:endParaRPr sz="4200">
              <a:solidFill>
                <a:schemeClr val="accent6"/>
              </a:solidFill>
              <a:latin typeface="Comfortaa Medium"/>
              <a:ea typeface="Comfortaa Medium"/>
              <a:cs typeface="Comfortaa Medium"/>
              <a:sym typeface="Comfortaa Medium"/>
            </a:endParaRPr>
          </a:p>
        </p:txBody>
      </p:sp>
      <p:sp>
        <p:nvSpPr>
          <p:cNvPr id="170" name="Google Shape;170;p5"/>
          <p:cNvSpPr txBox="1"/>
          <p:nvPr>
            <p:ph type="title"/>
          </p:nvPr>
        </p:nvSpPr>
        <p:spPr>
          <a:xfrm>
            <a:off x="1066796" y="448409"/>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Font typeface="Arial"/>
              <a:buNone/>
            </a:pPr>
            <a:r>
              <a:rPr b="1" lang="en-US" sz="4600">
                <a:latin typeface="Comfortaa"/>
                <a:ea typeface="Comfortaa"/>
                <a:cs typeface="Comfortaa"/>
                <a:sym typeface="Comfortaa"/>
              </a:rPr>
              <a:t>Background</a:t>
            </a:r>
            <a:endParaRPr b="1" sz="4600">
              <a:latin typeface="Comfortaa"/>
              <a:ea typeface="Comfortaa"/>
              <a:cs typeface="Comfortaa"/>
              <a:sym typeface="Comfortaa"/>
            </a:endParaRPr>
          </a:p>
        </p:txBody>
      </p:sp>
      <p:sp>
        <p:nvSpPr>
          <p:cNvPr id="171" name="Google Shape;171;p5"/>
          <p:cNvSpPr txBox="1"/>
          <p:nvPr>
            <p:ph idx="1" type="body"/>
          </p:nvPr>
        </p:nvSpPr>
        <p:spPr>
          <a:xfrm>
            <a:off x="3058350" y="4671775"/>
            <a:ext cx="10403100" cy="3302400"/>
          </a:xfrm>
          <a:prstGeom prst="rect">
            <a:avLst/>
          </a:prstGeom>
          <a:noFill/>
          <a:ln>
            <a:noFill/>
          </a:ln>
        </p:spPr>
        <p:txBody>
          <a:bodyPr anchorCtr="0" anchor="t" bIns="45700" lIns="91425" spcFirstLastPara="1" rIns="91425" wrap="square" tIns="45700">
            <a:normAutofit/>
          </a:bodyPr>
          <a:lstStyle/>
          <a:p>
            <a:pPr indent="-495300" lvl="0" marL="457200" rtl="0" algn="l">
              <a:lnSpc>
                <a:spcPct val="150000"/>
              </a:lnSpc>
              <a:spcBef>
                <a:spcPts val="0"/>
              </a:spcBef>
              <a:spcAft>
                <a:spcPts val="0"/>
              </a:spcAft>
              <a:buClr>
                <a:schemeClr val="accent6"/>
              </a:buClr>
              <a:buSzPts val="4200"/>
              <a:buFont typeface="Comfortaa Medium"/>
              <a:buChar char="•"/>
            </a:pPr>
            <a:r>
              <a:rPr lang="en-US" sz="4200">
                <a:solidFill>
                  <a:schemeClr val="accent6"/>
                </a:solidFill>
                <a:latin typeface="Comfortaa Medium"/>
                <a:ea typeface="Comfortaa Medium"/>
                <a:cs typeface="Comfortaa Medium"/>
                <a:sym typeface="Comfortaa Medium"/>
              </a:rPr>
              <a:t>January 1, 2022 - May 1, 2026</a:t>
            </a:r>
            <a:endParaRPr sz="4200">
              <a:solidFill>
                <a:schemeClr val="accent6"/>
              </a:solidFill>
              <a:latin typeface="Comfortaa Medium"/>
              <a:ea typeface="Comfortaa Medium"/>
              <a:cs typeface="Comfortaa Medium"/>
              <a:sym typeface="Comfortaa Medium"/>
            </a:endParaRPr>
          </a:p>
          <a:p>
            <a:pPr indent="-495300" lvl="0" marL="457200" rtl="0" algn="l">
              <a:lnSpc>
                <a:spcPct val="150000"/>
              </a:lnSpc>
              <a:spcBef>
                <a:spcPts val="0"/>
              </a:spcBef>
              <a:spcAft>
                <a:spcPts val="0"/>
              </a:spcAft>
              <a:buClr>
                <a:schemeClr val="accent6"/>
              </a:buClr>
              <a:buSzPts val="4200"/>
              <a:buFont typeface="Comfortaa Medium"/>
              <a:buChar char="•"/>
            </a:pPr>
            <a:r>
              <a:rPr lang="en-US" sz="4200">
                <a:solidFill>
                  <a:schemeClr val="accent6"/>
                </a:solidFill>
                <a:latin typeface="Comfortaa Medium"/>
                <a:ea typeface="Comfortaa Medium"/>
                <a:cs typeface="Comfortaa Medium"/>
                <a:sym typeface="Comfortaa Medium"/>
              </a:rPr>
              <a:t>89 separate events</a:t>
            </a:r>
            <a:endParaRPr sz="4200">
              <a:solidFill>
                <a:schemeClr val="accent6"/>
              </a:solidFill>
              <a:latin typeface="Comfortaa Medium"/>
              <a:ea typeface="Comfortaa Medium"/>
              <a:cs typeface="Comfortaa Medium"/>
              <a:sym typeface="Comfortaa Medium"/>
            </a:endParaRPr>
          </a:p>
          <a:p>
            <a:pPr indent="-495300" lvl="0" marL="457200" rtl="0" algn="l">
              <a:lnSpc>
                <a:spcPct val="150000"/>
              </a:lnSpc>
              <a:spcBef>
                <a:spcPts val="0"/>
              </a:spcBef>
              <a:spcAft>
                <a:spcPts val="0"/>
              </a:spcAft>
              <a:buClr>
                <a:schemeClr val="accent6"/>
              </a:buClr>
              <a:buSzPts val="4200"/>
              <a:buFont typeface="Comfortaa Medium"/>
              <a:buChar char="•"/>
            </a:pPr>
            <a:r>
              <a:rPr lang="en-US" sz="4200">
                <a:solidFill>
                  <a:schemeClr val="accent6"/>
                </a:solidFill>
                <a:latin typeface="Comfortaa Medium"/>
                <a:ea typeface="Comfortaa Medium"/>
                <a:cs typeface="Comfortaa Medium"/>
                <a:sym typeface="Comfortaa Medium"/>
              </a:rPr>
              <a:t>Total attendance: 4898</a:t>
            </a:r>
            <a:endParaRPr sz="4200">
              <a:solidFill>
                <a:schemeClr val="accent6"/>
              </a:solidFill>
              <a:latin typeface="Comfortaa Medium"/>
              <a:ea typeface="Comfortaa Medium"/>
              <a:cs typeface="Comfortaa Medium"/>
              <a:sym typeface="Comfortaa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6"/>
          <p:cNvSpPr txBox="1"/>
          <p:nvPr>
            <p:ph type="title"/>
          </p:nvPr>
        </p:nvSpPr>
        <p:spPr>
          <a:xfrm>
            <a:off x="689250" y="786975"/>
            <a:ext cx="8645700" cy="10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990"/>
              <a:buNone/>
            </a:pPr>
            <a:r>
              <a:rPr b="1" lang="en-US" sz="3800">
                <a:latin typeface="Comfortaa"/>
                <a:ea typeface="Comfortaa"/>
                <a:cs typeface="Comfortaa"/>
                <a:sym typeface="Comfortaa"/>
              </a:rPr>
              <a:t>School’s Out! S.T.R.E.A.M.  </a:t>
            </a:r>
            <a:endParaRPr b="1" sz="4760">
              <a:latin typeface="Comfortaa"/>
              <a:ea typeface="Comfortaa"/>
              <a:cs typeface="Comfortaa"/>
              <a:sym typeface="Comfortaa"/>
            </a:endParaRPr>
          </a:p>
        </p:txBody>
      </p:sp>
      <p:sp>
        <p:nvSpPr>
          <p:cNvPr id="177" name="Google Shape;177;p6"/>
          <p:cNvSpPr txBox="1"/>
          <p:nvPr/>
        </p:nvSpPr>
        <p:spPr>
          <a:xfrm>
            <a:off x="689250" y="2240575"/>
            <a:ext cx="8645700" cy="7389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US" sz="2200">
                <a:solidFill>
                  <a:srgbClr val="000000"/>
                </a:solidFill>
                <a:latin typeface="Comfortaa Medium"/>
                <a:ea typeface="Comfortaa Medium"/>
                <a:cs typeface="Comfortaa Medium"/>
                <a:sym typeface="Comfortaa Medium"/>
              </a:rPr>
              <a:t>The Brandywine Hundred Library successfully leveraged the current K-POP Demon Hunter trend by hosting a multi-day celebration highlighting science, technology, reading, engineering, art, math, language, and culture. With many schools closed for the Thanksgiving break, more than 450 patrons participated in the event on November 24, 25, and 26. Activities included self-guided STREAM stations, photo opportunities, scavenger hunts, and karaoke. </a:t>
            </a:r>
            <a:endParaRPr sz="2200">
              <a:latin typeface="Comfortaa Medium"/>
              <a:ea typeface="Comfortaa Medium"/>
              <a:cs typeface="Comfortaa Medium"/>
              <a:sym typeface="Comfortaa Medium"/>
            </a:endParaRPr>
          </a:p>
          <a:p>
            <a:pPr indent="0" lvl="0" marL="0" rtl="0" algn="l">
              <a:lnSpc>
                <a:spcPct val="115000"/>
              </a:lnSpc>
              <a:spcBef>
                <a:spcPts val="1200"/>
              </a:spcBef>
              <a:spcAft>
                <a:spcPts val="0"/>
              </a:spcAft>
              <a:buNone/>
            </a:pPr>
            <a:r>
              <a:rPr lang="en-US" sz="2200">
                <a:solidFill>
                  <a:srgbClr val="000000"/>
                </a:solidFill>
                <a:latin typeface="Comfortaa Medium"/>
                <a:ea typeface="Comfortaa Medium"/>
                <a:cs typeface="Comfortaa Medium"/>
                <a:sym typeface="Comfortaa Medium"/>
              </a:rPr>
              <a:t>Social media posts related to this event were viewed and/or shared by patrons more than 967 times in 48 hours.</a:t>
            </a:r>
            <a:endParaRPr sz="2200">
              <a:latin typeface="Comfortaa Medium"/>
              <a:ea typeface="Comfortaa Medium"/>
              <a:cs typeface="Comfortaa Medium"/>
              <a:sym typeface="Comfortaa Medium"/>
            </a:endParaRPr>
          </a:p>
          <a:p>
            <a:pPr indent="0" lvl="0" marL="0" rtl="0" algn="l">
              <a:lnSpc>
                <a:spcPct val="115000"/>
              </a:lnSpc>
              <a:spcBef>
                <a:spcPts val="1200"/>
              </a:spcBef>
              <a:spcAft>
                <a:spcPts val="1200"/>
              </a:spcAft>
              <a:buNone/>
            </a:pPr>
            <a:r>
              <a:rPr lang="en-US" sz="2200">
                <a:solidFill>
                  <a:srgbClr val="000000"/>
                </a:solidFill>
                <a:latin typeface="Comfortaa Medium"/>
                <a:ea typeface="Comfortaa Medium"/>
                <a:cs typeface="Comfortaa Medium"/>
                <a:sym typeface="Comfortaa Medium"/>
              </a:rPr>
              <a:t>Brandywine Hundred Library saw record numbers of library attendance with door counts on Monday-667, Tuesday-719, and Wednesday-787.</a:t>
            </a:r>
            <a:r>
              <a:rPr lang="en-US" sz="2100">
                <a:solidFill>
                  <a:srgbClr val="000000"/>
                </a:solidFill>
                <a:latin typeface="Comfortaa Medium"/>
                <a:ea typeface="Comfortaa Medium"/>
                <a:cs typeface="Comfortaa Medium"/>
                <a:sym typeface="Comfortaa Medium"/>
              </a:rPr>
              <a:t> </a:t>
            </a:r>
            <a:endParaRPr sz="2800">
              <a:solidFill>
                <a:srgbClr val="595959"/>
              </a:solidFill>
              <a:latin typeface="Comfortaa Medium"/>
              <a:ea typeface="Comfortaa Medium"/>
              <a:cs typeface="Comfortaa Medium"/>
              <a:sym typeface="Comfortaa Medium"/>
            </a:endParaRPr>
          </a:p>
        </p:txBody>
      </p:sp>
      <p:pic>
        <p:nvPicPr>
          <p:cNvPr id="178" name="Google Shape;178;p6"/>
          <p:cNvPicPr preferRelativeResize="0"/>
          <p:nvPr/>
        </p:nvPicPr>
        <p:blipFill>
          <a:blip r:embed="rId3">
            <a:alphaModFix/>
          </a:blip>
          <a:stretch>
            <a:fillRect/>
          </a:stretch>
        </p:blipFill>
        <p:spPr>
          <a:xfrm>
            <a:off x="10086750" y="492324"/>
            <a:ext cx="6457829" cy="4517399"/>
          </a:xfrm>
          <a:prstGeom prst="rect">
            <a:avLst/>
          </a:prstGeom>
          <a:noFill/>
          <a:ln>
            <a:noFill/>
          </a:ln>
        </p:spPr>
      </p:pic>
      <p:pic>
        <p:nvPicPr>
          <p:cNvPr id="179" name="Google Shape;179;p6"/>
          <p:cNvPicPr preferRelativeResize="0"/>
          <p:nvPr/>
        </p:nvPicPr>
        <p:blipFill>
          <a:blip r:embed="rId4">
            <a:alphaModFix/>
          </a:blip>
          <a:stretch>
            <a:fillRect/>
          </a:stretch>
        </p:blipFill>
        <p:spPr>
          <a:xfrm>
            <a:off x="10086747" y="5112975"/>
            <a:ext cx="7262775" cy="451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9"/>
          <p:cNvSpPr txBox="1"/>
          <p:nvPr>
            <p:ph type="title"/>
          </p:nvPr>
        </p:nvSpPr>
        <p:spPr>
          <a:xfrm>
            <a:off x="2335050" y="2745600"/>
            <a:ext cx="14698200" cy="5773500"/>
          </a:xfrm>
          <a:prstGeom prst="rect">
            <a:avLst/>
          </a:prstGeom>
          <a:noFill/>
          <a:ln>
            <a:noFill/>
          </a:ln>
        </p:spPr>
        <p:txBody>
          <a:bodyPr anchorCtr="0" anchor="t" bIns="45700" lIns="91425" spcFirstLastPara="1" rIns="91425" wrap="square" tIns="45700">
            <a:noAutofit/>
          </a:bodyPr>
          <a:lstStyle/>
          <a:p>
            <a:pPr indent="-603250" lvl="0" marL="457200" rtl="0" algn="l">
              <a:lnSpc>
                <a:spcPct val="150000"/>
              </a:lnSpc>
              <a:spcBef>
                <a:spcPts val="0"/>
              </a:spcBef>
              <a:spcAft>
                <a:spcPts val="0"/>
              </a:spcAft>
              <a:buClr>
                <a:schemeClr val="lt1"/>
              </a:buClr>
              <a:buSzPts val="5900"/>
              <a:buFont typeface="Comfortaa"/>
              <a:buAutoNum type="alphaUcPeriod"/>
            </a:pPr>
            <a:r>
              <a:rPr lang="en-US" sz="5900">
                <a:latin typeface="Comfortaa"/>
                <a:ea typeface="Comfortaa"/>
                <a:cs typeface="Comfortaa"/>
                <a:sym typeface="Comfortaa"/>
              </a:rPr>
              <a:t>SETTING UP the calendar</a:t>
            </a:r>
            <a:endParaRPr sz="5900">
              <a:latin typeface="Comfortaa"/>
              <a:ea typeface="Comfortaa"/>
              <a:cs typeface="Comfortaa"/>
              <a:sym typeface="Comfortaa"/>
            </a:endParaRPr>
          </a:p>
          <a:p>
            <a:pPr indent="-603250" lvl="0" marL="1543050" rtl="0" algn="l">
              <a:lnSpc>
                <a:spcPct val="150000"/>
              </a:lnSpc>
              <a:spcBef>
                <a:spcPts val="0"/>
              </a:spcBef>
              <a:spcAft>
                <a:spcPts val="0"/>
              </a:spcAft>
              <a:buClr>
                <a:schemeClr val="lt1"/>
              </a:buClr>
              <a:buSzPts val="5900"/>
              <a:buFont typeface="Comfortaa"/>
              <a:buAutoNum type="alphaUcPeriod"/>
            </a:pPr>
            <a:r>
              <a:rPr lang="en-US" sz="5900">
                <a:latin typeface="Comfortaa"/>
                <a:ea typeface="Comfortaa"/>
                <a:cs typeface="Comfortaa"/>
                <a:sym typeface="Comfortaa"/>
              </a:rPr>
              <a:t>PLANNING &amp; PREPPING content</a:t>
            </a:r>
            <a:endParaRPr sz="5900">
              <a:latin typeface="Comfortaa"/>
              <a:ea typeface="Comfortaa"/>
              <a:cs typeface="Comfortaa"/>
              <a:sym typeface="Comfortaa"/>
            </a:endParaRPr>
          </a:p>
          <a:p>
            <a:pPr indent="-603250" lvl="0" marL="2628900" rtl="0" algn="l">
              <a:lnSpc>
                <a:spcPct val="150000"/>
              </a:lnSpc>
              <a:spcBef>
                <a:spcPts val="0"/>
              </a:spcBef>
              <a:spcAft>
                <a:spcPts val="0"/>
              </a:spcAft>
              <a:buClr>
                <a:schemeClr val="lt1"/>
              </a:buClr>
              <a:buSzPts val="5900"/>
              <a:buFont typeface="Comfortaa"/>
              <a:buAutoNum type="alphaUcPeriod"/>
            </a:pPr>
            <a:r>
              <a:rPr lang="en-US" sz="5900">
                <a:latin typeface="Comfortaa"/>
                <a:ea typeface="Comfortaa"/>
                <a:cs typeface="Comfortaa"/>
                <a:sym typeface="Comfortaa"/>
              </a:rPr>
              <a:t>MARKETING the event</a:t>
            </a:r>
            <a:endParaRPr sz="5900">
              <a:latin typeface="Comfortaa"/>
              <a:ea typeface="Comfortaa"/>
              <a:cs typeface="Comfortaa"/>
              <a:sym typeface="Comfortaa"/>
            </a:endParaRPr>
          </a:p>
          <a:p>
            <a:pPr indent="0" lvl="0" marL="0" rtl="0" algn="l">
              <a:spcBef>
                <a:spcPts val="1200"/>
              </a:spcBef>
              <a:spcAft>
                <a:spcPts val="0"/>
              </a:spcAft>
              <a:buClr>
                <a:schemeClr val="lt1"/>
              </a:buClr>
              <a:buSzPts val="3960"/>
              <a:buFont typeface="Arial"/>
              <a:buNone/>
            </a:pPr>
            <a:r>
              <a:t/>
            </a:r>
            <a:endParaRPr sz="7240">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3600"/>
              <a:buFont typeface="Georgia"/>
              <a:buNone/>
            </a:pPr>
            <a:r>
              <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2026 Conference">
      <a:dk1>
        <a:srgbClr val="027676"/>
      </a:dk1>
      <a:lt1>
        <a:srgbClr val="FFFFFF"/>
      </a:lt1>
      <a:dk2>
        <a:srgbClr val="EA7867"/>
      </a:dk2>
      <a:lt2>
        <a:srgbClr val="FCECDB"/>
      </a:lt2>
      <a:accent1>
        <a:srgbClr val="87C3BF"/>
      </a:accent1>
      <a:accent2>
        <a:srgbClr val="F0A586"/>
      </a:accent2>
      <a:accent3>
        <a:srgbClr val="F05758"/>
      </a:accent3>
      <a:accent4>
        <a:srgbClr val="FAAE58"/>
      </a:accent4>
      <a:accent5>
        <a:srgbClr val="815241"/>
      </a:accent5>
      <a:accent6>
        <a:srgbClr val="47231A"/>
      </a:accent6>
      <a:hlink>
        <a:srgbClr val="C58C54"/>
      </a:hlink>
      <a:folHlink>
        <a:srgbClr val="0A34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2026 Conference">
      <a:dk1>
        <a:srgbClr val="027676"/>
      </a:dk1>
      <a:lt1>
        <a:srgbClr val="FFFFFF"/>
      </a:lt1>
      <a:dk2>
        <a:srgbClr val="EA7867"/>
      </a:dk2>
      <a:lt2>
        <a:srgbClr val="FCECDB"/>
      </a:lt2>
      <a:accent1>
        <a:srgbClr val="87C3BF"/>
      </a:accent1>
      <a:accent2>
        <a:srgbClr val="F0A586"/>
      </a:accent2>
      <a:accent3>
        <a:srgbClr val="F05758"/>
      </a:accent3>
      <a:accent4>
        <a:srgbClr val="FAAE58"/>
      </a:accent4>
      <a:accent5>
        <a:srgbClr val="815241"/>
      </a:accent5>
      <a:accent6>
        <a:srgbClr val="47231A"/>
      </a:accent6>
      <a:hlink>
        <a:srgbClr val="C58C54"/>
      </a:hlink>
      <a:folHlink>
        <a:srgbClr val="0A34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