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Playfair Display Medium"/>
      <p:regular r:id="rId29"/>
      <p:bold r:id="rId30"/>
      <p:italic r:id="rId31"/>
      <p:boldItalic r:id="rId32"/>
    </p:embeddedFont>
    <p:embeddedFont>
      <p:font typeface="Play"/>
      <p:regular r:id="rId33"/>
      <p:bold r:id="rId34"/>
    </p:embeddedFont>
    <p:embeddedFont>
      <p:font typeface="Roboto"/>
      <p:regular r:id="rId35"/>
      <p:bold r:id="rId36"/>
      <p:italic r:id="rId37"/>
      <p:boldItalic r:id="rId38"/>
    </p:embeddedFont>
    <p:embeddedFont>
      <p:font typeface="Playfair Display"/>
      <p:regular r:id="rId39"/>
      <p:bold r:id="rId40"/>
      <p:italic r:id="rId41"/>
      <p:boldItalic r:id="rId42"/>
    </p:embeddedFont>
    <p:embeddedFont>
      <p:font typeface="Merriweather Medium"/>
      <p:regular r:id="rId43"/>
      <p:bold r:id="rId44"/>
      <p:italic r:id="rId45"/>
      <p:boldItalic r:id="rId46"/>
    </p:embeddedFont>
    <p:embeddedFont>
      <p:font typeface="Rubik"/>
      <p:regular r:id="rId47"/>
      <p:bold r:id="rId48"/>
      <p:italic r:id="rId49"/>
      <p:boldItalic r:id="rId50"/>
    </p:embeddedFont>
    <p:embeddedFont>
      <p:font typeface="Merriweather"/>
      <p:regular r:id="rId51"/>
      <p:bold r:id="rId52"/>
      <p:italic r:id="rId53"/>
      <p:boldItalic r:id="rId54"/>
    </p:embeddedFont>
    <p:embeddedFont>
      <p:font typeface="Playfair Display SemiBold"/>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gEq9ZY0fiDD96iPDtSUDsopCUA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layfairDisplay-bold.fntdata"/><Relationship Id="rId42" Type="http://schemas.openxmlformats.org/officeDocument/2006/relationships/font" Target="fonts/PlayfairDisplay-boldItalic.fntdata"/><Relationship Id="rId41" Type="http://schemas.openxmlformats.org/officeDocument/2006/relationships/font" Target="fonts/PlayfairDisplay-italic.fntdata"/><Relationship Id="rId44" Type="http://schemas.openxmlformats.org/officeDocument/2006/relationships/font" Target="fonts/MerriweatherMedium-bold.fntdata"/><Relationship Id="rId43" Type="http://schemas.openxmlformats.org/officeDocument/2006/relationships/font" Target="fonts/MerriweatherMedium-regular.fntdata"/><Relationship Id="rId46" Type="http://schemas.openxmlformats.org/officeDocument/2006/relationships/font" Target="fonts/MerriweatherMedium-boldItalic.fntdata"/><Relationship Id="rId45" Type="http://schemas.openxmlformats.org/officeDocument/2006/relationships/font" Target="fonts/Merriweather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ubik-bold.fntdata"/><Relationship Id="rId47" Type="http://schemas.openxmlformats.org/officeDocument/2006/relationships/font" Target="fonts/Rubik-regular.fntdata"/><Relationship Id="rId49" Type="http://schemas.openxmlformats.org/officeDocument/2006/relationships/font" Target="fonts/Rubik-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Medium-italic.fntdata"/><Relationship Id="rId30" Type="http://schemas.openxmlformats.org/officeDocument/2006/relationships/font" Target="fonts/PlayfairDisplayMedium-bold.fntdata"/><Relationship Id="rId33" Type="http://schemas.openxmlformats.org/officeDocument/2006/relationships/font" Target="fonts/Play-regular.fntdata"/><Relationship Id="rId32" Type="http://schemas.openxmlformats.org/officeDocument/2006/relationships/font" Target="fonts/PlayfairDisplayMedium-boldItalic.fntdata"/><Relationship Id="rId35" Type="http://schemas.openxmlformats.org/officeDocument/2006/relationships/font" Target="fonts/Roboto-regular.fntdata"/><Relationship Id="rId34" Type="http://schemas.openxmlformats.org/officeDocument/2006/relationships/font" Target="fonts/Play-bold.fntdata"/><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PlayfairDisplay-regular.fntdata"/><Relationship Id="rId38"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PlayfairDisplayMedium-regular.fntdata"/><Relationship Id="rId51" Type="http://schemas.openxmlformats.org/officeDocument/2006/relationships/font" Target="fonts/Merriweather-regular.fntdata"/><Relationship Id="rId50" Type="http://schemas.openxmlformats.org/officeDocument/2006/relationships/font" Target="fonts/Rubik-boldItalic.fntdata"/><Relationship Id="rId53" Type="http://schemas.openxmlformats.org/officeDocument/2006/relationships/font" Target="fonts/Merriweather-italic.fntdata"/><Relationship Id="rId52" Type="http://schemas.openxmlformats.org/officeDocument/2006/relationships/font" Target="fonts/Merriweather-bold.fntdata"/><Relationship Id="rId11" Type="http://schemas.openxmlformats.org/officeDocument/2006/relationships/slide" Target="slides/slide6.xml"/><Relationship Id="rId55" Type="http://schemas.openxmlformats.org/officeDocument/2006/relationships/font" Target="fonts/PlayfairDisplaySemiBold-regular.fntdata"/><Relationship Id="rId10" Type="http://schemas.openxmlformats.org/officeDocument/2006/relationships/slide" Target="slides/slide5.xml"/><Relationship Id="rId54" Type="http://schemas.openxmlformats.org/officeDocument/2006/relationships/font" Target="fonts/Merriweather-boldItalic.fntdata"/><Relationship Id="rId13" Type="http://schemas.openxmlformats.org/officeDocument/2006/relationships/slide" Target="slides/slide8.xml"/><Relationship Id="rId57" Type="http://schemas.openxmlformats.org/officeDocument/2006/relationships/font" Target="fonts/PlayfairDisplaySemiBold-italic.fntdata"/><Relationship Id="rId12" Type="http://schemas.openxmlformats.org/officeDocument/2006/relationships/slide" Target="slides/slide7.xml"/><Relationship Id="rId56" Type="http://schemas.openxmlformats.org/officeDocument/2006/relationships/font" Target="fonts/PlayfairDisplaySemiBold-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PlayfairDisplaySemiBol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96" name="Google Shape;1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d5086c689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3d5086c689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general overview of our tour for the Stockley Center. Each entry and site has been mapped out on Google Maps from Clio. We have 13 total entries on our guided tour, and covers two miles around the campus.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it first opened, the facility had several “cottages” used for dormitories and medical offices. Many of those buildings no longer exist due to new upgraded facilities and growing resident populations, and we didn’t want to have a tour where visitors would visit an empty spot of land. As an alternative, we chose to highlight as many of the buildings on campus as possible, whether or not they had historical significance. We then interspersed our research on the history of the campus and patient life into different entries. We opted not to choose two of the buildings on campus because technically Stockley covers several acres of land and those buildings were too far away from the majority of the other buildings and wouldn’t be as readily accessible to members of the public.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tour serves as an important reflection on the historical treatment of individuals with intellectual and developmental disabilities. The Stockley Center and government offices have taken on many different names over the last including some terminology and content that may reflect outdated attitudes or language no longer considered appropriate in society, the medical community, or government today. To address this concern, we included a written disclaimer on the tour’s home page as well as for individual entries that had that specific outdated language. </a:t>
            </a:r>
            <a:endParaRPr>
              <a:highlight>
                <a:srgbClr val="FFFF00"/>
              </a:highlight>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US"/>
              <a:t>Like our first tour, o</a:t>
            </a:r>
            <a:r>
              <a:rPr lang="en-US"/>
              <a:t>ur tour is accessible for employees or visitors for in-person visits or can be accessed through the library’s website to visit the full tour through Clio. </a:t>
            </a:r>
            <a:endParaRPr/>
          </a:p>
          <a:p>
            <a:pPr indent="0" lvl="0" marL="0" rtl="0" algn="l">
              <a:spcBef>
                <a:spcPts val="0"/>
              </a:spcBef>
              <a:spcAft>
                <a:spcPts val="0"/>
              </a:spcAft>
              <a:buNone/>
            </a:pPr>
            <a:r>
              <a:rPr lang="en-US"/>
              <a:t>Signs with QR codes due to be set up later this year along with a soft launch event for specifically for Stockley/DHSS employees.</a:t>
            </a:r>
            <a:endParaRPr/>
          </a:p>
        </p:txBody>
      </p:sp>
      <p:sp>
        <p:nvSpPr>
          <p:cNvPr id="305" name="Google Shape;305;g3d5086c689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a94cec11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da94cec113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The DHSS Library is in the process of creating its third history tour focusing on the Hospital for the Chronically Ill, located in Smyrna, Delaware.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Originally, this building was the State Welfare Home. The State Welfare Home was created to take the place of the almshouses, the institutions that acted </a:t>
            </a:r>
            <a:r>
              <a:rPr lang="en-US"/>
              <a:t>similar</a:t>
            </a:r>
            <a:r>
              <a:rPr lang="en-US"/>
              <a:t> to homeless shelters that I mentioned earlier. This facility was to provide a way for the impoverished and chronically ill citizens of Delaware to find a stable place of residential care. It opened in September 1933 and had over 350 patients its first year. At one point, the facility hosted up to 700 residents at a time.</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 hospital is now currently being updated with the inclusion the Smyrna State Service Center on the first floor and a separate building </a:t>
            </a:r>
            <a:r>
              <a:rPr lang="en-US"/>
              <a:t>housing</a:t>
            </a:r>
            <a:r>
              <a:rPr lang="en-US"/>
              <a:t> the laboratory for the Delaware Department of Natural Resources and Environmental Control (DNREC).</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 library aims to have their script finalized by the end of the year.</a:t>
            </a:r>
            <a:endParaRPr/>
          </a:p>
        </p:txBody>
      </p:sp>
      <p:sp>
        <p:nvSpPr>
          <p:cNvPr id="317" name="Google Shape;317;g3da94cec113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that we have gathered our research, mapped out our spots, let’s start writing!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history, it is really easy to write out a detailed essay or include as much information available as possible but, f</a:t>
            </a:r>
            <a:r>
              <a:rPr lang="en-US"/>
              <a:t>or a walking tour, try to limit to a general overview or provide some significant highlights. P</a:t>
            </a:r>
            <a:r>
              <a:rPr lang="en-US"/>
              <a:t>ut yourself in the mind of someone who is visiting for the first time - t</a:t>
            </a:r>
            <a:r>
              <a:rPr lang="en-US"/>
              <a:t>hink of fun things you learned about that you would want to hear. Bear </a:t>
            </a:r>
            <a:r>
              <a:rPr lang="en-US"/>
              <a:t>in mind that you will be essentially standing in front of a building reading an entry or having it read to you. In fact, as you are writing you script, r</a:t>
            </a:r>
            <a:r>
              <a:rPr lang="en-US"/>
              <a:t>ead each entry out loud and time yourself. This will allow you to edit the text upon reflection and possibly adjust for time and length. Aim for each tour entry to be two-to-three minutes MAX.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find that one entry is longer than others, try to divide it up among different entries so there is more equal time and attention. This was helpful with our Stockley tour inserting tidbits on the history of the overall campus or insights into resident life throughout the tour. It helped flesh out our tour entries that didn’t have a lot of historically significant information and balance the ones that were getting too long.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the end of each tour entry, include brief directions on how they can get to the next stop. Visitors may not take the full tour but it is nice to include them so visitors don’t have to thumb through multiple pages to look at the map and then look up the next stop on the tour – you can literally guide them along.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is very important to SAVE EVERYTHING. Create multiple draft files, track your changes in Microsoft Word, add dates to your files. Because likely it will be more than one person working on this tour. The scripts were reviewed by the library’s supervisor, that supervisor’s supervisor, the head of the Department, and the DHSS Communications team. This will mean answering different questions, getting various opinions, and going through lots of revisions so for your peace of mind, save everything, track your progress and have copies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Lastly, remember your sources and the opportunity to cite your sources on Clio. This is important especially if you have so much information that can’t be summarized in a brief two-to-three minute overview and people want to learn more. Great way to shoutout local authors or establishments, like the Delaware Public Archives or the Stockley Center Museum, for their contributions and resources.</a:t>
            </a:r>
            <a:endParaRPr/>
          </a:p>
        </p:txBody>
      </p:sp>
      <p:sp>
        <p:nvSpPr>
          <p:cNvPr id="335" name="Google Shape;33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latin typeface="Roboto"/>
                <a:ea typeface="Roboto"/>
                <a:cs typeface="Roboto"/>
                <a:sym typeface="Roboto"/>
              </a:rPr>
              <a:t>After you have figured out your tour stops and created your script, you can now fully optimize Clio!</a:t>
            </a:r>
            <a:endParaRPr/>
          </a:p>
          <a:p>
            <a:pPr indent="0" lvl="0" marL="0" rtl="0" algn="l">
              <a:spcBef>
                <a:spcPts val="0"/>
              </a:spcBef>
              <a:spcAft>
                <a:spcPts val="0"/>
              </a:spcAft>
              <a:buNone/>
            </a:pPr>
            <a:r>
              <a:t/>
            </a:r>
            <a:endParaRPr b="0" i="0">
              <a:latin typeface="Roboto"/>
              <a:ea typeface="Roboto"/>
              <a:cs typeface="Roboto"/>
              <a:sym typeface="Roboto"/>
            </a:endParaRPr>
          </a:p>
          <a:p>
            <a:pPr indent="0" lvl="0" marL="0" rtl="0" algn="l">
              <a:spcBef>
                <a:spcPts val="0"/>
              </a:spcBef>
              <a:spcAft>
                <a:spcPts val="0"/>
              </a:spcAft>
              <a:buNone/>
            </a:pPr>
            <a:r>
              <a:rPr b="0" i="0" lang="en-US">
                <a:latin typeface="Roboto"/>
                <a:ea typeface="Roboto"/>
                <a:cs typeface="Roboto"/>
                <a:sym typeface="Roboto"/>
              </a:rPr>
              <a:t>Clio is a free, non-profit educational website and mobile application that guides the public to thousands of historical and cultural sites throughout the United States along with nature trails, art walking tours, and virtual tours of museums and sites. Y</a:t>
            </a:r>
            <a:r>
              <a:rPr lang="en-US">
                <a:latin typeface="Roboto"/>
                <a:ea typeface="Roboto"/>
                <a:cs typeface="Roboto"/>
                <a:sym typeface="Roboto"/>
              </a:rPr>
              <a:t>ou can create a </a:t>
            </a:r>
            <a:r>
              <a:rPr lang="en-US">
                <a:latin typeface="Roboto"/>
                <a:ea typeface="Roboto"/>
                <a:cs typeface="Roboto"/>
                <a:sym typeface="Roboto"/>
              </a:rPr>
              <a:t>free</a:t>
            </a:r>
            <a:r>
              <a:rPr lang="en-US">
                <a:latin typeface="Roboto"/>
                <a:ea typeface="Roboto"/>
                <a:cs typeface="Roboto"/>
                <a:sym typeface="Roboto"/>
              </a:rPr>
              <a:t> account as a contributor, whether working as an individual or through your library or institution.</a:t>
            </a:r>
            <a:endParaRPr/>
          </a:p>
          <a:p>
            <a:pPr indent="0" lvl="0" marL="0" rtl="0" algn="l">
              <a:spcBef>
                <a:spcPts val="0"/>
              </a:spcBef>
              <a:spcAft>
                <a:spcPts val="0"/>
              </a:spcAft>
              <a:buNone/>
            </a:pPr>
            <a:r>
              <a:t/>
            </a:r>
            <a:endParaRPr b="0" i="0">
              <a:latin typeface="Roboto"/>
              <a:ea typeface="Roboto"/>
              <a:cs typeface="Roboto"/>
              <a:sym typeface="Roboto"/>
            </a:endParaRPr>
          </a:p>
          <a:p>
            <a:pPr indent="0" lvl="0" marL="0" rtl="0" algn="l">
              <a:spcBef>
                <a:spcPts val="0"/>
              </a:spcBef>
              <a:spcAft>
                <a:spcPts val="0"/>
              </a:spcAft>
              <a:buNone/>
            </a:pPr>
            <a:r>
              <a:rPr b="0" i="0" lang="en-US">
                <a:latin typeface="Roboto"/>
                <a:ea typeface="Roboto"/>
                <a:cs typeface="Roboto"/>
                <a:sym typeface="Roboto"/>
              </a:rPr>
              <a:t>Here is a screenshot of what the tour profile looks like on the website. You can create separate, standalone entries </a:t>
            </a:r>
            <a:r>
              <a:rPr lang="en-US">
                <a:latin typeface="Roboto"/>
                <a:ea typeface="Roboto"/>
                <a:cs typeface="Roboto"/>
                <a:sym typeface="Roboto"/>
              </a:rPr>
              <a:t>or create an entire tour route</a:t>
            </a:r>
            <a:r>
              <a:rPr b="0" i="0" lang="en-US">
                <a:latin typeface="Roboto"/>
                <a:ea typeface="Roboto"/>
                <a:cs typeface="Roboto"/>
                <a:sym typeface="Roboto"/>
              </a:rPr>
              <a:t>, like we have</a:t>
            </a:r>
            <a:r>
              <a:rPr lang="en-US">
                <a:latin typeface="Roboto"/>
                <a:ea typeface="Roboto"/>
                <a:cs typeface="Roboto"/>
                <a:sym typeface="Roboto"/>
              </a:rPr>
              <a:t>.</a:t>
            </a:r>
            <a:r>
              <a:rPr b="0" i="0" lang="en-US">
                <a:latin typeface="Roboto"/>
                <a:ea typeface="Roboto"/>
                <a:cs typeface="Roboto"/>
                <a:sym typeface="Roboto"/>
              </a:rPr>
              <a:t> </a:t>
            </a:r>
            <a:r>
              <a:rPr lang="en-US">
                <a:latin typeface="Roboto"/>
                <a:ea typeface="Roboto"/>
                <a:cs typeface="Roboto"/>
                <a:sym typeface="Roboto"/>
              </a:rPr>
              <a:t>Each entry is </a:t>
            </a:r>
            <a:r>
              <a:rPr lang="en-US">
                <a:latin typeface="Roboto"/>
                <a:ea typeface="Roboto"/>
                <a:cs typeface="Roboto"/>
                <a:sym typeface="Roboto"/>
              </a:rPr>
              <a:t>imputed</a:t>
            </a:r>
            <a:r>
              <a:rPr lang="en-US">
                <a:latin typeface="Roboto"/>
                <a:ea typeface="Roboto"/>
                <a:cs typeface="Roboto"/>
                <a:sym typeface="Roboto"/>
              </a:rPr>
              <a:t> by adding the physical address and Clio</a:t>
            </a:r>
            <a:r>
              <a:rPr b="0" i="0" lang="en-US">
                <a:latin typeface="Roboto"/>
                <a:ea typeface="Roboto"/>
                <a:cs typeface="Roboto"/>
                <a:sym typeface="Roboto"/>
              </a:rPr>
              <a:t> will use Google Maps to literally map out your tour with the information you provide.</a:t>
            </a:r>
            <a:r>
              <a:rPr lang="en-US">
                <a:latin typeface="Roboto"/>
                <a:ea typeface="Roboto"/>
                <a:cs typeface="Roboto"/>
                <a:sym typeface="Roboto"/>
              </a:rPr>
              <a:t> With each tour profile, you can edit the order of your stops, edit individual entries, and track the amount of views you get for the overall route.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Clio is super easy to use and they have lots of instructional guides and videos going over the website, the app, and step-by-step instructions. I have included the URL on the slide for their tutorial on how to create a tour.</a:t>
            </a:r>
            <a:endParaRPr>
              <a:latin typeface="Roboto"/>
              <a:ea typeface="Roboto"/>
              <a:cs typeface="Roboto"/>
              <a:sym typeface="Roboto"/>
            </a:endParaRPr>
          </a:p>
        </p:txBody>
      </p:sp>
      <p:sp>
        <p:nvSpPr>
          <p:cNvPr id="345" name="Google Shape;34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Each entry includes an introduction, background and context, a map of the location of the entry (provided by Google Maps), a section for pictures, and a section for any sources included. This is also where you can get the individual QR code for the tour site and see how many times this particular entry was viewed or accessed.</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The introduction and background and context sections have length requirements. The introduction needs to be at least 100 words and background and context sections need to be at least 300 words. The introduction should be a concise overview with the most essential information - this is what is going to draw in your visitors. Write this with the expectation that some of your visitors may only access this paragraph and the captions with your photos. If they are drawn in, they will stay for more. Then the Background and Context section for the bulk of your script. More details the better but make sure, especially if you have multiple entries, to keep it brief enough that visitors aren’t dwelling on one particular entry for long period of time.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If you wanted to add relevant links, photos, documents or videos, they would be added into the individual entries. Adding these additional resources as well as updating with reputable sources can flesh out a stop on your tour. Since you need to be frugal with your words and time with the Introduction and Background and Context sections, adding these relevant links or multimedia resources can be your chance to provide the patron or virtual visitor a chance to expand and learn more for themselves.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the screenshot of the standalone entry for the Main Administration Building, or the site of the original hospital on the Herman Holloway Campus. </a:t>
            </a:r>
            <a:endParaRPr/>
          </a:p>
        </p:txBody>
      </p:sp>
      <p:sp>
        <p:nvSpPr>
          <p:cNvPr id="355" name="Google Shape;35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da7cf782cf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3da7cf782cf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Clio is also available as a mobile app, available both in Google Play and Apple Stores. Search by individual entry or whole tours, by name or location, nearby history is now just a click away! Take a tour at your own pace with available walking and driving instructions, provided by Google Maps. The tour route is laid out in order so all the user needs to do is click on “Start Tour” and they can start accessing all of the entries in order! Pictured on the left is the Stockley Tour being viewed on the Clio app and on the right is the Stockley Tour viewed on the Clio website using a mobile device.</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I advise recommending the app for patrons who are big history buffs or for library staff regularly working on the tours as it really is a cool app that can allow for a lot of fun opportunities with local history and geocaching.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366" name="Google Shape;366;g3da7cf782cf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dbf728af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3dbf728af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want to preface this by saying, in my own personal experience using the Clio app, I do NOT recommend using it when scanning QR codes. We found it was easier, especially for first-time visitors, to have them scan the QR code and access the website from their phones. That way, the QR codes take you directly to the tour’s page and the specific entry scanned. If you were to scan it to open with the app, it just opens the Clio app itself. It doesn’t open the specific entry or tour that is being accessed.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8" name="Google Shape;378;g3dbf728af6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that we are familiar with Clio and have started putting the tour physically together, you can start to go the extra mile!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Entirely optional but if you have the means and skills to provide audio narration for your tour, go for it! It adds a great personalized touch to your walking tour. There is computer-generated audio available with each entry for visitors who do want the option to listen or for visitors who are vision impaired. But it is nice to add a “Voice” to your tour that is associated with your library or your community that can be more familiar and inviting.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have a degree in Radio Broadcasting, so I definitely jumped on this bandwagon! I HIGHLY recommend if you are planning on making your own audio narration, is to make an enunciation guide. It is always good to double check, TRIPLE check, the enunciation of specific names or terms or locations. As someone who lives close to New-ARK, Delaware but has gone to school close to New-ERK, New Jersey, that is a very important distinction!! A big example is that our second tour is about “STOKE-lee” Center and not “STOCK-lee” Center.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don’t need a big fancy set-up to record. In fact, you can use a quiet office space or even reserve a study room at the library! There are many affordable microphones available online that can easily be plugged into a laptop through a USB connection. For recording and editing your audio files, I recommend Audacity. It is a free, open-source digital audio editor that makes it easy to record and touch up your audio clips. These clips are saved into mp3 files that can be easily uploaded to the entry on Clio and saved as “Author-Narrated Audio.”</a:t>
            </a:r>
            <a:endParaRPr/>
          </a:p>
        </p:txBody>
      </p:sp>
      <p:sp>
        <p:nvSpPr>
          <p:cNvPr id="389" name="Google Shape;3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just completed making your tour? Now what? PROMOTE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an example of one of the brochures were created to hand out year-round for new and returning visitors. They give a nice overview of each tour, with a map and list of entries on the inside, and QR code for the full tour on the front. We included instructions on how to access the tour using your mobile device’s internet as well how to </a:t>
            </a:r>
            <a:r>
              <a:rPr lang="en-US"/>
              <a:t>access</a:t>
            </a:r>
            <a:r>
              <a:rPr lang="en-US"/>
              <a:t> the Author-Narrated Audio for the full, immersive experience. </a:t>
            </a:r>
            <a:r>
              <a:rPr lang="en-US"/>
              <a:t>We created our brochure and flyer via Canva (which is available for free), but if you have Microsoft Office available, Microsoft Publisher is also a good program to use for making brochures and flyers.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kick off the completion of our first walking tour, in October 2024, we hosted a soft launch of the tour exclusively for DHSS employees who worked on the Herman Holloway Campus. We created and posted this flyer all over campus and sent them and copies of our brochure through campus-wide email blasts. We set up tables with library and DHSS merch along the route, and we had a food truck placed at one of the last few stops of the tour. It was wonderful to receive people’s feedback regarding the information relayed in the tour, the walkability of the route, and what could be improved. It was so surreal to walk past people listening to MY voice as they were going through the tour. Overall, everyone was super impressed with the expansive history and enjoyed being outside on a work day as they got to be re-introduced to their workplace and all the hidden treasures around them.</a:t>
            </a:r>
            <a:endParaRPr/>
          </a:p>
        </p:txBody>
      </p:sp>
      <p:sp>
        <p:nvSpPr>
          <p:cNvPr id="399" name="Google Shape;3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dbf728af69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3dbf728af69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hope that this inspires you to creating your own self-guided tour. Making history tours was the logical step for the DHSS Library but what will work for your library? Make a tour about! Guide your visitors to where the children’s desk is, who to reserve a study space, what kind of programs you host in your makerspace…whether you want to make the whole library one standalone entry or create an entire tour of the facility. This is a great way to showcase everything your library has to offer, some fun library stories, and the patron can take it at their pace. Collaborate with other county libraries or other consortium members to create a passport program! Create QR codes for each library in a specific county or even make a consortium-wide tour inviting patrons to visit every single member library. Not able to visit libraries further away? Scan their QR code to learn more about that library and have them virtually visit it.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Collaborate with local artists to host a self-guided art show hosted by your library or even during the warmer months, create a tour highlighting local street art. That way you can highlight sites of historical significance and pay tribute to local artists.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Explore your community through literary works! Map out specific literary locations found in books, see where authors were born and lived in your state. Visit the Dover Air Force Base in Delaware after reading “Port Mortuary” by Patricia Cornwell or look at Wilmington through a </a:t>
            </a:r>
            <a:r>
              <a:rPr lang="en-US"/>
              <a:t>different lens with </a:t>
            </a:r>
            <a:r>
              <a:rPr lang="en-US"/>
              <a:t>“Fight Club” by Chuck Palahniuk. Explore the world of Jack Ryan through Tom Clancy as many of his books also take place in Maryland!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Haunted tours are super popular - we just had one last night! These tours are a great way to synthesize local history with fantastical tales and local legends. One thing I ask you to consider is that many of these local stories are based on real people, real names, so these stories involving those dearly departed need to be told with an air of respect and dignity. For example, it may be considered inappropriate to convert the Herman Holloway or Stockley Campus tours into haunted tours because they are based in in a real hospital settings and dealt with real patients with chronic health and mental health conditions. While mental hospitals or patients with mental health conditions have been the subject of many horror books and movies, they are usually portrayed in a way that doesn’t invite inclusion and doesn’t </a:t>
            </a:r>
            <a:r>
              <a:rPr lang="en-US"/>
              <a:t>accurately</a:t>
            </a:r>
            <a:r>
              <a:rPr lang="en-US"/>
              <a:t> reflect local history or point of care. Since your tours would be available to the public, that is </a:t>
            </a:r>
            <a:r>
              <a:rPr lang="en-US"/>
              <a:t>something</a:t>
            </a:r>
            <a:r>
              <a:rPr lang="en-US"/>
              <a:t> to keep in mind as you are brainstorming.</a:t>
            </a:r>
            <a:endParaRPr/>
          </a:p>
          <a:p>
            <a:pPr indent="0" lvl="0" marL="0" rtl="0" algn="l">
              <a:spcBef>
                <a:spcPts val="0"/>
              </a:spcBef>
              <a:spcAft>
                <a:spcPts val="0"/>
              </a:spcAft>
              <a:buNone/>
            </a:pPr>
            <a:r>
              <a:t/>
            </a:r>
            <a:endParaRPr/>
          </a:p>
        </p:txBody>
      </p:sp>
      <p:sp>
        <p:nvSpPr>
          <p:cNvPr id="407" name="Google Shape;407;g3dbf728af69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201" name="Google Shape;2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Oh yeah! And finally…make sure you check out our tours! I definitely talked a lot about them so make sure you explore them! Remember that you don’t even need to physically visit - just scan the QR codes for the full tours on the screen. The one on the left is for the full tour for the Herman Holloway Campus in New Castle and on the right is the full tour for the Stockley Center Campus in Georgetown.</a:t>
            </a:r>
            <a:endParaRPr/>
          </a:p>
        </p:txBody>
      </p:sp>
      <p:sp>
        <p:nvSpPr>
          <p:cNvPr id="421" name="Google Shape;4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Thank you so much for letting me talk about stuff with you today! I know I gave you a lot of information all at once – does anyone have any questions?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Thank you again for having me and my slides are also available through Sched.</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if you have any more questions or if you want to build your own walking history tour.</a:t>
            </a:r>
            <a:endParaRPr/>
          </a:p>
        </p:txBody>
      </p:sp>
      <p:sp>
        <p:nvSpPr>
          <p:cNvPr id="438" name="Google Shape;4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445" name="Google Shape;44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452" name="Google Shape;4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Hello everyone! My name is Michelle Wynne-Feigin, and I am a library technician with Kent County Public Library.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Today, I am going to be guiding you through how to create your own walking tour!  It is super fun and a great way to bring people to your library or to your local community, by making your story come to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Before working for Kent County, I was the senior librarian at the Delaware Department of Health and Social Services (DHSS) Library for seven years. While I worked on campus in New Castle, the library served all DHSS employees across the state of Delaware. Working there afforded me many opportunities to explore special and unique to engage with patrons. We wanted to implement programs that were accessible for users who weren’t physically able to visit us but keep them engaged to keep coming back again and again.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One of the most unique projects I have ever been involved in are these historical self-guided walking tours based off multidivisional campuses for DHSS across the state of Delaware. There is so much history all around us, from where we run our errands to where we work and it is endlessly fascinating how the past, present, and future often intersect.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3" name="Google Shape;2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inside of the DHSS Library.. The library is located in the Springer Building of the Herman Holloway Campus in New Castle, Delaware. The library space is currently open in-person Mondays through Thursdays during the day with virtual services throughout the work week. The library is overseen by library director, Evelyn Hudson.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US"/>
              <a:t>The DHSS Library primarily serves DHSS employees from all 11 divisions of health and social services. Electronic research databases are available for DHSS employees while the print book and DVD collections are available for any employees and members of the public with a DE library card. Their book collection includes specialized heath textbooks as well as scholarly texts on social issues, from aging and elder care to trauma awareness to health equity and diversity. They are also the only library in the state to house a Graphic Medicine collection, which features graphic novels about health topics.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Their website is available to the public, along with a weekly blog, monthly newsletter, and numerous free consumer health and open access resources.</a:t>
            </a:r>
            <a:endParaRPr/>
          </a:p>
        </p:txBody>
      </p:sp>
      <p:sp>
        <p:nvSpPr>
          <p:cNvPr id="226" name="Google Shape;22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 Here’s the plan for today. I will be giving a little introduction on how we got started on this creative endeavor and provide you some overviews of the campuses we covered and their respective tour routes.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I will guide you through the process that is needed to create a tour, from areas for research and creating a script to demonstrating utilizing Clio, a free website and app to upload and organize your tour.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Then I will tell you a couple of ways you can go that…extra mile…to make your walking tour a stand out!</a:t>
            </a:r>
            <a:endParaRPr/>
          </a:p>
          <a:p>
            <a:pPr indent="0" lvl="0" marL="0" rtl="0" algn="l">
              <a:spcBef>
                <a:spcPts val="0"/>
              </a:spcBef>
              <a:spcAft>
                <a:spcPts val="0"/>
              </a:spcAft>
              <a:buNone/>
            </a:pPr>
            <a:r>
              <a:t/>
            </a:r>
            <a:endParaRPr/>
          </a:p>
        </p:txBody>
      </p:sp>
      <p:sp>
        <p:nvSpPr>
          <p:cNvPr id="234" name="Google Shape;23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DHSS Library is located on the Herman Holloway campus, in New Castle, Delaware and the focus of our first tour. It is a multidivisional campus with offices from many of the 11 divisions of DHSS, including the Office of the Secretary. It is also the home of the Delaware Psychiatric Center, which is the only state-operated psychiatric facility for mentally ill adults.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US"/>
              <a:t>Just a little history about the Herman Holloway Campus. It is the site of the Farnhurst Hospital, which was the first hospital in the state of Delaware to consolidate their mental health care across all three counties. Before it was regulated to local almshouses, which were basically glorified homeless shelters but couldn’t provide individualized care. In August 1889, the hospital opened with 99 patients and it is still standing today as the Main Administration building and where the Office of the Secretary is located. Pictured above on the left is the Main Admin Building today and on the right is what it looked like when it was the original hospital back in the 1890s.</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Some fun facts we learned and highlighted in our tour is that there is an active apiary on campus – or bees!! The apiary was part of a Veteran Beekeeper Program to treat symptoms of PTSD in veterans by giving them a practical trade with mindful tasks to help them stay present and focused. The honey and honeycomb from the apiary is available for sale!</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There are also THREE different cemeteries/potter’s fields on campus with over 5000 grave sites and counting! I say counting because one of the potter’s fields serves as the New Castle County Potter’s Field and indigent burial area for individuals whose bodies aren’t claimed or for families unable to afford a private service.</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245" name="Google Shape;24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d9bca5700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d9bca57006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DHSS Library has become an unofficial archive and storehouse of various objects, books, pictures, ledgers, etc. If anyone had any questions about the history of the campus, it would fall to the librarians to try to answer them. Here are just some of the pictures available in the DHSS library from including portraits of past superintendents, a picture from a graduating class from the nursing school that was at the hospital (all of those pictured on the upper left), and various aerial photos of the campus throughout the decades. The library has been gifted with many found items from old doctors' tools (pictured upper right) to patient ledgers to a set of 100-year-old Rorschach tests (bottom left)!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library was very fortunate to have Katherine Dettwyler donate copies of her book, Remembering Farnhurst, as well as her research notes on the campus. Dettwyler’s book focuses on the history of the hospital from the purchase of 100 acres of land in 1894 through the terms of the first three superintendents of the hospital to patient histories up to 1920. Her book and notes had been a great jumping off point where to start while utilizing the Delaware Public Archives to help fill any gaps in our research (pictured bottom right – isn’t it pretty!?).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DHSS Library has taken part in many different historical research projects for DHSS, from outlining its departmental history to researching notable Delawareans who made significant contributions to healthcare. Did you know that Dr. Henry Heimlich of the Heimlich Manuever was born in Wilmington, Delaware?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Since we had the building blocks, and people already were asking us questions, it only seemed natural as librarians to research and share our knowledge! We wanted to share our knowledge in a way that would be readily available to visitors, continually engaging to existing patrons and state employees, and helped bring the library’s efforts into focus.</a:t>
            </a:r>
            <a:endParaRPr/>
          </a:p>
        </p:txBody>
      </p:sp>
      <p:sp>
        <p:nvSpPr>
          <p:cNvPr id="260" name="Google Shape;260;g3d9bca57006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general overview of the tour for Herman Holloway. Each entry and site has been mapped out on Google Maps, thanks to Clio (more on them in a bit!). </a:t>
            </a:r>
            <a:r>
              <a:rPr lang="en-US"/>
              <a:t>There are</a:t>
            </a:r>
            <a:r>
              <a:rPr lang="en-US"/>
              <a:t> 18 total entries on our guided tour, measuring at around 2 miles to complete the tour in its entirety.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chose to focus on buildings and sites on campus with historical significance, contribution to the campus, as well as researching who they are named after. For example, the DHSS Library is located in the Springer Building, but who was Springer? </a:t>
            </a:r>
            <a:r>
              <a:rPr lang="en-US"/>
              <a:t>The tour has a total of 18 entries but the campus certainly has more buildings or stops that aren’t covered. </a:t>
            </a:r>
            <a:r>
              <a:rPr lang="en-US"/>
              <a:t>As we were researching, it was easier to map out existing buildings and verify what was historically significant, what was </a:t>
            </a:r>
            <a:r>
              <a:rPr lang="en-US"/>
              <a:t>cohesive</a:t>
            </a:r>
            <a:r>
              <a:rPr lang="en-US"/>
              <a:t> for an overall route, and narrow down our tour from there.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Arial"/>
              <a:buNone/>
            </a:pPr>
            <a:r>
              <a:rPr lang="en-US"/>
              <a:t>And naturally we made the DHSS Library a stop on the tour! What better way to get more people into your library by literally leading them there? The individual entry provides a nice overview of the history of the library and what services and resources are available for employees and the public.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QR codes have been generated by Clio  for each individual entry as well as the full tour. These QR codes bring you directly to the webpage for that entry with the option to access on the Clio app. We used these QR codes and, through DelDOT, created lovely signs posted at each individual tour site, seen pictured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tour is accessible for employees or visitors for in-person visits or can be accessed through the library’s website to visit the full tour through Clio. This has been a great way to introduce the campus to new visitors who are unfamiliar with the area.</a:t>
            </a:r>
            <a:endParaRPr/>
          </a:p>
        </p:txBody>
      </p:sp>
      <p:sp>
        <p:nvSpPr>
          <p:cNvPr id="273" name="Google Shape;2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d5086c689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d5086c689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second walking tour covers the Stockley Center Campus, in Georgetown, Delaware. </a:t>
            </a:r>
            <a:r>
              <a:rPr lang="en-US"/>
              <a:t>The Stockley Center is a Medicaid certified Intermediate Care Facility for individuals with Intellectual and Developmental Disabilities. </a:t>
            </a:r>
            <a:r>
              <a:rPr lang="en-US"/>
              <a:t>The 50-bed facility provides </a:t>
            </a:r>
            <a:r>
              <a:rPr lang="en-US"/>
              <a:t>esidential care for Stockley residents who need full-time medical treatment and provides temporary and respite care for dozens of other people with developmental disabilities. Some of the beds are for short-term, rehabilitative stays, and some provide medical care for individuals who live at home but whose families need brief periods of respite care. Today, the campus serves as a hub for diverse services, integrating state agencies, private entities, and community resources to enhance its multipurpose campus functions.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US"/>
              <a:t>Just a little history about the Stockley Center Campus. Opened on May 1, 1921 as a </a:t>
            </a:r>
            <a:r>
              <a:rPr lang="en-US"/>
              <a:t>residential</a:t>
            </a:r>
            <a:r>
              <a:rPr lang="en-US"/>
              <a:t> cottage for six young residents, the Director of the facility, and his family. It was </a:t>
            </a:r>
            <a:r>
              <a:rPr lang="en-US"/>
              <a:t>originally referred to as “The Colony” because, in a rural area like Georgetown, the facility was completely isolated and thus had to be self-sufficient. Residents got everything they needed at the Colony - education, medical care, job training - and many would spend their whole lives there. The colony also had a fire department, a multifaith chapel, hair salon, and sewage disposal plant, and a working farm working over 400 acres while maintaining livestock. By 1952, there was more than enough food produced that the Colony ended up supplying the rest of the institutions throughout the state of Delaware, including Farnhurst Hospital in New Castle!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 Stockley Center Museum was instrumental in helping with our research. The museum first opened in November 2014 and showcases an array of historical photographs, medical artifacts, clothing, equipment, and even original doors from the campus buildings. Linda Fleetwood, a dedicated volunteer coordinator and former special education teacher and administrator, oversees the museum and her stepson has been a patient at the facility.</a:t>
            </a:r>
            <a:endParaRPr/>
          </a:p>
        </p:txBody>
      </p:sp>
      <p:sp>
        <p:nvSpPr>
          <p:cNvPr id="286" name="Google Shape;286;g3d5086c6894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solidFill>
          <a:schemeClr val="lt2"/>
        </a:solidFill>
      </p:bgPr>
    </p:bg>
    <p:spTree>
      <p:nvGrpSpPr>
        <p:cNvPr id="12" name="Shape 12"/>
        <p:cNvGrpSpPr/>
        <p:nvPr/>
      </p:nvGrpSpPr>
      <p:grpSpPr>
        <a:xfrm>
          <a:off x="0" y="0"/>
          <a:ext cx="0" cy="0"/>
          <a:chOff x="0" y="0"/>
          <a:chExt cx="0" cy="0"/>
        </a:xfrm>
      </p:grpSpPr>
      <p:pic>
        <p:nvPicPr>
          <p:cNvPr descr="A book and globe on a shelf&#10;&#10;AI-generated content may be incorrect." id="13" name="Google Shape;13;p19"/>
          <p:cNvPicPr preferRelativeResize="0"/>
          <p:nvPr/>
        </p:nvPicPr>
        <p:blipFill rotWithShape="1">
          <a:blip r:embed="rId2">
            <a:alphaModFix/>
          </a:blip>
          <a:srcRect b="0" l="0" r="0" t="0"/>
          <a:stretch/>
        </p:blipFill>
        <p:spPr>
          <a:xfrm>
            <a:off x="1898015" y="541582"/>
            <a:ext cx="8395971" cy="577483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Pink">
  <p:cSld name="2_Column_Pink">
    <p:spTree>
      <p:nvGrpSpPr>
        <p:cNvPr id="51" name="Shape 51"/>
        <p:cNvGrpSpPr/>
        <p:nvPr/>
      </p:nvGrpSpPr>
      <p:grpSpPr>
        <a:xfrm>
          <a:off x="0" y="0"/>
          <a:ext cx="0" cy="0"/>
          <a:chOff x="0" y="0"/>
          <a:chExt cx="0" cy="0"/>
        </a:xfrm>
      </p:grpSpPr>
      <p:sp>
        <p:nvSpPr>
          <p:cNvPr id="52" name="Google Shape;52;p40"/>
          <p:cNvSpPr/>
          <p:nvPr/>
        </p:nvSpPr>
        <p:spPr>
          <a:xfrm>
            <a:off x="0" y="0"/>
            <a:ext cx="12192000" cy="1155479"/>
          </a:xfrm>
          <a:prstGeom prst="rect">
            <a:avLst/>
          </a:prstGeom>
          <a:solidFill>
            <a:schemeClr val="dk1"/>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53" name="Google Shape;53;p40"/>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0"/>
          <p:cNvSpPr txBox="1"/>
          <p:nvPr>
            <p:ph idx="1" type="body"/>
          </p:nvPr>
        </p:nvSpPr>
        <p:spPr>
          <a:xfrm>
            <a:off x="435176"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sp>
        <p:nvSpPr>
          <p:cNvPr id="55" name="Google Shape;55;p40"/>
          <p:cNvSpPr txBox="1"/>
          <p:nvPr>
            <p:ph idx="2" type="body"/>
          </p:nvPr>
        </p:nvSpPr>
        <p:spPr>
          <a:xfrm>
            <a:off x="6096000"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pic>
        <p:nvPicPr>
          <p:cNvPr descr="A pink flowers in a vase&#10;&#10;AI-generated content may be incorrect." id="56" name="Google Shape;56;p40"/>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57" name="Google Shape;57;p40"/>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Blue">
  <p:cSld name="2_Column_Blue">
    <p:spTree>
      <p:nvGrpSpPr>
        <p:cNvPr id="58" name="Shape 58"/>
        <p:cNvGrpSpPr/>
        <p:nvPr/>
      </p:nvGrpSpPr>
      <p:grpSpPr>
        <a:xfrm>
          <a:off x="0" y="0"/>
          <a:ext cx="0" cy="0"/>
          <a:chOff x="0" y="0"/>
          <a:chExt cx="0" cy="0"/>
        </a:xfrm>
      </p:grpSpPr>
      <p:sp>
        <p:nvSpPr>
          <p:cNvPr id="59" name="Google Shape;59;p41"/>
          <p:cNvSpPr/>
          <p:nvPr/>
        </p:nvSpPr>
        <p:spPr>
          <a:xfrm>
            <a:off x="0" y="0"/>
            <a:ext cx="12192000" cy="1155479"/>
          </a:xfrm>
          <a:prstGeom prst="rect">
            <a:avLst/>
          </a:prstGeom>
          <a:solidFill>
            <a:schemeClr val="dk2"/>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60" name="Google Shape;60;p41"/>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1"/>
          <p:cNvSpPr txBox="1"/>
          <p:nvPr>
            <p:ph idx="1" type="body"/>
          </p:nvPr>
        </p:nvSpPr>
        <p:spPr>
          <a:xfrm>
            <a:off x="435176"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sp>
        <p:nvSpPr>
          <p:cNvPr id="62" name="Google Shape;62;p41"/>
          <p:cNvSpPr txBox="1"/>
          <p:nvPr>
            <p:ph idx="2" type="body"/>
          </p:nvPr>
        </p:nvSpPr>
        <p:spPr>
          <a:xfrm>
            <a:off x="6096000"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pic>
        <p:nvPicPr>
          <p:cNvPr descr="A pink flowers in a vase&#10;&#10;AI-generated content may be incorrect." id="63" name="Google Shape;63;p41"/>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64" name="Google Shape;64;p41"/>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65" name="Shape 65"/>
        <p:cNvGrpSpPr/>
        <p:nvPr/>
      </p:nvGrpSpPr>
      <p:grpSpPr>
        <a:xfrm>
          <a:off x="0" y="0"/>
          <a:ext cx="0" cy="0"/>
          <a:chOff x="0" y="0"/>
          <a:chExt cx="0" cy="0"/>
        </a:xfrm>
      </p:grpSpPr>
      <p:sp>
        <p:nvSpPr>
          <p:cNvPr id="66" name="Google Shape;66;p42"/>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 type="body"/>
          </p:nvPr>
        </p:nvSpPr>
        <p:spPr>
          <a:xfrm>
            <a:off x="435176"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sp>
        <p:nvSpPr>
          <p:cNvPr id="68" name="Google Shape;68;p42"/>
          <p:cNvSpPr txBox="1"/>
          <p:nvPr>
            <p:ph idx="2" type="body"/>
          </p:nvPr>
        </p:nvSpPr>
        <p:spPr>
          <a:xfrm>
            <a:off x="6096000" y="1803400"/>
            <a:ext cx="5305224" cy="3962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rgbClr val="2B1803"/>
              </a:buClr>
              <a:buSzPts val="2800"/>
              <a:buChar char="•"/>
              <a:defRPr sz="1867">
                <a:solidFill>
                  <a:srgbClr val="2B1803"/>
                </a:solidFill>
                <a:latin typeface="Arial"/>
                <a:ea typeface="Arial"/>
                <a:cs typeface="Arial"/>
                <a:sym typeface="Arial"/>
              </a:defRPr>
            </a:lvl1pPr>
            <a:lvl2pPr indent="-381000" lvl="1" marL="9144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2pPr>
            <a:lvl3pPr indent="-355600" lvl="2" marL="13716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3pPr>
            <a:lvl4pPr indent="-342900" lvl="3" marL="18288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4pPr>
            <a:lvl5pPr indent="-342900" lvl="4" marL="22860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pic>
        <p:nvPicPr>
          <p:cNvPr descr="A pink flowers in a vase&#10;&#10;AI-generated content may be incorrect." id="69" name="Google Shape;69;p42"/>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70" name="Google Shape;70;p42"/>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71" name="Shape 71"/>
        <p:cNvGrpSpPr/>
        <p:nvPr/>
      </p:nvGrpSpPr>
      <p:grpSpPr>
        <a:xfrm>
          <a:off x="0" y="0"/>
          <a:ext cx="0" cy="0"/>
          <a:chOff x="0" y="0"/>
          <a:chExt cx="0" cy="0"/>
        </a:xfrm>
      </p:grpSpPr>
      <p:sp>
        <p:nvSpPr>
          <p:cNvPr id="72" name="Google Shape;72;p43"/>
          <p:cNvSpPr/>
          <p:nvPr/>
        </p:nvSpPr>
        <p:spPr>
          <a:xfrm>
            <a:off x="0" y="0"/>
            <a:ext cx="12192000" cy="1155479"/>
          </a:xfrm>
          <a:prstGeom prst="rect">
            <a:avLst/>
          </a:prstGeom>
          <a:solidFill>
            <a:schemeClr val="dk1"/>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73" name="Google Shape;73;p43"/>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3"/>
          <p:cNvSpPr txBox="1"/>
          <p:nvPr>
            <p:ph idx="1" type="body"/>
          </p:nvPr>
        </p:nvSpPr>
        <p:spPr>
          <a:xfrm>
            <a:off x="42308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75" name="Google Shape;75;p43"/>
          <p:cNvSpPr txBox="1"/>
          <p:nvPr>
            <p:ph idx="2" type="body"/>
          </p:nvPr>
        </p:nvSpPr>
        <p:spPr>
          <a:xfrm>
            <a:off x="42308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sp>
        <p:nvSpPr>
          <p:cNvPr id="76" name="Google Shape;76;p43"/>
          <p:cNvSpPr txBox="1"/>
          <p:nvPr>
            <p:ph idx="3" type="body"/>
          </p:nvPr>
        </p:nvSpPr>
        <p:spPr>
          <a:xfrm>
            <a:off x="609600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77" name="Google Shape;77;p43"/>
          <p:cNvSpPr txBox="1"/>
          <p:nvPr>
            <p:ph idx="4" type="body"/>
          </p:nvPr>
        </p:nvSpPr>
        <p:spPr>
          <a:xfrm>
            <a:off x="609600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pic>
        <p:nvPicPr>
          <p:cNvPr descr="A pink flowers in a vase&#10;&#10;AI-generated content may be incorrect." id="78" name="Google Shape;78;p43"/>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79" name="Google Shape;79;p43"/>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80" name="Shape 80"/>
        <p:cNvGrpSpPr/>
        <p:nvPr/>
      </p:nvGrpSpPr>
      <p:grpSpPr>
        <a:xfrm>
          <a:off x="0" y="0"/>
          <a:ext cx="0" cy="0"/>
          <a:chOff x="0" y="0"/>
          <a:chExt cx="0" cy="0"/>
        </a:xfrm>
      </p:grpSpPr>
      <p:sp>
        <p:nvSpPr>
          <p:cNvPr id="81" name="Google Shape;81;p44"/>
          <p:cNvSpPr/>
          <p:nvPr/>
        </p:nvSpPr>
        <p:spPr>
          <a:xfrm>
            <a:off x="0" y="0"/>
            <a:ext cx="12192000" cy="1155479"/>
          </a:xfrm>
          <a:prstGeom prst="rect">
            <a:avLst/>
          </a:prstGeom>
          <a:solidFill>
            <a:schemeClr val="dk2"/>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82" name="Google Shape;82;p44"/>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4"/>
          <p:cNvSpPr txBox="1"/>
          <p:nvPr>
            <p:ph idx="1" type="body"/>
          </p:nvPr>
        </p:nvSpPr>
        <p:spPr>
          <a:xfrm>
            <a:off x="42308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84" name="Google Shape;84;p44"/>
          <p:cNvSpPr txBox="1"/>
          <p:nvPr>
            <p:ph idx="2" type="body"/>
          </p:nvPr>
        </p:nvSpPr>
        <p:spPr>
          <a:xfrm>
            <a:off x="42308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sp>
        <p:nvSpPr>
          <p:cNvPr id="85" name="Google Shape;85;p44"/>
          <p:cNvSpPr txBox="1"/>
          <p:nvPr>
            <p:ph idx="3" type="body"/>
          </p:nvPr>
        </p:nvSpPr>
        <p:spPr>
          <a:xfrm>
            <a:off x="609600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86" name="Google Shape;86;p44"/>
          <p:cNvSpPr txBox="1"/>
          <p:nvPr>
            <p:ph idx="4" type="body"/>
          </p:nvPr>
        </p:nvSpPr>
        <p:spPr>
          <a:xfrm>
            <a:off x="609600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pic>
        <p:nvPicPr>
          <p:cNvPr descr="A pink flowers in a vase&#10;&#10;AI-generated content may be incorrect." id="87" name="Google Shape;87;p44"/>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88" name="Google Shape;88;p44"/>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89" name="Shape 89"/>
        <p:cNvGrpSpPr/>
        <p:nvPr/>
      </p:nvGrpSpPr>
      <p:grpSpPr>
        <a:xfrm>
          <a:off x="0" y="0"/>
          <a:ext cx="0" cy="0"/>
          <a:chOff x="0" y="0"/>
          <a:chExt cx="0" cy="0"/>
        </a:xfrm>
      </p:grpSpPr>
      <p:sp>
        <p:nvSpPr>
          <p:cNvPr id="90" name="Google Shape;90;p45"/>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5"/>
          <p:cNvSpPr txBox="1"/>
          <p:nvPr>
            <p:ph idx="1" type="body"/>
          </p:nvPr>
        </p:nvSpPr>
        <p:spPr>
          <a:xfrm>
            <a:off x="42308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92" name="Google Shape;92;p45"/>
          <p:cNvSpPr txBox="1"/>
          <p:nvPr>
            <p:ph idx="2" type="body"/>
          </p:nvPr>
        </p:nvSpPr>
        <p:spPr>
          <a:xfrm>
            <a:off x="42308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sp>
        <p:nvSpPr>
          <p:cNvPr id="93" name="Google Shape;93;p45"/>
          <p:cNvSpPr txBox="1"/>
          <p:nvPr>
            <p:ph idx="3" type="body"/>
          </p:nvPr>
        </p:nvSpPr>
        <p:spPr>
          <a:xfrm>
            <a:off x="6096001" y="1352218"/>
            <a:ext cx="5368119" cy="7000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2B1803"/>
              </a:buClr>
              <a:buSzPts val="2400"/>
              <a:buNone/>
              <a:defRPr b="1" sz="1600">
                <a:latin typeface="Arial"/>
                <a:ea typeface="Arial"/>
                <a:cs typeface="Arial"/>
                <a:sym typeface="Arial"/>
              </a:defRPr>
            </a:lvl1pPr>
            <a:lvl2pPr indent="-228600" lvl="1" marL="914400" algn="l">
              <a:lnSpc>
                <a:spcPct val="100000"/>
              </a:lnSpc>
              <a:spcBef>
                <a:spcPts val="267"/>
              </a:spcBef>
              <a:spcAft>
                <a:spcPts val="0"/>
              </a:spcAft>
              <a:buClr>
                <a:srgbClr val="2B1803"/>
              </a:buClr>
              <a:buSzPts val="2000"/>
              <a:buNone/>
              <a:defRPr b="1" sz="1333"/>
            </a:lvl2pPr>
            <a:lvl3pPr indent="-228600" lvl="2" marL="1371600" algn="l">
              <a:lnSpc>
                <a:spcPct val="100000"/>
              </a:lnSpc>
              <a:spcBef>
                <a:spcPts val="240"/>
              </a:spcBef>
              <a:spcAft>
                <a:spcPts val="0"/>
              </a:spcAft>
              <a:buClr>
                <a:srgbClr val="2B1803"/>
              </a:buClr>
              <a:buSzPts val="1800"/>
              <a:buNone/>
              <a:defRPr b="1" sz="1200"/>
            </a:lvl3pPr>
            <a:lvl4pPr indent="-228600" lvl="3" marL="1828800" algn="l">
              <a:lnSpc>
                <a:spcPct val="100000"/>
              </a:lnSpc>
              <a:spcBef>
                <a:spcPts val="213"/>
              </a:spcBef>
              <a:spcAft>
                <a:spcPts val="0"/>
              </a:spcAft>
              <a:buClr>
                <a:srgbClr val="2B1803"/>
              </a:buClr>
              <a:buSzPts val="1600"/>
              <a:buNone/>
              <a:defRPr b="1" sz="1067"/>
            </a:lvl4pPr>
            <a:lvl5pPr indent="-228600" lvl="4" marL="2286000" algn="l">
              <a:lnSpc>
                <a:spcPct val="100000"/>
              </a:lnSpc>
              <a:spcBef>
                <a:spcPts val="213"/>
              </a:spcBef>
              <a:spcAft>
                <a:spcPts val="0"/>
              </a:spcAft>
              <a:buClr>
                <a:srgbClr val="2B1803"/>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94" name="Google Shape;94;p45"/>
          <p:cNvSpPr txBox="1"/>
          <p:nvPr>
            <p:ph idx="4" type="body"/>
          </p:nvPr>
        </p:nvSpPr>
        <p:spPr>
          <a:xfrm>
            <a:off x="6096001" y="2276764"/>
            <a:ext cx="5368119" cy="384463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rgbClr val="2B1803"/>
              </a:buClr>
              <a:buSzPts val="2400"/>
              <a:buChar char="•"/>
              <a:defRPr sz="1600">
                <a:solidFill>
                  <a:srgbClr val="2B1803"/>
                </a:solidFill>
                <a:latin typeface="Arial"/>
                <a:ea typeface="Arial"/>
                <a:cs typeface="Arial"/>
                <a:sym typeface="Arial"/>
              </a:defRPr>
            </a:lvl1pPr>
            <a:lvl2pPr indent="-355600" lvl="1" marL="914400" algn="l">
              <a:lnSpc>
                <a:spcPct val="100000"/>
              </a:lnSpc>
              <a:spcBef>
                <a:spcPts val="267"/>
              </a:spcBef>
              <a:spcAft>
                <a:spcPts val="0"/>
              </a:spcAft>
              <a:buClr>
                <a:srgbClr val="2B1803"/>
              </a:buClr>
              <a:buSzPts val="2000"/>
              <a:buChar char="–"/>
              <a:defRPr sz="1333">
                <a:solidFill>
                  <a:srgbClr val="2B1803"/>
                </a:solidFill>
                <a:latin typeface="Arial"/>
                <a:ea typeface="Arial"/>
                <a:cs typeface="Arial"/>
                <a:sym typeface="Arial"/>
              </a:defRPr>
            </a:lvl2pPr>
            <a:lvl3pPr indent="-342900" lvl="2" marL="1371600" algn="l">
              <a:lnSpc>
                <a:spcPct val="100000"/>
              </a:lnSpc>
              <a:spcBef>
                <a:spcPts val="240"/>
              </a:spcBef>
              <a:spcAft>
                <a:spcPts val="0"/>
              </a:spcAft>
              <a:buClr>
                <a:srgbClr val="2B1803"/>
              </a:buClr>
              <a:buSzPts val="1800"/>
              <a:buChar char="•"/>
              <a:defRPr sz="1200">
                <a:solidFill>
                  <a:srgbClr val="2B1803"/>
                </a:solidFill>
                <a:latin typeface="Arial"/>
                <a:ea typeface="Arial"/>
                <a:cs typeface="Arial"/>
                <a:sym typeface="Arial"/>
              </a:defRPr>
            </a:lvl3pPr>
            <a:lvl4pPr indent="-330200" lvl="3" marL="18288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4pPr>
            <a:lvl5pPr indent="-330200" lvl="4" marL="2286000" algn="l">
              <a:lnSpc>
                <a:spcPct val="100000"/>
              </a:lnSpc>
              <a:spcBef>
                <a:spcPts val="213"/>
              </a:spcBef>
              <a:spcAft>
                <a:spcPts val="0"/>
              </a:spcAft>
              <a:buClr>
                <a:srgbClr val="2B1803"/>
              </a:buClr>
              <a:buSzPts val="1600"/>
              <a:buChar char="»"/>
              <a:defRPr sz="1067">
                <a:solidFill>
                  <a:srgbClr val="2B1803"/>
                </a:solidFill>
                <a:latin typeface="Arial"/>
                <a:ea typeface="Arial"/>
                <a:cs typeface="Arial"/>
                <a:sym typeface="Arial"/>
              </a:defRPr>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pic>
        <p:nvPicPr>
          <p:cNvPr descr="A pink flowers in a vase&#10;&#10;AI-generated content may be incorrect." id="95" name="Google Shape;95;p45"/>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96" name="Google Shape;96;p45"/>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_Pink">
  <p:cSld name="Photo_Pink">
    <p:spTree>
      <p:nvGrpSpPr>
        <p:cNvPr id="97" name="Shape 97"/>
        <p:cNvGrpSpPr/>
        <p:nvPr/>
      </p:nvGrpSpPr>
      <p:grpSpPr>
        <a:xfrm>
          <a:off x="0" y="0"/>
          <a:ext cx="0" cy="0"/>
          <a:chOff x="0" y="0"/>
          <a:chExt cx="0" cy="0"/>
        </a:xfrm>
      </p:grpSpPr>
      <p:sp>
        <p:nvSpPr>
          <p:cNvPr id="98" name="Google Shape;98;p46"/>
          <p:cNvSpPr/>
          <p:nvPr>
            <p:ph idx="2" type="pic"/>
          </p:nvPr>
        </p:nvSpPr>
        <p:spPr>
          <a:xfrm>
            <a:off x="592541" y="965200"/>
            <a:ext cx="11006919" cy="4927600"/>
          </a:xfrm>
          <a:prstGeom prst="rect">
            <a:avLst/>
          </a:prstGeom>
          <a:noFill/>
          <a:ln>
            <a:noFill/>
          </a:ln>
        </p:spPr>
      </p:sp>
      <p:sp>
        <p:nvSpPr>
          <p:cNvPr id="99" name="Google Shape;99;p46"/>
          <p:cNvSpPr txBox="1"/>
          <p:nvPr>
            <p:ph idx="1" type="body"/>
          </p:nvPr>
        </p:nvSpPr>
        <p:spPr>
          <a:xfrm>
            <a:off x="592540" y="5993191"/>
            <a:ext cx="3657600" cy="5365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87"/>
              </a:spcBef>
              <a:spcAft>
                <a:spcPts val="0"/>
              </a:spcAft>
              <a:buClr>
                <a:srgbClr val="2B1803"/>
              </a:buClr>
              <a:buSzPts val="1400"/>
              <a:buNone/>
              <a:defRPr sz="933">
                <a:latin typeface="Arial"/>
                <a:ea typeface="Arial"/>
                <a:cs typeface="Arial"/>
                <a:sym typeface="Arial"/>
              </a:defRPr>
            </a:lvl1pPr>
            <a:lvl2pPr indent="-228600" lvl="1" marL="914400" algn="l">
              <a:lnSpc>
                <a:spcPct val="100000"/>
              </a:lnSpc>
              <a:spcBef>
                <a:spcPts val="160"/>
              </a:spcBef>
              <a:spcAft>
                <a:spcPts val="0"/>
              </a:spcAft>
              <a:buClr>
                <a:srgbClr val="2B1803"/>
              </a:buClr>
              <a:buSzPts val="1200"/>
              <a:buNone/>
              <a:defRPr sz="800"/>
            </a:lvl2pPr>
            <a:lvl3pPr indent="-228600" lvl="2" marL="1371600" algn="l">
              <a:lnSpc>
                <a:spcPct val="100000"/>
              </a:lnSpc>
              <a:spcBef>
                <a:spcPts val="133"/>
              </a:spcBef>
              <a:spcAft>
                <a:spcPts val="0"/>
              </a:spcAft>
              <a:buClr>
                <a:srgbClr val="2B1803"/>
              </a:buClr>
              <a:buSzPts val="1000"/>
              <a:buNone/>
              <a:defRPr sz="667"/>
            </a:lvl3pPr>
            <a:lvl4pPr indent="-228600" lvl="3" marL="1828800" algn="l">
              <a:lnSpc>
                <a:spcPct val="100000"/>
              </a:lnSpc>
              <a:spcBef>
                <a:spcPts val="120"/>
              </a:spcBef>
              <a:spcAft>
                <a:spcPts val="0"/>
              </a:spcAft>
              <a:buClr>
                <a:srgbClr val="2B1803"/>
              </a:buClr>
              <a:buSzPts val="900"/>
              <a:buNone/>
              <a:defRPr sz="600"/>
            </a:lvl4pPr>
            <a:lvl5pPr indent="-228600" lvl="4" marL="2286000" algn="l">
              <a:lnSpc>
                <a:spcPct val="100000"/>
              </a:lnSpc>
              <a:spcBef>
                <a:spcPts val="120"/>
              </a:spcBef>
              <a:spcAft>
                <a:spcPts val="0"/>
              </a:spcAft>
              <a:buClr>
                <a:srgbClr val="2B1803"/>
              </a:buClr>
              <a:buSzPts val="900"/>
              <a:buNone/>
              <a:defRPr sz="600"/>
            </a:lvl5pPr>
            <a:lvl6pPr indent="-228600" lvl="5" marL="2743200" algn="l">
              <a:lnSpc>
                <a:spcPct val="100000"/>
              </a:lnSpc>
              <a:spcBef>
                <a:spcPts val="120"/>
              </a:spcBef>
              <a:spcAft>
                <a:spcPts val="0"/>
              </a:spcAft>
              <a:buClr>
                <a:schemeClr val="dk1"/>
              </a:buClr>
              <a:buSzPts val="900"/>
              <a:buNone/>
              <a:defRPr sz="600"/>
            </a:lvl6pPr>
            <a:lvl7pPr indent="-228600" lvl="6" marL="3200400" algn="l">
              <a:lnSpc>
                <a:spcPct val="100000"/>
              </a:lnSpc>
              <a:spcBef>
                <a:spcPts val="120"/>
              </a:spcBef>
              <a:spcAft>
                <a:spcPts val="0"/>
              </a:spcAft>
              <a:buClr>
                <a:schemeClr val="dk1"/>
              </a:buClr>
              <a:buSzPts val="900"/>
              <a:buNone/>
              <a:defRPr sz="600"/>
            </a:lvl7pPr>
            <a:lvl8pPr indent="-228600" lvl="7" marL="3657600" algn="l">
              <a:lnSpc>
                <a:spcPct val="100000"/>
              </a:lnSpc>
              <a:spcBef>
                <a:spcPts val="120"/>
              </a:spcBef>
              <a:spcAft>
                <a:spcPts val="0"/>
              </a:spcAft>
              <a:buClr>
                <a:schemeClr val="dk1"/>
              </a:buClr>
              <a:buSzPts val="900"/>
              <a:buNone/>
              <a:defRPr sz="600"/>
            </a:lvl8pPr>
            <a:lvl9pPr indent="-228600" lvl="8" marL="4114800" algn="l">
              <a:lnSpc>
                <a:spcPct val="100000"/>
              </a:lnSpc>
              <a:spcBef>
                <a:spcPts val="120"/>
              </a:spcBef>
              <a:spcAft>
                <a:spcPts val="0"/>
              </a:spcAft>
              <a:buClr>
                <a:schemeClr val="dk1"/>
              </a:buClr>
              <a:buSzPts val="900"/>
              <a:buNone/>
              <a:defRPr sz="600"/>
            </a:lvl9pPr>
          </a:lstStyle>
          <a:p/>
        </p:txBody>
      </p:sp>
      <p:sp>
        <p:nvSpPr>
          <p:cNvPr id="100" name="Google Shape;100;p46"/>
          <p:cNvSpPr txBox="1"/>
          <p:nvPr>
            <p:ph idx="3" type="body"/>
          </p:nvPr>
        </p:nvSpPr>
        <p:spPr>
          <a:xfrm>
            <a:off x="578134" y="297519"/>
            <a:ext cx="4419600" cy="48365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27"/>
              </a:spcBef>
              <a:spcAft>
                <a:spcPts val="0"/>
              </a:spcAft>
              <a:buClr>
                <a:schemeClr val="dk1"/>
              </a:buClr>
              <a:buSzPts val="3200"/>
              <a:buNone/>
              <a:defRPr b="1">
                <a:solidFill>
                  <a:schemeClr val="dk1"/>
                </a:solidFill>
                <a:latin typeface="Arial"/>
                <a:ea typeface="Arial"/>
                <a:cs typeface="Arial"/>
                <a:sym typeface="Arial"/>
              </a:defRPr>
            </a:lvl1pPr>
            <a:lvl2pPr indent="-342900" lvl="1" marL="914400" algn="l">
              <a:lnSpc>
                <a:spcPct val="100000"/>
              </a:lnSpc>
              <a:spcBef>
                <a:spcPts val="240"/>
              </a:spcBef>
              <a:spcAft>
                <a:spcPts val="0"/>
              </a:spcAft>
              <a:buClr>
                <a:srgbClr val="2B1803"/>
              </a:buClr>
              <a:buSzPts val="1800"/>
              <a:buChar char="–"/>
              <a:defRPr/>
            </a:lvl2pPr>
            <a:lvl3pPr indent="-342900" lvl="2" marL="1371600" algn="l">
              <a:lnSpc>
                <a:spcPct val="100000"/>
              </a:lnSpc>
              <a:spcBef>
                <a:spcPts val="240"/>
              </a:spcBef>
              <a:spcAft>
                <a:spcPts val="0"/>
              </a:spcAft>
              <a:buClr>
                <a:srgbClr val="2B1803"/>
              </a:buClr>
              <a:buSzPts val="1800"/>
              <a:buChar char="•"/>
              <a:defRPr/>
            </a:lvl3pPr>
            <a:lvl4pPr indent="-342900" lvl="3" marL="1828800" algn="l">
              <a:lnSpc>
                <a:spcPct val="100000"/>
              </a:lnSpc>
              <a:spcBef>
                <a:spcPts val="240"/>
              </a:spcBef>
              <a:spcAft>
                <a:spcPts val="0"/>
              </a:spcAft>
              <a:buClr>
                <a:srgbClr val="2B1803"/>
              </a:buClr>
              <a:buSzPts val="1800"/>
              <a:buChar char="–"/>
              <a:defRPr/>
            </a:lvl4pPr>
            <a:lvl5pPr indent="-342900" lvl="4" marL="2286000" algn="l">
              <a:lnSpc>
                <a:spcPct val="100000"/>
              </a:lnSpc>
              <a:spcBef>
                <a:spcPts val="240"/>
              </a:spcBef>
              <a:spcAft>
                <a:spcPts val="0"/>
              </a:spcAft>
              <a:buClr>
                <a:srgbClr val="2B1803"/>
              </a:buClr>
              <a:buSzPts val="1800"/>
              <a:buChar char="»"/>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Pink">
  <p:cSld name="Blank_Pink">
    <p:spTree>
      <p:nvGrpSpPr>
        <p:cNvPr id="101" name="Shape 101"/>
        <p:cNvGrpSpPr/>
        <p:nvPr/>
      </p:nvGrpSpPr>
      <p:grpSpPr>
        <a:xfrm>
          <a:off x="0" y="0"/>
          <a:ext cx="0" cy="0"/>
          <a:chOff x="0" y="0"/>
          <a:chExt cx="0" cy="0"/>
        </a:xfrm>
      </p:grpSpPr>
      <p:sp>
        <p:nvSpPr>
          <p:cNvPr id="102" name="Google Shape;102;p47"/>
          <p:cNvSpPr/>
          <p:nvPr/>
        </p:nvSpPr>
        <p:spPr>
          <a:xfrm>
            <a:off x="0" y="0"/>
            <a:ext cx="12192000" cy="1155479"/>
          </a:xfrm>
          <a:prstGeom prst="rect">
            <a:avLst/>
          </a:prstGeom>
          <a:solidFill>
            <a:schemeClr val="dk1"/>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03" name="Google Shape;103;p47"/>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04" name="Google Shape;104;p47"/>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105" name="Google Shape;105;p47"/>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lue">
  <p:cSld name="Blank_Blue">
    <p:spTree>
      <p:nvGrpSpPr>
        <p:cNvPr id="106" name="Shape 106"/>
        <p:cNvGrpSpPr/>
        <p:nvPr/>
      </p:nvGrpSpPr>
      <p:grpSpPr>
        <a:xfrm>
          <a:off x="0" y="0"/>
          <a:ext cx="0" cy="0"/>
          <a:chOff x="0" y="0"/>
          <a:chExt cx="0" cy="0"/>
        </a:xfrm>
      </p:grpSpPr>
      <p:sp>
        <p:nvSpPr>
          <p:cNvPr id="107" name="Google Shape;107;p48"/>
          <p:cNvSpPr/>
          <p:nvPr/>
        </p:nvSpPr>
        <p:spPr>
          <a:xfrm>
            <a:off x="0" y="0"/>
            <a:ext cx="12192000" cy="1155479"/>
          </a:xfrm>
          <a:prstGeom prst="rect">
            <a:avLst/>
          </a:prstGeom>
          <a:solidFill>
            <a:schemeClr val="dk2"/>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08" name="Google Shape;108;p48"/>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09" name="Google Shape;109;p48"/>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110" name="Google Shape;110;p48"/>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Green">
  <p:cSld name="Blank_Green">
    <p:spTree>
      <p:nvGrpSpPr>
        <p:cNvPr id="111" name="Shape 111"/>
        <p:cNvGrpSpPr/>
        <p:nvPr/>
      </p:nvGrpSpPr>
      <p:grpSpPr>
        <a:xfrm>
          <a:off x="0" y="0"/>
          <a:ext cx="0" cy="0"/>
          <a:chOff x="0" y="0"/>
          <a:chExt cx="0" cy="0"/>
        </a:xfrm>
      </p:grpSpPr>
      <p:sp>
        <p:nvSpPr>
          <p:cNvPr id="112" name="Google Shape;112;p49"/>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13" name="Google Shape;113;p49"/>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114" name="Google Shape;114;p49"/>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14" name="Shape 14"/>
        <p:cNvGrpSpPr/>
        <p:nvPr/>
      </p:nvGrpSpPr>
      <p:grpSpPr>
        <a:xfrm>
          <a:off x="0" y="0"/>
          <a:ext cx="0" cy="0"/>
          <a:chOff x="0" y="0"/>
          <a:chExt cx="0" cy="0"/>
        </a:xfrm>
      </p:grpSpPr>
      <p:sp>
        <p:nvSpPr>
          <p:cNvPr id="15" name="Google Shape;15;p20"/>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Georgia"/>
              <a:buNone/>
              <a:defRPr b="1" sz="2667"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0"/>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lt1"/>
              </a:buClr>
              <a:buSzPts val="2400"/>
              <a:buNone/>
              <a:defRPr sz="1600">
                <a:solidFill>
                  <a:schemeClr val="lt1"/>
                </a:solidFill>
              </a:defRPr>
            </a:lvl1pPr>
            <a:lvl2pPr indent="-228600" lvl="1" marL="914400" algn="l">
              <a:lnSpc>
                <a:spcPct val="100000"/>
              </a:lnSpc>
              <a:spcBef>
                <a:spcPts val="240"/>
              </a:spcBef>
              <a:spcAft>
                <a:spcPts val="0"/>
              </a:spcAft>
              <a:buClr>
                <a:srgbClr val="88A6A6"/>
              </a:buClr>
              <a:buSzPts val="1800"/>
              <a:buNone/>
              <a:defRPr sz="1200">
                <a:solidFill>
                  <a:srgbClr val="88A6A6"/>
                </a:solidFill>
              </a:defRPr>
            </a:lvl2pPr>
            <a:lvl3pPr indent="-228600" lvl="2" marL="1371600" algn="l">
              <a:lnSpc>
                <a:spcPct val="100000"/>
              </a:lnSpc>
              <a:spcBef>
                <a:spcPts val="213"/>
              </a:spcBef>
              <a:spcAft>
                <a:spcPts val="0"/>
              </a:spcAft>
              <a:buClr>
                <a:srgbClr val="88A6A6"/>
              </a:buClr>
              <a:buSzPts val="1600"/>
              <a:buNone/>
              <a:defRPr sz="1067">
                <a:solidFill>
                  <a:srgbClr val="88A6A6"/>
                </a:solidFill>
              </a:defRPr>
            </a:lvl3pPr>
            <a:lvl4pPr indent="-228600" lvl="3" marL="1828800" algn="l">
              <a:lnSpc>
                <a:spcPct val="100000"/>
              </a:lnSpc>
              <a:spcBef>
                <a:spcPts val="187"/>
              </a:spcBef>
              <a:spcAft>
                <a:spcPts val="0"/>
              </a:spcAft>
              <a:buClr>
                <a:srgbClr val="88A6A6"/>
              </a:buClr>
              <a:buSzPts val="1400"/>
              <a:buNone/>
              <a:defRPr sz="933">
                <a:solidFill>
                  <a:srgbClr val="88A6A6"/>
                </a:solidFill>
              </a:defRPr>
            </a:lvl4pPr>
            <a:lvl5pPr indent="-228600" lvl="4" marL="2286000" algn="l">
              <a:lnSpc>
                <a:spcPct val="100000"/>
              </a:lnSpc>
              <a:spcBef>
                <a:spcPts val="187"/>
              </a:spcBef>
              <a:spcAft>
                <a:spcPts val="0"/>
              </a:spcAft>
              <a:buClr>
                <a:srgbClr val="88A6A6"/>
              </a:buClr>
              <a:buSzPts val="1400"/>
              <a:buNone/>
              <a:defRPr sz="933">
                <a:solidFill>
                  <a:srgbClr val="88A6A6"/>
                </a:solidFill>
              </a:defRPr>
            </a:lvl5pPr>
            <a:lvl6pPr indent="-228600" lvl="5" marL="2743200" algn="l">
              <a:lnSpc>
                <a:spcPct val="100000"/>
              </a:lnSpc>
              <a:spcBef>
                <a:spcPts val="187"/>
              </a:spcBef>
              <a:spcAft>
                <a:spcPts val="0"/>
              </a:spcAft>
              <a:buClr>
                <a:srgbClr val="88A6A6"/>
              </a:buClr>
              <a:buSzPts val="1400"/>
              <a:buNone/>
              <a:defRPr sz="933">
                <a:solidFill>
                  <a:srgbClr val="88A6A6"/>
                </a:solidFill>
              </a:defRPr>
            </a:lvl6pPr>
            <a:lvl7pPr indent="-228600" lvl="6" marL="3200400" algn="l">
              <a:lnSpc>
                <a:spcPct val="100000"/>
              </a:lnSpc>
              <a:spcBef>
                <a:spcPts val="187"/>
              </a:spcBef>
              <a:spcAft>
                <a:spcPts val="0"/>
              </a:spcAft>
              <a:buClr>
                <a:srgbClr val="88A6A6"/>
              </a:buClr>
              <a:buSzPts val="1400"/>
              <a:buNone/>
              <a:defRPr sz="933">
                <a:solidFill>
                  <a:srgbClr val="88A6A6"/>
                </a:solidFill>
              </a:defRPr>
            </a:lvl7pPr>
            <a:lvl8pPr indent="-228600" lvl="7" marL="3657600" algn="l">
              <a:lnSpc>
                <a:spcPct val="100000"/>
              </a:lnSpc>
              <a:spcBef>
                <a:spcPts val="187"/>
              </a:spcBef>
              <a:spcAft>
                <a:spcPts val="0"/>
              </a:spcAft>
              <a:buClr>
                <a:srgbClr val="88A6A6"/>
              </a:buClr>
              <a:buSzPts val="1400"/>
              <a:buNone/>
              <a:defRPr sz="933">
                <a:solidFill>
                  <a:srgbClr val="88A6A6"/>
                </a:solidFill>
              </a:defRPr>
            </a:lvl8pPr>
            <a:lvl9pPr indent="-228600" lvl="8" marL="4114800" algn="l">
              <a:lnSpc>
                <a:spcPct val="100000"/>
              </a:lnSpc>
              <a:spcBef>
                <a:spcPts val="187"/>
              </a:spcBef>
              <a:spcAft>
                <a:spcPts val="0"/>
              </a:spcAft>
              <a:buClr>
                <a:srgbClr val="88A6A6"/>
              </a:buClr>
              <a:buSzPts val="1400"/>
              <a:buNone/>
              <a:defRPr sz="933">
                <a:solidFill>
                  <a:srgbClr val="88A6A6"/>
                </a:solidFill>
              </a:defRPr>
            </a:lvl9pPr>
          </a:lstStyle>
          <a:p/>
        </p:txBody>
      </p:sp>
      <p:sp>
        <p:nvSpPr>
          <p:cNvPr id="17" name="Google Shape;17;p20"/>
          <p:cNvSpPr/>
          <p:nvPr>
            <p:ph idx="2" type="pic"/>
          </p:nvPr>
        </p:nvSpPr>
        <p:spPr>
          <a:xfrm>
            <a:off x="6858000" y="0"/>
            <a:ext cx="5334000" cy="6858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115" name="Shape 115"/>
        <p:cNvGrpSpPr/>
        <p:nvPr/>
      </p:nvGrpSpPr>
      <p:grpSpPr>
        <a:xfrm>
          <a:off x="0" y="0"/>
          <a:ext cx="0" cy="0"/>
          <a:chOff x="0" y="0"/>
          <a:chExt cx="0" cy="0"/>
        </a:xfrm>
      </p:grpSpPr>
      <p:sp>
        <p:nvSpPr>
          <p:cNvPr id="116" name="Google Shape;116;p50"/>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Georgia"/>
              <a:buNone/>
              <a:defRPr b="1" sz="2667"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0"/>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2400"/>
              <a:buNone/>
              <a:defRPr sz="1600">
                <a:solidFill>
                  <a:schemeClr val="dk1"/>
                </a:solidFill>
                <a:latin typeface="Arial"/>
                <a:ea typeface="Arial"/>
                <a:cs typeface="Arial"/>
                <a:sym typeface="Arial"/>
              </a:defRPr>
            </a:lvl1pPr>
            <a:lvl2pPr indent="-228600" lvl="1" marL="914400" algn="l">
              <a:lnSpc>
                <a:spcPct val="100000"/>
              </a:lnSpc>
              <a:spcBef>
                <a:spcPts val="240"/>
              </a:spcBef>
              <a:spcAft>
                <a:spcPts val="0"/>
              </a:spcAft>
              <a:buClr>
                <a:schemeClr val="lt1"/>
              </a:buClr>
              <a:buSzPts val="1800"/>
              <a:buNone/>
              <a:defRPr sz="1200">
                <a:solidFill>
                  <a:schemeClr val="lt1"/>
                </a:solidFill>
              </a:defRPr>
            </a:lvl2pPr>
            <a:lvl3pPr indent="-228600" lvl="2" marL="1371600" algn="l">
              <a:lnSpc>
                <a:spcPct val="100000"/>
              </a:lnSpc>
              <a:spcBef>
                <a:spcPts val="213"/>
              </a:spcBef>
              <a:spcAft>
                <a:spcPts val="0"/>
              </a:spcAft>
              <a:buClr>
                <a:schemeClr val="lt1"/>
              </a:buClr>
              <a:buSzPts val="1600"/>
              <a:buNone/>
              <a:defRPr sz="1067">
                <a:solidFill>
                  <a:schemeClr val="lt1"/>
                </a:solidFill>
              </a:defRPr>
            </a:lvl3pPr>
            <a:lvl4pPr indent="-228600" lvl="3" marL="1828800" algn="l">
              <a:lnSpc>
                <a:spcPct val="100000"/>
              </a:lnSpc>
              <a:spcBef>
                <a:spcPts val="187"/>
              </a:spcBef>
              <a:spcAft>
                <a:spcPts val="0"/>
              </a:spcAft>
              <a:buClr>
                <a:schemeClr val="lt1"/>
              </a:buClr>
              <a:buSzPts val="1400"/>
              <a:buNone/>
              <a:defRPr sz="933">
                <a:solidFill>
                  <a:schemeClr val="lt1"/>
                </a:solidFill>
              </a:defRPr>
            </a:lvl4pPr>
            <a:lvl5pPr indent="-228600" lvl="4" marL="2286000" algn="l">
              <a:lnSpc>
                <a:spcPct val="100000"/>
              </a:lnSpc>
              <a:spcBef>
                <a:spcPts val="187"/>
              </a:spcBef>
              <a:spcAft>
                <a:spcPts val="0"/>
              </a:spcAft>
              <a:buClr>
                <a:schemeClr val="lt1"/>
              </a:buClr>
              <a:buSzPts val="1400"/>
              <a:buNone/>
              <a:defRPr sz="933">
                <a:solidFill>
                  <a:schemeClr val="lt1"/>
                </a:solidFill>
              </a:defRPr>
            </a:lvl5pPr>
            <a:lvl6pPr indent="-228600" lvl="5" marL="2743200" algn="l">
              <a:lnSpc>
                <a:spcPct val="100000"/>
              </a:lnSpc>
              <a:spcBef>
                <a:spcPts val="187"/>
              </a:spcBef>
              <a:spcAft>
                <a:spcPts val="0"/>
              </a:spcAft>
              <a:buClr>
                <a:schemeClr val="lt1"/>
              </a:buClr>
              <a:buSzPts val="1400"/>
              <a:buNone/>
              <a:defRPr sz="933">
                <a:solidFill>
                  <a:schemeClr val="lt1"/>
                </a:solidFill>
              </a:defRPr>
            </a:lvl6pPr>
            <a:lvl7pPr indent="-228600" lvl="6" marL="3200400" algn="l">
              <a:lnSpc>
                <a:spcPct val="100000"/>
              </a:lnSpc>
              <a:spcBef>
                <a:spcPts val="187"/>
              </a:spcBef>
              <a:spcAft>
                <a:spcPts val="0"/>
              </a:spcAft>
              <a:buClr>
                <a:schemeClr val="lt1"/>
              </a:buClr>
              <a:buSzPts val="1400"/>
              <a:buNone/>
              <a:defRPr sz="933">
                <a:solidFill>
                  <a:schemeClr val="lt1"/>
                </a:solidFill>
              </a:defRPr>
            </a:lvl7pPr>
            <a:lvl8pPr indent="-228600" lvl="7" marL="3657600" algn="l">
              <a:lnSpc>
                <a:spcPct val="100000"/>
              </a:lnSpc>
              <a:spcBef>
                <a:spcPts val="187"/>
              </a:spcBef>
              <a:spcAft>
                <a:spcPts val="0"/>
              </a:spcAft>
              <a:buClr>
                <a:schemeClr val="lt1"/>
              </a:buClr>
              <a:buSzPts val="1400"/>
              <a:buNone/>
              <a:defRPr sz="933">
                <a:solidFill>
                  <a:schemeClr val="lt1"/>
                </a:solidFill>
              </a:defRPr>
            </a:lvl8pPr>
            <a:lvl9pPr indent="-228600" lvl="8" marL="4114800" algn="l">
              <a:lnSpc>
                <a:spcPct val="100000"/>
              </a:lnSpc>
              <a:spcBef>
                <a:spcPts val="187"/>
              </a:spcBef>
              <a:spcAft>
                <a:spcPts val="0"/>
              </a:spcAft>
              <a:buClr>
                <a:schemeClr val="lt1"/>
              </a:buClr>
              <a:buSzPts val="1400"/>
              <a:buNone/>
              <a:defRPr sz="933">
                <a:solidFill>
                  <a:schemeClr val="lt1"/>
                </a:solidFill>
              </a:defRPr>
            </a:lvl9pPr>
          </a:lstStyle>
          <a:p/>
        </p:txBody>
      </p:sp>
      <p:sp>
        <p:nvSpPr>
          <p:cNvPr id="118" name="Google Shape;118;p50"/>
          <p:cNvSpPr/>
          <p:nvPr>
            <p:ph idx="2" type="pic"/>
          </p:nvPr>
        </p:nvSpPr>
        <p:spPr>
          <a:xfrm>
            <a:off x="6858000" y="0"/>
            <a:ext cx="533400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5" name="Shape 125"/>
        <p:cNvGrpSpPr/>
        <p:nvPr/>
      </p:nvGrpSpPr>
      <p:grpSpPr>
        <a:xfrm>
          <a:off x="0" y="0"/>
          <a:ext cx="0" cy="0"/>
          <a:chOff x="0" y="0"/>
          <a:chExt cx="0" cy="0"/>
        </a:xfrm>
      </p:grpSpPr>
      <p:sp>
        <p:nvSpPr>
          <p:cNvPr id="126" name="Google Shape;126;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8" name="Google Shape;12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4" name="Google Shape;134;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5" name="Google Shape;13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8" name="Shape 138"/>
        <p:cNvGrpSpPr/>
        <p:nvPr/>
      </p:nvGrpSpPr>
      <p:grpSpPr>
        <a:xfrm>
          <a:off x="0" y="0"/>
          <a:ext cx="0" cy="0"/>
          <a:chOff x="0" y="0"/>
          <a:chExt cx="0" cy="0"/>
        </a:xfrm>
      </p:grpSpPr>
      <p:sp>
        <p:nvSpPr>
          <p:cNvPr id="139" name="Google Shape;13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3" name="Shape 153"/>
        <p:cNvGrpSpPr/>
        <p:nvPr/>
      </p:nvGrpSpPr>
      <p:grpSpPr>
        <a:xfrm>
          <a:off x="0" y="0"/>
          <a:ext cx="0" cy="0"/>
          <a:chOff x="0" y="0"/>
          <a:chExt cx="0" cy="0"/>
        </a:xfrm>
      </p:grpSpPr>
      <p:sp>
        <p:nvSpPr>
          <p:cNvPr id="154" name="Google Shape;154;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56" name="Google Shape;15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9" name="Shape 159"/>
        <p:cNvGrpSpPr/>
        <p:nvPr/>
      </p:nvGrpSpPr>
      <p:grpSpPr>
        <a:xfrm>
          <a:off x="0" y="0"/>
          <a:ext cx="0" cy="0"/>
          <a:chOff x="0" y="0"/>
          <a:chExt cx="0" cy="0"/>
        </a:xfrm>
      </p:grpSpPr>
      <p:sp>
        <p:nvSpPr>
          <p:cNvPr id="160" name="Google Shape;16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6" name="Shape 166"/>
        <p:cNvGrpSpPr/>
        <p:nvPr/>
      </p:nvGrpSpPr>
      <p:grpSpPr>
        <a:xfrm>
          <a:off x="0" y="0"/>
          <a:ext cx="0" cy="0"/>
          <a:chOff x="0" y="0"/>
          <a:chExt cx="0" cy="0"/>
        </a:xfrm>
      </p:grpSpPr>
      <p:sp>
        <p:nvSpPr>
          <p:cNvPr id="167" name="Google Shape;167;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9" name="Google Shape;169;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1" name="Google Shape;171;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5" name="Shape 175"/>
        <p:cNvGrpSpPr/>
        <p:nvPr/>
      </p:nvGrpSpPr>
      <p:grpSpPr>
        <a:xfrm>
          <a:off x="0" y="0"/>
          <a:ext cx="0" cy="0"/>
          <a:chOff x="0" y="0"/>
          <a:chExt cx="0" cy="0"/>
        </a:xfrm>
      </p:grpSpPr>
      <p:sp>
        <p:nvSpPr>
          <p:cNvPr id="176" name="Google Shape;176;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31"/>
          <p:cNvSpPr/>
          <p:nvPr>
            <p:ph idx="2" type="pic"/>
          </p:nvPr>
        </p:nvSpPr>
        <p:spPr>
          <a:xfrm>
            <a:off x="5183188" y="987425"/>
            <a:ext cx="6172200" cy="4873625"/>
          </a:xfrm>
          <a:prstGeom prst="rect">
            <a:avLst/>
          </a:prstGeom>
          <a:noFill/>
          <a:ln>
            <a:noFill/>
          </a:ln>
        </p:spPr>
      </p:sp>
      <p:sp>
        <p:nvSpPr>
          <p:cNvPr id="178" name="Google Shape;178;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9" name="Google Shape;17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18" name="Shape 18"/>
        <p:cNvGrpSpPr/>
        <p:nvPr/>
      </p:nvGrpSpPr>
      <p:grpSpPr>
        <a:xfrm>
          <a:off x="0" y="0"/>
          <a:ext cx="0" cy="0"/>
          <a:chOff x="0" y="0"/>
          <a:chExt cx="0" cy="0"/>
        </a:xfrm>
      </p:grpSpPr>
      <p:sp>
        <p:nvSpPr>
          <p:cNvPr id="19" name="Google Shape;19;p27"/>
          <p:cNvSpPr txBox="1"/>
          <p:nvPr>
            <p:ph type="title"/>
          </p:nvPr>
        </p:nvSpPr>
        <p:spPr>
          <a:xfrm>
            <a:off x="3493558" y="2111727"/>
            <a:ext cx="5164247" cy="76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8800"/>
              <a:buFont typeface="Georgia"/>
              <a:buNone/>
              <a:defRPr sz="5867">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 type="body"/>
          </p:nvPr>
        </p:nvSpPr>
        <p:spPr>
          <a:xfrm>
            <a:off x="3493559" y="3229327"/>
            <a:ext cx="5204883" cy="76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40"/>
              </a:spcBef>
              <a:spcAft>
                <a:spcPts val="0"/>
              </a:spcAft>
              <a:buClr>
                <a:srgbClr val="2B1803"/>
              </a:buClr>
              <a:buSzPts val="1800"/>
              <a:buChar char="•"/>
              <a:defRPr/>
            </a:lvl1pPr>
            <a:lvl2pPr indent="-228600" lvl="1" marL="914400" algn="ctr">
              <a:lnSpc>
                <a:spcPct val="100000"/>
              </a:lnSpc>
              <a:spcBef>
                <a:spcPts val="373"/>
              </a:spcBef>
              <a:spcAft>
                <a:spcPts val="0"/>
              </a:spcAft>
              <a:buClr>
                <a:schemeClr val="dk1"/>
              </a:buClr>
              <a:buSzPts val="2800"/>
              <a:buFont typeface="Arial"/>
              <a:buNone/>
              <a:defRPr b="1">
                <a:solidFill>
                  <a:schemeClr val="dk1"/>
                </a:solidFill>
              </a:defRPr>
            </a:lvl2pPr>
            <a:lvl3pPr indent="-342900" lvl="2" marL="1371600" algn="l">
              <a:lnSpc>
                <a:spcPct val="100000"/>
              </a:lnSpc>
              <a:spcBef>
                <a:spcPts val="240"/>
              </a:spcBef>
              <a:spcAft>
                <a:spcPts val="0"/>
              </a:spcAft>
              <a:buClr>
                <a:srgbClr val="2B1803"/>
              </a:buClr>
              <a:buSzPts val="1800"/>
              <a:buChar char="•"/>
              <a:defRPr/>
            </a:lvl3pPr>
            <a:lvl4pPr indent="-342900" lvl="3" marL="1828800" algn="l">
              <a:lnSpc>
                <a:spcPct val="100000"/>
              </a:lnSpc>
              <a:spcBef>
                <a:spcPts val="240"/>
              </a:spcBef>
              <a:spcAft>
                <a:spcPts val="0"/>
              </a:spcAft>
              <a:buClr>
                <a:srgbClr val="2B1803"/>
              </a:buClr>
              <a:buSzPts val="1800"/>
              <a:buChar char="–"/>
              <a:defRPr/>
            </a:lvl4pPr>
            <a:lvl5pPr indent="-342900" lvl="4" marL="2286000" algn="l">
              <a:lnSpc>
                <a:spcPct val="100000"/>
              </a:lnSpc>
              <a:spcBef>
                <a:spcPts val="240"/>
              </a:spcBef>
              <a:spcAft>
                <a:spcPts val="0"/>
              </a:spcAft>
              <a:buClr>
                <a:srgbClr val="2B1803"/>
              </a:buClr>
              <a:buSzPts val="1800"/>
              <a:buChar char="»"/>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2" name="Shape 182"/>
        <p:cNvGrpSpPr/>
        <p:nvPr/>
      </p:nvGrpSpPr>
      <p:grpSpPr>
        <a:xfrm>
          <a:off x="0" y="0"/>
          <a:ext cx="0" cy="0"/>
          <a:chOff x="0" y="0"/>
          <a:chExt cx="0" cy="0"/>
        </a:xfrm>
      </p:grpSpPr>
      <p:sp>
        <p:nvSpPr>
          <p:cNvPr id="183" name="Google Shape;18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8" name="Shape 188"/>
        <p:cNvGrpSpPr/>
        <p:nvPr/>
      </p:nvGrpSpPr>
      <p:grpSpPr>
        <a:xfrm>
          <a:off x="0" y="0"/>
          <a:ext cx="0" cy="0"/>
          <a:chOff x="0" y="0"/>
          <a:chExt cx="0" cy="0"/>
        </a:xfrm>
      </p:grpSpPr>
      <p:sp>
        <p:nvSpPr>
          <p:cNvPr id="189" name="Google Shape;189;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2"/>
        </a:solidFill>
      </p:bgPr>
    </p:bg>
    <p:spTree>
      <p:nvGrpSpPr>
        <p:cNvPr id="21" name="Shape 21"/>
        <p:cNvGrpSpPr/>
        <p:nvPr/>
      </p:nvGrpSpPr>
      <p:grpSpPr>
        <a:xfrm>
          <a:off x="0" y="0"/>
          <a:ext cx="0" cy="0"/>
          <a:chOff x="0" y="0"/>
          <a:chExt cx="0" cy="0"/>
        </a:xfrm>
      </p:grpSpPr>
      <p:sp>
        <p:nvSpPr>
          <p:cNvPr id="22" name="Google Shape;22;p34"/>
          <p:cNvSpPr txBox="1"/>
          <p:nvPr/>
        </p:nvSpPr>
        <p:spPr>
          <a:xfrm>
            <a:off x="6248400" y="6121400"/>
            <a:ext cx="5561141" cy="529184"/>
          </a:xfrm>
          <a:prstGeom prst="rect">
            <a:avLst/>
          </a:prstGeom>
          <a:noFill/>
          <a:ln>
            <a:noFill/>
          </a:ln>
        </p:spPr>
        <p:txBody>
          <a:bodyPr anchorCtr="0" anchor="t" bIns="0" lIns="0" spcFirstLastPara="1" rIns="0" wrap="square" tIns="0">
            <a:spAutoFit/>
          </a:bodyPr>
          <a:lstStyle/>
          <a:p>
            <a:pPr indent="0" lvl="0" marL="0" marR="0" rtl="0" algn="r">
              <a:lnSpc>
                <a:spcPct val="258299"/>
              </a:lnSpc>
              <a:spcBef>
                <a:spcPts val="0"/>
              </a:spcBef>
              <a:spcAft>
                <a:spcPts val="0"/>
              </a:spcAft>
              <a:buClr>
                <a:schemeClr val="accent6"/>
              </a:buClr>
              <a:buSzPts val="1333"/>
              <a:buFont typeface="Rubik"/>
              <a:buNone/>
            </a:pPr>
            <a:r>
              <a:rPr b="0" i="0" lang="en-US" sz="1333" u="none" cap="none" strike="noStrike">
                <a:solidFill>
                  <a:schemeClr val="accent6"/>
                </a:solidFill>
                <a:latin typeface="Rubik"/>
                <a:ea typeface="Rubik"/>
                <a:cs typeface="Rubik"/>
                <a:sym typeface="Rubik"/>
              </a:rPr>
              <a:t>May 6-8, 2026  |  Cambridge, MD</a:t>
            </a:r>
            <a:endParaRPr b="0" i="0" sz="1200" u="none" cap="none" strike="noStrike">
              <a:solidFill>
                <a:schemeClr val="dk1"/>
              </a:solidFill>
              <a:latin typeface="Arial"/>
              <a:ea typeface="Arial"/>
              <a:cs typeface="Arial"/>
              <a:sym typeface="Arial"/>
            </a:endParaRPr>
          </a:p>
        </p:txBody>
      </p:sp>
      <p:sp>
        <p:nvSpPr>
          <p:cNvPr id="23" name="Google Shape;23;p34"/>
          <p:cNvSpPr txBox="1"/>
          <p:nvPr>
            <p:ph type="title"/>
          </p:nvPr>
        </p:nvSpPr>
        <p:spPr>
          <a:xfrm>
            <a:off x="1625600" y="3249040"/>
            <a:ext cx="8940800" cy="129756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Georgia"/>
              <a:buNone/>
              <a:defRPr b="1" sz="3600">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4"/>
          <p:cNvSpPr txBox="1"/>
          <p:nvPr>
            <p:ph idx="1" type="body"/>
          </p:nvPr>
        </p:nvSpPr>
        <p:spPr>
          <a:xfrm>
            <a:off x="3384162" y="4800600"/>
            <a:ext cx="5204883" cy="1320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40"/>
              </a:spcBef>
              <a:spcAft>
                <a:spcPts val="0"/>
              </a:spcAft>
              <a:buClr>
                <a:srgbClr val="2B1803"/>
              </a:buClr>
              <a:buSzPts val="1800"/>
              <a:buChar char="•"/>
              <a:defRPr/>
            </a:lvl1pPr>
            <a:lvl2pPr indent="-228600" lvl="1" marL="914400" algn="ctr">
              <a:lnSpc>
                <a:spcPct val="100000"/>
              </a:lnSpc>
              <a:spcBef>
                <a:spcPts val="373"/>
              </a:spcBef>
              <a:spcAft>
                <a:spcPts val="0"/>
              </a:spcAft>
              <a:buClr>
                <a:schemeClr val="dk1"/>
              </a:buClr>
              <a:buSzPts val="2800"/>
              <a:buFont typeface="Arial"/>
              <a:buNone/>
              <a:defRPr b="0">
                <a:solidFill>
                  <a:schemeClr val="dk1"/>
                </a:solidFill>
                <a:latin typeface="Play"/>
                <a:ea typeface="Play"/>
                <a:cs typeface="Play"/>
                <a:sym typeface="Play"/>
              </a:defRPr>
            </a:lvl2pPr>
            <a:lvl3pPr indent="-342900" lvl="2" marL="1371600" algn="l">
              <a:lnSpc>
                <a:spcPct val="100000"/>
              </a:lnSpc>
              <a:spcBef>
                <a:spcPts val="240"/>
              </a:spcBef>
              <a:spcAft>
                <a:spcPts val="0"/>
              </a:spcAft>
              <a:buClr>
                <a:srgbClr val="2B1803"/>
              </a:buClr>
              <a:buSzPts val="1800"/>
              <a:buChar char="•"/>
              <a:defRPr/>
            </a:lvl3pPr>
            <a:lvl4pPr indent="-342900" lvl="3" marL="1828800" algn="l">
              <a:lnSpc>
                <a:spcPct val="100000"/>
              </a:lnSpc>
              <a:spcBef>
                <a:spcPts val="240"/>
              </a:spcBef>
              <a:spcAft>
                <a:spcPts val="0"/>
              </a:spcAft>
              <a:buClr>
                <a:srgbClr val="2B1803"/>
              </a:buClr>
              <a:buSzPts val="1800"/>
              <a:buChar char="–"/>
              <a:defRPr/>
            </a:lvl4pPr>
            <a:lvl5pPr indent="-342900" lvl="4" marL="2286000" algn="l">
              <a:lnSpc>
                <a:spcPct val="100000"/>
              </a:lnSpc>
              <a:spcBef>
                <a:spcPts val="240"/>
              </a:spcBef>
              <a:spcAft>
                <a:spcPts val="0"/>
              </a:spcAft>
              <a:buClr>
                <a:srgbClr val="2B1803"/>
              </a:buClr>
              <a:buSzPts val="1800"/>
              <a:buChar char="»"/>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pic>
        <p:nvPicPr>
          <p:cNvPr descr="A book and globe on a shelf&#10;&#10;AI-generated content may be incorrect." id="25" name="Google Shape;25;p34"/>
          <p:cNvPicPr preferRelativeResize="0"/>
          <p:nvPr/>
        </p:nvPicPr>
        <p:blipFill rotWithShape="1">
          <a:blip r:embed="rId2">
            <a:alphaModFix/>
          </a:blip>
          <a:srcRect b="0" l="0" r="0" t="0"/>
          <a:stretch/>
        </p:blipFill>
        <p:spPr>
          <a:xfrm>
            <a:off x="3911601" y="261563"/>
            <a:ext cx="4150007" cy="28544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ink" type="obj">
  <p:cSld name="OBJECT">
    <p:bg>
      <p:bgPr>
        <a:solidFill>
          <a:schemeClr val="lt2"/>
        </a:solidFill>
      </p:bgPr>
    </p:bg>
    <p:spTree>
      <p:nvGrpSpPr>
        <p:cNvPr id="26" name="Shape 26"/>
        <p:cNvGrpSpPr/>
        <p:nvPr/>
      </p:nvGrpSpPr>
      <p:grpSpPr>
        <a:xfrm>
          <a:off x="0" y="0"/>
          <a:ext cx="0" cy="0"/>
          <a:chOff x="0" y="0"/>
          <a:chExt cx="0" cy="0"/>
        </a:xfrm>
      </p:grpSpPr>
      <p:sp>
        <p:nvSpPr>
          <p:cNvPr id="27" name="Google Shape;27;p35"/>
          <p:cNvSpPr txBox="1"/>
          <p:nvPr>
            <p:ph idx="1" type="body"/>
          </p:nvPr>
        </p:nvSpPr>
        <p:spPr>
          <a:xfrm>
            <a:off x="711201" y="1752600"/>
            <a:ext cx="10769599" cy="4267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27"/>
              </a:spcBef>
              <a:spcAft>
                <a:spcPts val="0"/>
              </a:spcAft>
              <a:buClr>
                <a:srgbClr val="2B1803"/>
              </a:buClr>
              <a:buSzPts val="3200"/>
              <a:buChar char="•"/>
              <a:defRPr>
                <a:latin typeface="Arial"/>
                <a:ea typeface="Arial"/>
                <a:cs typeface="Arial"/>
                <a:sym typeface="Arial"/>
              </a:defRPr>
            </a:lvl1pPr>
            <a:lvl2pPr indent="-406400" lvl="1" marL="914400" algn="l">
              <a:lnSpc>
                <a:spcPct val="100000"/>
              </a:lnSpc>
              <a:spcBef>
                <a:spcPts val="373"/>
              </a:spcBef>
              <a:spcAft>
                <a:spcPts val="0"/>
              </a:spcAft>
              <a:buClr>
                <a:srgbClr val="2B1803"/>
              </a:buClr>
              <a:buSzPts val="2800"/>
              <a:buChar char="–"/>
              <a:defRPr>
                <a:latin typeface="Arial"/>
                <a:ea typeface="Arial"/>
                <a:cs typeface="Arial"/>
                <a:sym typeface="Arial"/>
              </a:defRPr>
            </a:lvl2pPr>
            <a:lvl3pPr indent="-381000" lvl="2" marL="1371600" algn="l">
              <a:lnSpc>
                <a:spcPct val="100000"/>
              </a:lnSpc>
              <a:spcBef>
                <a:spcPts val="320"/>
              </a:spcBef>
              <a:spcAft>
                <a:spcPts val="0"/>
              </a:spcAft>
              <a:buClr>
                <a:srgbClr val="2B1803"/>
              </a:buClr>
              <a:buSzPts val="2400"/>
              <a:buChar char="•"/>
              <a:defRPr>
                <a:latin typeface="Arial"/>
                <a:ea typeface="Arial"/>
                <a:cs typeface="Arial"/>
                <a:sym typeface="Arial"/>
              </a:defRPr>
            </a:lvl3pPr>
            <a:lvl4pPr indent="-355600" lvl="3" marL="1828800" algn="l">
              <a:lnSpc>
                <a:spcPct val="100000"/>
              </a:lnSpc>
              <a:spcBef>
                <a:spcPts val="267"/>
              </a:spcBef>
              <a:spcAft>
                <a:spcPts val="0"/>
              </a:spcAft>
              <a:buClr>
                <a:srgbClr val="2B1803"/>
              </a:buClr>
              <a:buSzPts val="2000"/>
              <a:buChar char="–"/>
              <a:defRPr>
                <a:latin typeface="Arial"/>
                <a:ea typeface="Arial"/>
                <a:cs typeface="Arial"/>
                <a:sym typeface="Arial"/>
              </a:defRPr>
            </a:lvl4pPr>
            <a:lvl5pPr indent="-355600" lvl="4" marL="2286000" algn="l">
              <a:lnSpc>
                <a:spcPct val="100000"/>
              </a:lnSpc>
              <a:spcBef>
                <a:spcPts val="267"/>
              </a:spcBef>
              <a:spcAft>
                <a:spcPts val="0"/>
              </a:spcAft>
              <a:buClr>
                <a:srgbClr val="2B1803"/>
              </a:buClr>
              <a:buSzPts val="2000"/>
              <a:buChar char="»"/>
              <a:defRPr>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
        <p:nvSpPr>
          <p:cNvPr id="28" name="Google Shape;28;p35"/>
          <p:cNvSpPr/>
          <p:nvPr/>
        </p:nvSpPr>
        <p:spPr>
          <a:xfrm>
            <a:off x="0" y="0"/>
            <a:ext cx="12192000" cy="1155479"/>
          </a:xfrm>
          <a:prstGeom prst="rect">
            <a:avLst/>
          </a:prstGeom>
          <a:solidFill>
            <a:schemeClr val="dk1"/>
          </a:solidFill>
          <a:ln>
            <a:noFill/>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 name="Google Shape;29;p35"/>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30" name="Google Shape;30;p35"/>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31" name="Google Shape;31;p35"/>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Blue">
  <p:cSld name="Title and Content_Blue">
    <p:spTree>
      <p:nvGrpSpPr>
        <p:cNvPr id="32" name="Shape 32"/>
        <p:cNvGrpSpPr/>
        <p:nvPr/>
      </p:nvGrpSpPr>
      <p:grpSpPr>
        <a:xfrm>
          <a:off x="0" y="0"/>
          <a:ext cx="0" cy="0"/>
          <a:chOff x="0" y="0"/>
          <a:chExt cx="0" cy="0"/>
        </a:xfrm>
      </p:grpSpPr>
      <p:sp>
        <p:nvSpPr>
          <p:cNvPr id="33" name="Google Shape;33;p36"/>
          <p:cNvSpPr txBox="1"/>
          <p:nvPr>
            <p:ph idx="1" type="body"/>
          </p:nvPr>
        </p:nvSpPr>
        <p:spPr>
          <a:xfrm>
            <a:off x="711201" y="1752600"/>
            <a:ext cx="10769599" cy="4267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27"/>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lnSpc>
                <a:spcPct val="100000"/>
              </a:lnSpc>
              <a:spcBef>
                <a:spcPts val="373"/>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lnSpc>
                <a:spcPct val="100000"/>
              </a:lnSpc>
              <a:spcBef>
                <a:spcPts val="32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lnSpc>
                <a:spcPct val="100000"/>
              </a:lnSpc>
              <a:spcBef>
                <a:spcPts val="267"/>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lnSpc>
                <a:spcPct val="100000"/>
              </a:lnSpc>
              <a:spcBef>
                <a:spcPts val="267"/>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
        <p:nvSpPr>
          <p:cNvPr id="34" name="Google Shape;34;p36"/>
          <p:cNvSpPr/>
          <p:nvPr/>
        </p:nvSpPr>
        <p:spPr>
          <a:xfrm>
            <a:off x="0" y="0"/>
            <a:ext cx="12192000" cy="1155479"/>
          </a:xfrm>
          <a:prstGeom prst="rect">
            <a:avLst/>
          </a:prstGeom>
          <a:solidFill>
            <a:schemeClr val="accent3"/>
          </a:solidFill>
          <a:ln cap="flat" cmpd="sng" w="25400">
            <a:solidFill>
              <a:schemeClr val="accent3"/>
            </a:solidFill>
            <a:prstDash val="solid"/>
            <a:round/>
            <a:headEnd len="sm" w="sm" type="none"/>
            <a:tailEnd len="sm" w="sm" type="none"/>
          </a:ln>
        </p:spPr>
        <p:txBody>
          <a:bodyPr anchorCtr="0" anchor="ctr" bIns="30450" lIns="60950" spcFirstLastPara="1" rIns="60950" wrap="square" tIns="30450">
            <a:noAutofit/>
          </a:bodyPr>
          <a:lstStyle/>
          <a:p>
            <a:pPr indent="0" lvl="0" marL="0" marR="0" rtl="0" algn="ctr">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5" name="Google Shape;35;p36"/>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36" name="Google Shape;36;p36"/>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37" name="Google Shape;37;p36"/>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Green">
  <p:cSld name="Title and Content_Green">
    <p:spTree>
      <p:nvGrpSpPr>
        <p:cNvPr id="38" name="Shape 38"/>
        <p:cNvGrpSpPr/>
        <p:nvPr/>
      </p:nvGrpSpPr>
      <p:grpSpPr>
        <a:xfrm>
          <a:off x="0" y="0"/>
          <a:ext cx="0" cy="0"/>
          <a:chOff x="0" y="0"/>
          <a:chExt cx="0" cy="0"/>
        </a:xfrm>
      </p:grpSpPr>
      <p:sp>
        <p:nvSpPr>
          <p:cNvPr id="39" name="Google Shape;39;p37"/>
          <p:cNvSpPr txBox="1"/>
          <p:nvPr>
            <p:ph idx="1" type="body"/>
          </p:nvPr>
        </p:nvSpPr>
        <p:spPr>
          <a:xfrm>
            <a:off x="711201" y="1752600"/>
            <a:ext cx="10769599" cy="4267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27"/>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lnSpc>
                <a:spcPct val="100000"/>
              </a:lnSpc>
              <a:spcBef>
                <a:spcPts val="373"/>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lnSpc>
                <a:spcPct val="100000"/>
              </a:lnSpc>
              <a:spcBef>
                <a:spcPts val="32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lnSpc>
                <a:spcPct val="100000"/>
              </a:lnSpc>
              <a:spcBef>
                <a:spcPts val="267"/>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lnSpc>
                <a:spcPct val="100000"/>
              </a:lnSpc>
              <a:spcBef>
                <a:spcPts val="267"/>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
        <p:nvSpPr>
          <p:cNvPr id="40" name="Google Shape;40;p37"/>
          <p:cNvSpPr txBox="1"/>
          <p:nvPr>
            <p:ph type="title"/>
          </p:nvPr>
        </p:nvSpPr>
        <p:spPr>
          <a:xfrm>
            <a:off x="423081" y="196739"/>
            <a:ext cx="5486400" cy="762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41" name="Google Shape;41;p37"/>
          <p:cNvPicPr preferRelativeResize="0"/>
          <p:nvPr/>
        </p:nvPicPr>
        <p:blipFill rotWithShape="1">
          <a:blip r:embed="rId2">
            <a:alphaModFix/>
          </a:blip>
          <a:srcRect b="0" l="0" r="0" t="0"/>
          <a:stretch/>
        </p:blipFill>
        <p:spPr>
          <a:xfrm>
            <a:off x="10541001" y="4648200"/>
            <a:ext cx="965199" cy="2043123"/>
          </a:xfrm>
          <a:prstGeom prst="rect">
            <a:avLst/>
          </a:prstGeom>
          <a:noFill/>
          <a:ln>
            <a:noFill/>
          </a:ln>
        </p:spPr>
      </p:pic>
      <p:pic>
        <p:nvPicPr>
          <p:cNvPr descr="A yellow flowers in a vase&#10;&#10;AI-generated content may be incorrect." id="42" name="Google Shape;42;p37"/>
          <p:cNvPicPr preferRelativeResize="0"/>
          <p:nvPr/>
        </p:nvPicPr>
        <p:blipFill rotWithShape="1">
          <a:blip r:embed="rId3">
            <a:alphaModFix/>
          </a:blip>
          <a:srcRect b="0" l="0" r="0" t="0"/>
          <a:stretch/>
        </p:blipFill>
        <p:spPr>
          <a:xfrm>
            <a:off x="11023600" y="5129257"/>
            <a:ext cx="702793" cy="148766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Green">
  <p:cSld name="Section Header_Green">
    <p:bg>
      <p:bgPr>
        <a:solidFill>
          <a:schemeClr val="accent5"/>
        </a:solidFill>
      </p:bgPr>
    </p:bg>
    <p:spTree>
      <p:nvGrpSpPr>
        <p:cNvPr id="43" name="Shape 43"/>
        <p:cNvGrpSpPr/>
        <p:nvPr/>
      </p:nvGrpSpPr>
      <p:grpSpPr>
        <a:xfrm>
          <a:off x="0" y="0"/>
          <a:ext cx="0" cy="0"/>
          <a:chOff x="0" y="0"/>
          <a:chExt cx="0" cy="0"/>
        </a:xfrm>
      </p:grpSpPr>
      <p:sp>
        <p:nvSpPr>
          <p:cNvPr id="44" name="Google Shape;44;p38"/>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Georgia"/>
              <a:buNone/>
              <a:defRPr b="1" sz="2667"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8"/>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lt1"/>
              </a:buClr>
              <a:buSzPts val="2400"/>
              <a:buNone/>
              <a:defRPr sz="1600">
                <a:solidFill>
                  <a:schemeClr val="lt1"/>
                </a:solidFill>
                <a:latin typeface="Arial"/>
                <a:ea typeface="Arial"/>
                <a:cs typeface="Arial"/>
                <a:sym typeface="Arial"/>
              </a:defRPr>
            </a:lvl1pPr>
            <a:lvl2pPr indent="-228600" lvl="1" marL="914400" algn="l">
              <a:lnSpc>
                <a:spcPct val="100000"/>
              </a:lnSpc>
              <a:spcBef>
                <a:spcPts val="240"/>
              </a:spcBef>
              <a:spcAft>
                <a:spcPts val="0"/>
              </a:spcAft>
              <a:buClr>
                <a:srgbClr val="88A6A6"/>
              </a:buClr>
              <a:buSzPts val="1800"/>
              <a:buNone/>
              <a:defRPr sz="1200">
                <a:solidFill>
                  <a:srgbClr val="88A6A6"/>
                </a:solidFill>
              </a:defRPr>
            </a:lvl2pPr>
            <a:lvl3pPr indent="-228600" lvl="2" marL="1371600" algn="l">
              <a:lnSpc>
                <a:spcPct val="100000"/>
              </a:lnSpc>
              <a:spcBef>
                <a:spcPts val="213"/>
              </a:spcBef>
              <a:spcAft>
                <a:spcPts val="0"/>
              </a:spcAft>
              <a:buClr>
                <a:srgbClr val="88A6A6"/>
              </a:buClr>
              <a:buSzPts val="1600"/>
              <a:buNone/>
              <a:defRPr sz="1067">
                <a:solidFill>
                  <a:srgbClr val="88A6A6"/>
                </a:solidFill>
              </a:defRPr>
            </a:lvl3pPr>
            <a:lvl4pPr indent="-228600" lvl="3" marL="1828800" algn="l">
              <a:lnSpc>
                <a:spcPct val="100000"/>
              </a:lnSpc>
              <a:spcBef>
                <a:spcPts val="187"/>
              </a:spcBef>
              <a:spcAft>
                <a:spcPts val="0"/>
              </a:spcAft>
              <a:buClr>
                <a:srgbClr val="88A6A6"/>
              </a:buClr>
              <a:buSzPts val="1400"/>
              <a:buNone/>
              <a:defRPr sz="933">
                <a:solidFill>
                  <a:srgbClr val="88A6A6"/>
                </a:solidFill>
              </a:defRPr>
            </a:lvl4pPr>
            <a:lvl5pPr indent="-228600" lvl="4" marL="2286000" algn="l">
              <a:lnSpc>
                <a:spcPct val="100000"/>
              </a:lnSpc>
              <a:spcBef>
                <a:spcPts val="187"/>
              </a:spcBef>
              <a:spcAft>
                <a:spcPts val="0"/>
              </a:spcAft>
              <a:buClr>
                <a:srgbClr val="88A6A6"/>
              </a:buClr>
              <a:buSzPts val="1400"/>
              <a:buNone/>
              <a:defRPr sz="933">
                <a:solidFill>
                  <a:srgbClr val="88A6A6"/>
                </a:solidFill>
              </a:defRPr>
            </a:lvl5pPr>
            <a:lvl6pPr indent="-228600" lvl="5" marL="2743200" algn="l">
              <a:lnSpc>
                <a:spcPct val="100000"/>
              </a:lnSpc>
              <a:spcBef>
                <a:spcPts val="187"/>
              </a:spcBef>
              <a:spcAft>
                <a:spcPts val="0"/>
              </a:spcAft>
              <a:buClr>
                <a:srgbClr val="88A6A6"/>
              </a:buClr>
              <a:buSzPts val="1400"/>
              <a:buNone/>
              <a:defRPr sz="933">
                <a:solidFill>
                  <a:srgbClr val="88A6A6"/>
                </a:solidFill>
              </a:defRPr>
            </a:lvl6pPr>
            <a:lvl7pPr indent="-228600" lvl="6" marL="3200400" algn="l">
              <a:lnSpc>
                <a:spcPct val="100000"/>
              </a:lnSpc>
              <a:spcBef>
                <a:spcPts val="187"/>
              </a:spcBef>
              <a:spcAft>
                <a:spcPts val="0"/>
              </a:spcAft>
              <a:buClr>
                <a:srgbClr val="88A6A6"/>
              </a:buClr>
              <a:buSzPts val="1400"/>
              <a:buNone/>
              <a:defRPr sz="933">
                <a:solidFill>
                  <a:srgbClr val="88A6A6"/>
                </a:solidFill>
              </a:defRPr>
            </a:lvl7pPr>
            <a:lvl8pPr indent="-228600" lvl="7" marL="3657600" algn="l">
              <a:lnSpc>
                <a:spcPct val="100000"/>
              </a:lnSpc>
              <a:spcBef>
                <a:spcPts val="187"/>
              </a:spcBef>
              <a:spcAft>
                <a:spcPts val="0"/>
              </a:spcAft>
              <a:buClr>
                <a:srgbClr val="88A6A6"/>
              </a:buClr>
              <a:buSzPts val="1400"/>
              <a:buNone/>
              <a:defRPr sz="933">
                <a:solidFill>
                  <a:srgbClr val="88A6A6"/>
                </a:solidFill>
              </a:defRPr>
            </a:lvl8pPr>
            <a:lvl9pPr indent="-228600" lvl="8" marL="4114800" algn="l">
              <a:lnSpc>
                <a:spcPct val="100000"/>
              </a:lnSpc>
              <a:spcBef>
                <a:spcPts val="187"/>
              </a:spcBef>
              <a:spcAft>
                <a:spcPts val="0"/>
              </a:spcAft>
              <a:buClr>
                <a:srgbClr val="88A6A6"/>
              </a:buClr>
              <a:buSzPts val="1400"/>
              <a:buNone/>
              <a:defRPr sz="933">
                <a:solidFill>
                  <a:srgbClr val="88A6A6"/>
                </a:solidFill>
              </a:defRPr>
            </a:lvl9pPr>
          </a:lstStyle>
          <a:p/>
        </p:txBody>
      </p:sp>
      <p:sp>
        <p:nvSpPr>
          <p:cNvPr id="46" name="Google Shape;46;p38"/>
          <p:cNvSpPr/>
          <p:nvPr>
            <p:ph idx="2" type="pic"/>
          </p:nvPr>
        </p:nvSpPr>
        <p:spPr>
          <a:xfrm>
            <a:off x="6858000" y="0"/>
            <a:ext cx="5334000" cy="68580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White">
  <p:cSld name="Section Header_White">
    <p:bg>
      <p:bgPr>
        <a:solidFill>
          <a:schemeClr val="lt2"/>
        </a:solidFill>
      </p:bgPr>
    </p:bg>
    <p:spTree>
      <p:nvGrpSpPr>
        <p:cNvPr id="47" name="Shape 47"/>
        <p:cNvGrpSpPr/>
        <p:nvPr/>
      </p:nvGrpSpPr>
      <p:grpSpPr>
        <a:xfrm>
          <a:off x="0" y="0"/>
          <a:ext cx="0" cy="0"/>
          <a:chOff x="0" y="0"/>
          <a:chExt cx="0" cy="0"/>
        </a:xfrm>
      </p:grpSpPr>
      <p:sp>
        <p:nvSpPr>
          <p:cNvPr id="48" name="Google Shape;48;p39"/>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Georgia"/>
              <a:buNone/>
              <a:defRPr b="1" sz="2667"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9"/>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2400"/>
              <a:buNone/>
              <a:defRPr sz="1600">
                <a:solidFill>
                  <a:schemeClr val="dk1"/>
                </a:solidFill>
                <a:latin typeface="Arial"/>
                <a:ea typeface="Arial"/>
                <a:cs typeface="Arial"/>
                <a:sym typeface="Arial"/>
              </a:defRPr>
            </a:lvl1pPr>
            <a:lvl2pPr indent="-228600" lvl="1" marL="914400" algn="l">
              <a:lnSpc>
                <a:spcPct val="100000"/>
              </a:lnSpc>
              <a:spcBef>
                <a:spcPts val="240"/>
              </a:spcBef>
              <a:spcAft>
                <a:spcPts val="0"/>
              </a:spcAft>
              <a:buClr>
                <a:srgbClr val="88A6A6"/>
              </a:buClr>
              <a:buSzPts val="1800"/>
              <a:buNone/>
              <a:defRPr sz="1200">
                <a:solidFill>
                  <a:srgbClr val="88A6A6"/>
                </a:solidFill>
              </a:defRPr>
            </a:lvl2pPr>
            <a:lvl3pPr indent="-228600" lvl="2" marL="1371600" algn="l">
              <a:lnSpc>
                <a:spcPct val="100000"/>
              </a:lnSpc>
              <a:spcBef>
                <a:spcPts val="213"/>
              </a:spcBef>
              <a:spcAft>
                <a:spcPts val="0"/>
              </a:spcAft>
              <a:buClr>
                <a:srgbClr val="88A6A6"/>
              </a:buClr>
              <a:buSzPts val="1600"/>
              <a:buNone/>
              <a:defRPr sz="1067">
                <a:solidFill>
                  <a:srgbClr val="88A6A6"/>
                </a:solidFill>
              </a:defRPr>
            </a:lvl3pPr>
            <a:lvl4pPr indent="-228600" lvl="3" marL="1828800" algn="l">
              <a:lnSpc>
                <a:spcPct val="100000"/>
              </a:lnSpc>
              <a:spcBef>
                <a:spcPts val="187"/>
              </a:spcBef>
              <a:spcAft>
                <a:spcPts val="0"/>
              </a:spcAft>
              <a:buClr>
                <a:srgbClr val="88A6A6"/>
              </a:buClr>
              <a:buSzPts val="1400"/>
              <a:buNone/>
              <a:defRPr sz="933">
                <a:solidFill>
                  <a:srgbClr val="88A6A6"/>
                </a:solidFill>
              </a:defRPr>
            </a:lvl4pPr>
            <a:lvl5pPr indent="-228600" lvl="4" marL="2286000" algn="l">
              <a:lnSpc>
                <a:spcPct val="100000"/>
              </a:lnSpc>
              <a:spcBef>
                <a:spcPts val="187"/>
              </a:spcBef>
              <a:spcAft>
                <a:spcPts val="0"/>
              </a:spcAft>
              <a:buClr>
                <a:srgbClr val="88A6A6"/>
              </a:buClr>
              <a:buSzPts val="1400"/>
              <a:buNone/>
              <a:defRPr sz="933">
                <a:solidFill>
                  <a:srgbClr val="88A6A6"/>
                </a:solidFill>
              </a:defRPr>
            </a:lvl5pPr>
            <a:lvl6pPr indent="-228600" lvl="5" marL="2743200" algn="l">
              <a:lnSpc>
                <a:spcPct val="100000"/>
              </a:lnSpc>
              <a:spcBef>
                <a:spcPts val="187"/>
              </a:spcBef>
              <a:spcAft>
                <a:spcPts val="0"/>
              </a:spcAft>
              <a:buClr>
                <a:srgbClr val="88A6A6"/>
              </a:buClr>
              <a:buSzPts val="1400"/>
              <a:buNone/>
              <a:defRPr sz="933">
                <a:solidFill>
                  <a:srgbClr val="88A6A6"/>
                </a:solidFill>
              </a:defRPr>
            </a:lvl6pPr>
            <a:lvl7pPr indent="-228600" lvl="6" marL="3200400" algn="l">
              <a:lnSpc>
                <a:spcPct val="100000"/>
              </a:lnSpc>
              <a:spcBef>
                <a:spcPts val="187"/>
              </a:spcBef>
              <a:spcAft>
                <a:spcPts val="0"/>
              </a:spcAft>
              <a:buClr>
                <a:srgbClr val="88A6A6"/>
              </a:buClr>
              <a:buSzPts val="1400"/>
              <a:buNone/>
              <a:defRPr sz="933">
                <a:solidFill>
                  <a:srgbClr val="88A6A6"/>
                </a:solidFill>
              </a:defRPr>
            </a:lvl7pPr>
            <a:lvl8pPr indent="-228600" lvl="7" marL="3657600" algn="l">
              <a:lnSpc>
                <a:spcPct val="100000"/>
              </a:lnSpc>
              <a:spcBef>
                <a:spcPts val="187"/>
              </a:spcBef>
              <a:spcAft>
                <a:spcPts val="0"/>
              </a:spcAft>
              <a:buClr>
                <a:srgbClr val="88A6A6"/>
              </a:buClr>
              <a:buSzPts val="1400"/>
              <a:buNone/>
              <a:defRPr sz="933">
                <a:solidFill>
                  <a:srgbClr val="88A6A6"/>
                </a:solidFill>
              </a:defRPr>
            </a:lvl8pPr>
            <a:lvl9pPr indent="-228600" lvl="8" marL="4114800" algn="l">
              <a:lnSpc>
                <a:spcPct val="100000"/>
              </a:lnSpc>
              <a:spcBef>
                <a:spcPts val="187"/>
              </a:spcBef>
              <a:spcAft>
                <a:spcPts val="0"/>
              </a:spcAft>
              <a:buClr>
                <a:srgbClr val="88A6A6"/>
              </a:buClr>
              <a:buSzPts val="1400"/>
              <a:buNone/>
              <a:defRPr sz="933">
                <a:solidFill>
                  <a:srgbClr val="88A6A6"/>
                </a:solidFill>
              </a:defRPr>
            </a:lvl9pPr>
          </a:lstStyle>
          <a:p/>
        </p:txBody>
      </p:sp>
      <p:sp>
        <p:nvSpPr>
          <p:cNvPr id="50" name="Google Shape;50;p39"/>
          <p:cNvSpPr/>
          <p:nvPr>
            <p:ph idx="2" type="pic"/>
          </p:nvPr>
        </p:nvSpPr>
        <p:spPr>
          <a:xfrm>
            <a:off x="6858000" y="0"/>
            <a:ext cx="5334000" cy="6858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304800" y="279400"/>
            <a:ext cx="11328400" cy="762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2B1803"/>
              </a:buClr>
              <a:buSzPts val="4400"/>
              <a:buFont typeface="Georgia"/>
              <a:buNone/>
              <a:defRPr b="0" i="0" sz="4400" u="none" cap="none" strike="noStrike">
                <a:solidFill>
                  <a:srgbClr val="2B1803"/>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304800" y="1600200"/>
            <a:ext cx="11328400" cy="48260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rgbClr val="2B1803"/>
              </a:buClr>
              <a:buSzPts val="3200"/>
              <a:buFont typeface="Arial"/>
              <a:buChar char="•"/>
              <a:defRPr b="0" i="0" sz="3200" u="none" cap="none" strike="noStrike">
                <a:solidFill>
                  <a:srgbClr val="2B1803"/>
                </a:solidFill>
                <a:latin typeface="Arial"/>
                <a:ea typeface="Arial"/>
                <a:cs typeface="Arial"/>
                <a:sym typeface="Arial"/>
              </a:defRPr>
            </a:lvl1pPr>
            <a:lvl2pPr indent="-406400" lvl="1" marL="914400" marR="0" rtl="0" algn="l">
              <a:lnSpc>
                <a:spcPct val="100000"/>
              </a:lnSpc>
              <a:spcBef>
                <a:spcPts val="560"/>
              </a:spcBef>
              <a:spcAft>
                <a:spcPts val="0"/>
              </a:spcAft>
              <a:buClr>
                <a:srgbClr val="2B1803"/>
              </a:buClr>
              <a:buSzPts val="2800"/>
              <a:buFont typeface="Arial"/>
              <a:buChar char="–"/>
              <a:defRPr b="0" i="0" sz="2800" u="none" cap="none" strike="noStrike">
                <a:solidFill>
                  <a:srgbClr val="2B1803"/>
                </a:solidFill>
                <a:latin typeface="Arial"/>
                <a:ea typeface="Arial"/>
                <a:cs typeface="Arial"/>
                <a:sym typeface="Arial"/>
              </a:defRPr>
            </a:lvl2pPr>
            <a:lvl3pPr indent="-381000" lvl="2" marL="1371600" marR="0" rtl="0" algn="l">
              <a:lnSpc>
                <a:spcPct val="100000"/>
              </a:lnSpc>
              <a:spcBef>
                <a:spcPts val="480"/>
              </a:spcBef>
              <a:spcAft>
                <a:spcPts val="0"/>
              </a:spcAft>
              <a:buClr>
                <a:srgbClr val="2B1803"/>
              </a:buClr>
              <a:buSzPts val="2400"/>
              <a:buFont typeface="Arial"/>
              <a:buChar char="•"/>
              <a:defRPr b="0" i="0" sz="2400" u="none" cap="none" strike="noStrike">
                <a:solidFill>
                  <a:srgbClr val="2B1803"/>
                </a:solidFill>
                <a:latin typeface="Arial"/>
                <a:ea typeface="Arial"/>
                <a:cs typeface="Arial"/>
                <a:sym typeface="Arial"/>
              </a:defRPr>
            </a:lvl3pPr>
            <a:lvl4pPr indent="-355600" lvl="3" marL="1828800" marR="0" rtl="0" algn="l">
              <a:lnSpc>
                <a:spcPct val="100000"/>
              </a:lnSpc>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4pPr>
            <a:lvl5pPr indent="-355600" lvl="4" marL="2286000" marR="0" rtl="0" algn="l">
              <a:lnSpc>
                <a:spcPct val="100000"/>
              </a:lnSpc>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1" name="Google Shape;12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2" name="Google Shape;12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4" name="Google Shape;12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32.jpg"/><Relationship Id="rId7" Type="http://schemas.openxmlformats.org/officeDocument/2006/relationships/image" Target="../media/image17.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46.jpg"/><Relationship Id="rId5"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30.png"/><Relationship Id="rId7"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hyperlink" Target="https://guides.lib.de.us/dhsslibrary/hhcwalkingtour" TargetMode="External"/><Relationship Id="rId5" Type="http://schemas.openxmlformats.org/officeDocument/2006/relationships/hyperlink" Target="https://guides.lib.de.us/dhsslibrary/stockleycenterwalkingtour" TargetMode="External"/><Relationship Id="rId6" Type="http://schemas.openxmlformats.org/officeDocument/2006/relationships/image" Target="../media/image36.png"/><Relationship Id="rId7"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9.jp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13.jpg"/><Relationship Id="rId6" Type="http://schemas.openxmlformats.org/officeDocument/2006/relationships/image" Target="../media/image15.jpg"/><Relationship Id="rId7"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jpg"/><Relationship Id="rId9"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g3d5086c6894_0_0"/>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308" name="Google Shape;308;g3d5086c6894_0_0"/>
          <p:cNvSpPr/>
          <p:nvPr/>
        </p:nvSpPr>
        <p:spPr>
          <a:xfrm rot="-4995232">
            <a:off x="165161" y="103581"/>
            <a:ext cx="2987988" cy="2987988"/>
          </a:xfrm>
          <a:prstGeom prst="arc">
            <a:avLst>
              <a:gd fmla="val 14455503"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9" name="Google Shape;309;g3d5086c6894_0_0"/>
          <p:cNvSpPr txBox="1"/>
          <p:nvPr>
            <p:ph type="title"/>
          </p:nvPr>
        </p:nvSpPr>
        <p:spPr>
          <a:xfrm>
            <a:off x="908150" y="403725"/>
            <a:ext cx="7736100" cy="2387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US" sz="6000">
                <a:solidFill>
                  <a:schemeClr val="lt1"/>
                </a:solidFill>
              </a:rPr>
              <a:t>Stockley Center </a:t>
            </a:r>
            <a:br>
              <a:rPr lang="en-US" sz="6000">
                <a:solidFill>
                  <a:schemeClr val="lt1"/>
                </a:solidFill>
              </a:rPr>
            </a:br>
            <a:r>
              <a:rPr lang="en-US" sz="6000">
                <a:solidFill>
                  <a:schemeClr val="lt1"/>
                </a:solidFill>
              </a:rPr>
              <a:t>Campus Walking </a:t>
            </a:r>
            <a:br>
              <a:rPr lang="en-US" sz="6000">
                <a:solidFill>
                  <a:schemeClr val="lt1"/>
                </a:solidFill>
              </a:rPr>
            </a:br>
            <a:r>
              <a:rPr lang="en-US" sz="6000">
                <a:solidFill>
                  <a:schemeClr val="lt1"/>
                </a:solidFill>
              </a:rPr>
              <a:t>History Tour</a:t>
            </a:r>
            <a:endParaRPr/>
          </a:p>
        </p:txBody>
      </p:sp>
      <p:sp>
        <p:nvSpPr>
          <p:cNvPr id="310" name="Google Shape;310;g3d5086c6894_0_0"/>
          <p:cNvSpPr/>
          <p:nvPr/>
        </p:nvSpPr>
        <p:spPr>
          <a:xfrm>
            <a:off x="10349802" y="832686"/>
            <a:ext cx="1104900" cy="10749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1" name="Google Shape;311;g3d5086c6894_0_0"/>
          <p:cNvSpPr/>
          <p:nvPr/>
        </p:nvSpPr>
        <p:spPr>
          <a:xfrm>
            <a:off x="6682154" y="4925384"/>
            <a:ext cx="876600" cy="876600"/>
          </a:xfrm>
          <a:prstGeom prst="rect">
            <a:avLst/>
          </a:prstGeom>
          <a:noFill/>
          <a:ln cap="flat" cmpd="sng" w="1270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2" name="Google Shape;312;g3d5086c6894_0_0"/>
          <p:cNvSpPr txBox="1"/>
          <p:nvPr/>
        </p:nvSpPr>
        <p:spPr>
          <a:xfrm>
            <a:off x="722800" y="2957725"/>
            <a:ext cx="5091000" cy="3666600"/>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Playfair Display"/>
              <a:buChar char="•"/>
            </a:pPr>
            <a:r>
              <a:rPr i="0" lang="en-US" sz="2400" u="none" cap="none" strike="noStrike">
                <a:solidFill>
                  <a:schemeClr val="lt1"/>
                </a:solidFill>
                <a:latin typeface="Playfair Display"/>
                <a:ea typeface="Playfair Display"/>
                <a:cs typeface="Playfair Display"/>
                <a:sym typeface="Playfair Display"/>
              </a:rPr>
              <a:t>1</a:t>
            </a:r>
            <a:r>
              <a:rPr lang="en-US" sz="2400">
                <a:solidFill>
                  <a:schemeClr val="lt1"/>
                </a:solidFill>
                <a:latin typeface="Playfair Display"/>
                <a:ea typeface="Playfair Display"/>
                <a:cs typeface="Playfair Display"/>
                <a:sym typeface="Playfair Display"/>
              </a:rPr>
              <a:t>3</a:t>
            </a:r>
            <a:r>
              <a:rPr i="0" lang="en-US" sz="2400" u="none" cap="none" strike="noStrike">
                <a:solidFill>
                  <a:schemeClr val="lt1"/>
                </a:solidFill>
                <a:latin typeface="Playfair Display"/>
                <a:ea typeface="Playfair Display"/>
                <a:cs typeface="Playfair Display"/>
                <a:sym typeface="Playfair Display"/>
              </a:rPr>
              <a:t> total stops across 2 miles</a:t>
            </a:r>
            <a:endParaRPr>
              <a:latin typeface="Playfair Display"/>
              <a:ea typeface="Playfair Display"/>
              <a:cs typeface="Playfair Display"/>
              <a:sym typeface="Playfair Display"/>
            </a:endParaRPr>
          </a:p>
          <a:p>
            <a:pPr indent="-228600" lvl="0" marL="285750" marR="0" rtl="0" algn="l">
              <a:lnSpc>
                <a:spcPct val="90000"/>
              </a:lnSpc>
              <a:spcBef>
                <a:spcPts val="1000"/>
              </a:spcBef>
              <a:spcAft>
                <a:spcPts val="0"/>
              </a:spcAft>
              <a:buClr>
                <a:schemeClr val="lt1"/>
              </a:buClr>
              <a:buSzPts val="2400"/>
              <a:buFont typeface="Playfair Display"/>
              <a:buChar char="•"/>
            </a:pPr>
            <a:r>
              <a:rPr lang="en-US" sz="2400">
                <a:solidFill>
                  <a:schemeClr val="lt1"/>
                </a:solidFill>
                <a:latin typeface="Playfair Display"/>
                <a:ea typeface="Playfair Display"/>
                <a:cs typeface="Playfair Display"/>
                <a:sym typeface="Playfair Display"/>
              </a:rPr>
              <a:t>Many of the original buildings no longer exist</a:t>
            </a:r>
            <a:endParaRPr sz="2400">
              <a:solidFill>
                <a:schemeClr val="lt1"/>
              </a:solidFill>
              <a:latin typeface="Playfair Display"/>
              <a:ea typeface="Playfair Display"/>
              <a:cs typeface="Playfair Display"/>
              <a:sym typeface="Playfair Display"/>
            </a:endParaRPr>
          </a:p>
          <a:p>
            <a:pPr indent="-228600" lvl="0" marL="285750" marR="0" rtl="0" algn="l">
              <a:lnSpc>
                <a:spcPct val="90000"/>
              </a:lnSpc>
              <a:spcBef>
                <a:spcPts val="1000"/>
              </a:spcBef>
              <a:spcAft>
                <a:spcPts val="0"/>
              </a:spcAft>
              <a:buClr>
                <a:schemeClr val="lt1"/>
              </a:buClr>
              <a:buSzPts val="2400"/>
              <a:buFont typeface="Playfair Display"/>
              <a:buChar char="•"/>
            </a:pPr>
            <a:r>
              <a:rPr lang="en-US" sz="2400">
                <a:solidFill>
                  <a:schemeClr val="lt1"/>
                </a:solidFill>
                <a:latin typeface="Playfair Display"/>
                <a:ea typeface="Playfair Display"/>
                <a:cs typeface="Playfair Display"/>
                <a:sym typeface="Playfair Display"/>
              </a:rPr>
              <a:t>Split up </a:t>
            </a:r>
            <a:r>
              <a:rPr lang="en-US" sz="2400">
                <a:solidFill>
                  <a:schemeClr val="lt1"/>
                </a:solidFill>
                <a:latin typeface="Playfair Display"/>
                <a:ea typeface="Playfair Display"/>
                <a:cs typeface="Playfair Display"/>
                <a:sym typeface="Playfair Display"/>
              </a:rPr>
              <a:t>history of campus and patient life across different entries</a:t>
            </a:r>
            <a:endParaRPr i="0" sz="2400" u="none" cap="none" strike="noStrike">
              <a:solidFill>
                <a:schemeClr val="lt1"/>
              </a:solidFill>
              <a:latin typeface="Playfair Display"/>
              <a:ea typeface="Playfair Display"/>
              <a:cs typeface="Playfair Display"/>
              <a:sym typeface="Playfair Display"/>
            </a:endParaRPr>
          </a:p>
          <a:p>
            <a:pPr indent="-228600" lvl="0" marL="285750" marR="0" rtl="0" algn="l">
              <a:lnSpc>
                <a:spcPct val="90000"/>
              </a:lnSpc>
              <a:spcBef>
                <a:spcPts val="1000"/>
              </a:spcBef>
              <a:spcAft>
                <a:spcPts val="0"/>
              </a:spcAft>
              <a:buClr>
                <a:schemeClr val="lt1"/>
              </a:buClr>
              <a:buSzPts val="2400"/>
              <a:buFont typeface="Playfair Display"/>
              <a:buChar char="•"/>
            </a:pPr>
            <a:r>
              <a:rPr lang="en-US" sz="2400">
                <a:solidFill>
                  <a:schemeClr val="lt1"/>
                </a:solidFill>
                <a:latin typeface="Playfair Display"/>
                <a:ea typeface="Playfair Display"/>
                <a:cs typeface="Playfair Display"/>
                <a:sym typeface="Playfair Display"/>
              </a:rPr>
              <a:t>Added disclaimer on outdated language and terminology of the time</a:t>
            </a:r>
            <a:endParaRPr sz="2400">
              <a:solidFill>
                <a:schemeClr val="lt1"/>
              </a:solidFill>
              <a:latin typeface="Playfair Display"/>
              <a:ea typeface="Playfair Display"/>
              <a:cs typeface="Playfair Display"/>
              <a:sym typeface="Playfair Display"/>
            </a:endParaRPr>
          </a:p>
        </p:txBody>
      </p:sp>
      <p:pic>
        <p:nvPicPr>
          <p:cNvPr id="313" name="Google Shape;313;g3d5086c6894_0_0"/>
          <p:cNvPicPr preferRelativeResize="0"/>
          <p:nvPr/>
        </p:nvPicPr>
        <p:blipFill rotWithShape="1">
          <a:blip r:embed="rId3">
            <a:alphaModFix/>
          </a:blip>
          <a:srcRect b="8180" l="41988" r="10786" t="7318"/>
          <a:stretch/>
        </p:blipFill>
        <p:spPr>
          <a:xfrm>
            <a:off x="6927525" y="290050"/>
            <a:ext cx="4357775" cy="6334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g3da94cec113_0_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20" name="Google Shape;320;g3da94cec113_0_3"/>
          <p:cNvPicPr preferRelativeResize="0"/>
          <p:nvPr/>
        </p:nvPicPr>
        <p:blipFill rotWithShape="1">
          <a:blip r:embed="rId3">
            <a:alphaModFix/>
          </a:blip>
          <a:srcRect b="0" l="0" r="7158" t="0"/>
          <a:stretch/>
        </p:blipFill>
        <p:spPr>
          <a:xfrm>
            <a:off x="8529321" y="10"/>
            <a:ext cx="3662680" cy="3401568"/>
          </a:xfrm>
          <a:custGeom>
            <a:rect b="b" l="l" r="r" t="t"/>
            <a:pathLst>
              <a:path extrusionOk="0" h="3401568" w="3662680">
                <a:moveTo>
                  <a:pt x="0" y="0"/>
                </a:moveTo>
                <a:lnTo>
                  <a:pt x="3662680" y="0"/>
                </a:lnTo>
                <a:lnTo>
                  <a:pt x="3662680" y="3401568"/>
                </a:lnTo>
                <a:lnTo>
                  <a:pt x="774527" y="3401568"/>
                </a:lnTo>
                <a:lnTo>
                  <a:pt x="769892" y="3133175"/>
                </a:lnTo>
                <a:cubicBezTo>
                  <a:pt x="732577" y="2055441"/>
                  <a:pt x="492520" y="1056020"/>
                  <a:pt x="104445" y="215033"/>
                </a:cubicBezTo>
                <a:close/>
              </a:path>
            </a:pathLst>
          </a:custGeom>
          <a:solidFill>
            <a:schemeClr val="lt2"/>
          </a:solidFill>
          <a:ln>
            <a:noFill/>
          </a:ln>
        </p:spPr>
      </p:pic>
      <p:pic>
        <p:nvPicPr>
          <p:cNvPr id="321" name="Google Shape;321;g3da94cec113_0_3"/>
          <p:cNvPicPr preferRelativeResize="0"/>
          <p:nvPr/>
        </p:nvPicPr>
        <p:blipFill>
          <a:blip r:embed="rId4">
            <a:alphaModFix/>
          </a:blip>
          <a:stretch>
            <a:fillRect/>
          </a:stretch>
        </p:blipFill>
        <p:spPr>
          <a:xfrm>
            <a:off x="8763000" y="27425"/>
            <a:ext cx="3429000" cy="3374150"/>
          </a:xfrm>
          <a:prstGeom prst="rect">
            <a:avLst/>
          </a:prstGeom>
          <a:noFill/>
          <a:ln>
            <a:noFill/>
          </a:ln>
        </p:spPr>
      </p:pic>
      <p:pic>
        <p:nvPicPr>
          <p:cNvPr id="322" name="Google Shape;322;g3da94cec113_0_3"/>
          <p:cNvPicPr preferRelativeResize="0"/>
          <p:nvPr/>
        </p:nvPicPr>
        <p:blipFill>
          <a:blip r:embed="rId5">
            <a:alphaModFix/>
          </a:blip>
          <a:stretch>
            <a:fillRect/>
          </a:stretch>
        </p:blipFill>
        <p:spPr>
          <a:xfrm>
            <a:off x="5115325" y="0"/>
            <a:ext cx="4118100" cy="3374150"/>
          </a:xfrm>
          <a:prstGeom prst="rect">
            <a:avLst/>
          </a:prstGeom>
          <a:noFill/>
          <a:ln>
            <a:noFill/>
          </a:ln>
        </p:spPr>
      </p:pic>
      <p:pic>
        <p:nvPicPr>
          <p:cNvPr descr="A sign on a wall&#10;&#10;AI-generated content may be incorrect." id="323" name="Google Shape;323;g3da94cec113_0_3"/>
          <p:cNvPicPr preferRelativeResize="0"/>
          <p:nvPr>
            <p:ph idx="1" type="body"/>
          </p:nvPr>
        </p:nvPicPr>
        <p:blipFill rotWithShape="1">
          <a:blip r:embed="rId6">
            <a:alphaModFix/>
          </a:blip>
          <a:srcRect b="2730" l="0" r="0" t="7455"/>
          <a:stretch/>
        </p:blipFill>
        <p:spPr>
          <a:xfrm>
            <a:off x="5168353" y="3456432"/>
            <a:ext cx="7023600" cy="3401700"/>
          </a:xfrm>
          <a:prstGeom prst="rect">
            <a:avLst/>
          </a:prstGeom>
          <a:noFill/>
          <a:ln>
            <a:noFill/>
          </a:ln>
        </p:spPr>
      </p:pic>
      <p:sp>
        <p:nvSpPr>
          <p:cNvPr id="324" name="Google Shape;324;g3da94cec113_0_3"/>
          <p:cNvSpPr/>
          <p:nvPr/>
        </p:nvSpPr>
        <p:spPr>
          <a:xfrm>
            <a:off x="0" y="0"/>
            <a:ext cx="5932965" cy="6858000"/>
          </a:xfrm>
          <a:custGeom>
            <a:rect b="b" l="l" r="r" t="t"/>
            <a:pathLst>
              <a:path extrusionOk="0" h="6858000" w="5932965">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3019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25" name="Google Shape;325;g3da94cec113_0_3"/>
          <p:cNvPicPr preferRelativeResize="0"/>
          <p:nvPr/>
        </p:nvPicPr>
        <p:blipFill>
          <a:blip r:embed="rId7">
            <a:alphaModFix/>
          </a:blip>
          <a:stretch>
            <a:fillRect/>
          </a:stretch>
        </p:blipFill>
        <p:spPr>
          <a:xfrm>
            <a:off x="5168378" y="3456425"/>
            <a:ext cx="7023600" cy="3401575"/>
          </a:xfrm>
          <a:prstGeom prst="rect">
            <a:avLst/>
          </a:prstGeom>
          <a:noFill/>
          <a:ln>
            <a:noFill/>
          </a:ln>
        </p:spPr>
      </p:pic>
      <p:sp>
        <p:nvSpPr>
          <p:cNvPr id="326" name="Google Shape;326;g3da94cec113_0_3"/>
          <p:cNvSpPr/>
          <p:nvPr/>
        </p:nvSpPr>
        <p:spPr>
          <a:xfrm>
            <a:off x="0" y="0"/>
            <a:ext cx="5922333" cy="6858000"/>
          </a:xfrm>
          <a:custGeom>
            <a:rect b="b" l="l" r="r" t="t"/>
            <a:pathLst>
              <a:path extrusionOk="0" h="6858000" w="5922333">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7" name="Google Shape;327;g3da94cec113_0_3"/>
          <p:cNvSpPr txBox="1"/>
          <p:nvPr>
            <p:ph type="title"/>
          </p:nvPr>
        </p:nvSpPr>
        <p:spPr>
          <a:xfrm>
            <a:off x="448050" y="685800"/>
            <a:ext cx="4720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Play"/>
              <a:buNone/>
            </a:pPr>
            <a:r>
              <a:rPr lang="en-US" sz="4800"/>
              <a:t>Delaware Hospital for the Chronically Ill</a:t>
            </a:r>
            <a:endParaRPr sz="4800">
              <a:solidFill>
                <a:schemeClr val="dk1"/>
              </a:solidFill>
              <a:latin typeface="Play"/>
              <a:ea typeface="Play"/>
              <a:cs typeface="Play"/>
              <a:sym typeface="Play"/>
            </a:endParaRPr>
          </a:p>
        </p:txBody>
      </p:sp>
      <p:sp>
        <p:nvSpPr>
          <p:cNvPr id="328" name="Google Shape;328;g3da94cec113_0_3"/>
          <p:cNvSpPr/>
          <p:nvPr/>
        </p:nvSpPr>
        <p:spPr>
          <a:xfrm>
            <a:off x="0" y="1016867"/>
            <a:ext cx="1281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9" name="Google Shape;329;g3da94cec113_0_3"/>
          <p:cNvSpPr/>
          <p:nvPr/>
        </p:nvSpPr>
        <p:spPr>
          <a:xfrm>
            <a:off x="475974" y="2517291"/>
            <a:ext cx="4970400" cy="183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0" name="Google Shape;330;g3da94cec113_0_3"/>
          <p:cNvSpPr txBox="1"/>
          <p:nvPr/>
        </p:nvSpPr>
        <p:spPr>
          <a:xfrm>
            <a:off x="380350" y="2630400"/>
            <a:ext cx="5172300" cy="3819900"/>
          </a:xfrm>
          <a:prstGeom prst="rect">
            <a:avLst/>
          </a:prstGeom>
          <a:noFill/>
          <a:ln>
            <a:noFill/>
          </a:ln>
        </p:spPr>
        <p:txBody>
          <a:bodyPr anchorCtr="0" anchor="t" bIns="45700" lIns="91425" spcFirstLastPara="1" rIns="91425" wrap="square" tIns="45700">
            <a:noAutofit/>
          </a:bodyPr>
          <a:lstStyle/>
          <a:p>
            <a:pPr indent="-273742" lvl="0" marL="228600" marR="0" rtl="0" algn="l">
              <a:lnSpc>
                <a:spcPct val="100000"/>
              </a:lnSpc>
              <a:spcBef>
                <a:spcPts val="0"/>
              </a:spcBef>
              <a:spcAft>
                <a:spcPts val="0"/>
              </a:spcAft>
              <a:buClr>
                <a:schemeClr val="dk1"/>
              </a:buClr>
              <a:buSzPts val="2671"/>
              <a:buFont typeface="Playfair Display Medium"/>
              <a:buChar char="•"/>
            </a:pPr>
            <a:r>
              <a:rPr i="0" lang="en-US" sz="2671" u="none" cap="none" strike="noStrike">
                <a:solidFill>
                  <a:schemeClr val="dk1"/>
                </a:solidFill>
                <a:latin typeface="Playfair Display Medium"/>
                <a:ea typeface="Playfair Display Medium"/>
                <a:cs typeface="Playfair Display Medium"/>
                <a:sym typeface="Playfair Display Medium"/>
              </a:rPr>
              <a:t>Located in </a:t>
            </a:r>
            <a:r>
              <a:rPr lang="en-US" sz="2671">
                <a:solidFill>
                  <a:schemeClr val="dk1"/>
                </a:solidFill>
                <a:latin typeface="Playfair Display Medium"/>
                <a:ea typeface="Playfair Display Medium"/>
                <a:cs typeface="Playfair Display Medium"/>
                <a:sym typeface="Playfair Display Medium"/>
              </a:rPr>
              <a:t>Smyrna</a:t>
            </a:r>
            <a:r>
              <a:rPr i="0" lang="en-US" sz="2671" u="none" cap="none" strike="noStrike">
                <a:solidFill>
                  <a:schemeClr val="dk1"/>
                </a:solidFill>
                <a:latin typeface="Playfair Display Medium"/>
                <a:ea typeface="Playfair Display Medium"/>
                <a:cs typeface="Playfair Display Medium"/>
                <a:sym typeface="Playfair Display Medium"/>
              </a:rPr>
              <a:t>, Delaware</a:t>
            </a:r>
            <a:endParaRPr sz="2671">
              <a:latin typeface="Playfair Display Medium"/>
              <a:ea typeface="Playfair Display Medium"/>
              <a:cs typeface="Playfair Display Medium"/>
              <a:sym typeface="Playfair Display Medium"/>
            </a:endParaRPr>
          </a:p>
          <a:p>
            <a:pPr indent="-273742" lvl="0" marL="228600" marR="0" rtl="0" algn="l">
              <a:lnSpc>
                <a:spcPct val="100000"/>
              </a:lnSpc>
              <a:spcBef>
                <a:spcPts val="1000"/>
              </a:spcBef>
              <a:spcAft>
                <a:spcPts val="0"/>
              </a:spcAft>
              <a:buClr>
                <a:schemeClr val="dk1"/>
              </a:buClr>
              <a:buSzPts val="2671"/>
              <a:buFont typeface="Playfair Display Medium"/>
              <a:buChar char="•"/>
            </a:pPr>
            <a:r>
              <a:rPr lang="en-US" sz="2671">
                <a:latin typeface="Playfair Display Medium"/>
                <a:ea typeface="Playfair Display Medium"/>
                <a:cs typeface="Playfair Display Medium"/>
                <a:sym typeface="Playfair Display Medium"/>
              </a:rPr>
              <a:t>Originally the State Welfare Home</a:t>
            </a:r>
            <a:endParaRPr sz="2671">
              <a:latin typeface="Playfair Display Medium"/>
              <a:ea typeface="Playfair Display Medium"/>
              <a:cs typeface="Playfair Display Medium"/>
              <a:sym typeface="Playfair Display Medium"/>
            </a:endParaRPr>
          </a:p>
          <a:p>
            <a:pPr indent="-273742" lvl="0" marL="228600" marR="0" rtl="0" algn="l">
              <a:lnSpc>
                <a:spcPct val="100000"/>
              </a:lnSpc>
              <a:spcBef>
                <a:spcPts val="1000"/>
              </a:spcBef>
              <a:spcAft>
                <a:spcPts val="0"/>
              </a:spcAft>
              <a:buClr>
                <a:schemeClr val="dk1"/>
              </a:buClr>
              <a:buSzPts val="2671"/>
              <a:buFont typeface="Playfair Display Medium"/>
              <a:buChar char="•"/>
            </a:pPr>
            <a:r>
              <a:rPr lang="en-US" sz="2671">
                <a:latin typeface="Playfair Display Medium"/>
                <a:ea typeface="Playfair Display Medium"/>
                <a:cs typeface="Playfair Display Medium"/>
                <a:sym typeface="Playfair Display Medium"/>
              </a:rPr>
              <a:t>Opened September 25, 1933</a:t>
            </a:r>
            <a:endParaRPr sz="2671">
              <a:latin typeface="Playfair Display Medium"/>
              <a:ea typeface="Playfair Display Medium"/>
              <a:cs typeface="Playfair Display Medium"/>
              <a:sym typeface="Playfair Display Medium"/>
            </a:endParaRPr>
          </a:p>
          <a:p>
            <a:pPr indent="-273742" lvl="0" marL="228600" marR="0" rtl="0" algn="l">
              <a:lnSpc>
                <a:spcPct val="100000"/>
              </a:lnSpc>
              <a:spcBef>
                <a:spcPts val="1000"/>
              </a:spcBef>
              <a:spcAft>
                <a:spcPts val="0"/>
              </a:spcAft>
              <a:buClr>
                <a:schemeClr val="dk1"/>
              </a:buClr>
              <a:buSzPts val="2671"/>
              <a:buFont typeface="Playfair Display Medium"/>
              <a:buChar char="•"/>
            </a:pPr>
            <a:r>
              <a:rPr lang="en-US" sz="2671">
                <a:latin typeface="Playfair Display Medium"/>
                <a:ea typeface="Playfair Display Medium"/>
                <a:cs typeface="Playfair Display Medium"/>
                <a:sym typeface="Playfair Display Medium"/>
              </a:rPr>
              <a:t>Hospital being updated</a:t>
            </a:r>
            <a:endParaRPr sz="2671">
              <a:latin typeface="Playfair Display Medium"/>
              <a:ea typeface="Playfair Display Medium"/>
              <a:cs typeface="Playfair Display Medium"/>
              <a:sym typeface="Playfair Display Medium"/>
            </a:endParaRPr>
          </a:p>
          <a:p>
            <a:pPr indent="-273742" lvl="0" marL="285750" marR="0" rtl="0" algn="l">
              <a:lnSpc>
                <a:spcPct val="100000"/>
              </a:lnSpc>
              <a:spcBef>
                <a:spcPts val="1000"/>
              </a:spcBef>
              <a:spcAft>
                <a:spcPts val="0"/>
              </a:spcAft>
              <a:buClr>
                <a:schemeClr val="dk1"/>
              </a:buClr>
              <a:buSzPts val="2671"/>
              <a:buFont typeface="Playfair Display Medium"/>
              <a:buChar char="•"/>
            </a:pPr>
            <a:r>
              <a:rPr lang="en-US" sz="2671">
                <a:latin typeface="Playfair Display Medium"/>
                <a:ea typeface="Playfair Display Medium"/>
                <a:cs typeface="Playfair Display Medium"/>
                <a:sym typeface="Playfair Display Medium"/>
              </a:rPr>
              <a:t>Tour script finalized by end </a:t>
            </a:r>
            <a:br>
              <a:rPr lang="en-US" sz="2671">
                <a:latin typeface="Playfair Display Medium"/>
                <a:ea typeface="Playfair Display Medium"/>
                <a:cs typeface="Playfair Display Medium"/>
                <a:sym typeface="Playfair Display Medium"/>
              </a:rPr>
            </a:br>
            <a:r>
              <a:rPr lang="en-US" sz="2671">
                <a:latin typeface="Playfair Display Medium"/>
                <a:ea typeface="Playfair Display Medium"/>
                <a:cs typeface="Playfair Display Medium"/>
                <a:sym typeface="Playfair Display Medium"/>
              </a:rPr>
              <a:t>of this year</a:t>
            </a:r>
            <a:endParaRPr i="0" sz="1100" u="none" cap="none" strike="noStrike">
              <a:solidFill>
                <a:schemeClr val="dk1"/>
              </a:solidFill>
              <a:latin typeface="Playfair Display Medium"/>
              <a:ea typeface="Playfair Display Medium"/>
              <a:cs typeface="Playfair Display Medium"/>
              <a:sym typeface="Playfair Display Medium"/>
            </a:endParaRPr>
          </a:p>
        </p:txBody>
      </p:sp>
      <p:pic>
        <p:nvPicPr>
          <p:cNvPr id="331" name="Google Shape;331;g3da94cec113_0_3"/>
          <p:cNvPicPr preferRelativeResize="0"/>
          <p:nvPr/>
        </p:nvPicPr>
        <p:blipFill>
          <a:blip r:embed="rId8">
            <a:alphaModFix/>
          </a:blip>
          <a:stretch>
            <a:fillRect/>
          </a:stretch>
        </p:blipFill>
        <p:spPr>
          <a:xfrm>
            <a:off x="7802850" y="2630400"/>
            <a:ext cx="2128024" cy="159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9"/>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8" name="Google Shape;338;p9"/>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9" name="Google Shape;339;p9"/>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Play"/>
              <a:buNone/>
            </a:pPr>
            <a:r>
              <a:rPr lang="en-US">
                <a:solidFill>
                  <a:srgbClr val="FFFFFF"/>
                </a:solidFill>
              </a:rPr>
              <a:t>Creating a Script</a:t>
            </a:r>
            <a:endParaRPr/>
          </a:p>
        </p:txBody>
      </p:sp>
      <p:sp>
        <p:nvSpPr>
          <p:cNvPr id="340" name="Google Shape;340;p9"/>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341" name="Google Shape;341;p9"/>
          <p:cNvSpPr txBox="1"/>
          <p:nvPr>
            <p:ph idx="1" type="body"/>
          </p:nvPr>
        </p:nvSpPr>
        <p:spPr>
          <a:xfrm>
            <a:off x="4447308" y="591344"/>
            <a:ext cx="6906491" cy="558561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Try to give an overview, general facts</a:t>
            </a:r>
            <a:endParaRPr>
              <a:latin typeface="Playfair Display"/>
              <a:ea typeface="Playfair Display"/>
              <a:cs typeface="Playfair Display"/>
              <a:sym typeface="Playfair Display"/>
            </a:endParaRPr>
          </a:p>
          <a:p>
            <a:pPr indent="-228600" lvl="0" marL="228600" rtl="0" algn="l">
              <a:lnSpc>
                <a:spcPct val="90000"/>
              </a:lnSpc>
              <a:spcBef>
                <a:spcPts val="100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Try to make entries 2-3 minutes MAX</a:t>
            </a:r>
            <a:endParaRPr>
              <a:latin typeface="Playfair Display"/>
              <a:ea typeface="Playfair Display"/>
              <a:cs typeface="Playfair Display"/>
              <a:sym typeface="Playfair Display"/>
            </a:endParaRPr>
          </a:p>
          <a:p>
            <a:pPr indent="-228600" lvl="1" marL="685800" rtl="0" algn="l">
              <a:lnSpc>
                <a:spcPct val="90000"/>
              </a:lnSpc>
              <a:spcBef>
                <a:spcPts val="500"/>
              </a:spcBef>
              <a:spcAft>
                <a:spcPts val="0"/>
              </a:spcAft>
              <a:buClr>
                <a:schemeClr val="dk1"/>
              </a:buClr>
              <a:buSzPts val="2400"/>
              <a:buFont typeface="Playfair Display"/>
              <a:buChar char="•"/>
            </a:pPr>
            <a:r>
              <a:rPr lang="en-US">
                <a:latin typeface="Playfair Display"/>
                <a:ea typeface="Playfair Display"/>
                <a:cs typeface="Playfair Display"/>
                <a:sym typeface="Playfair Display"/>
              </a:rPr>
              <a:t>After complete, read script out loud</a:t>
            </a:r>
            <a:endParaRPr>
              <a:latin typeface="Playfair Display"/>
              <a:ea typeface="Playfair Display"/>
              <a:cs typeface="Playfair Display"/>
              <a:sym typeface="Playfair Display"/>
            </a:endParaRPr>
          </a:p>
          <a:p>
            <a:pPr indent="-228600" lvl="0" marL="228600" rtl="0" algn="l">
              <a:lnSpc>
                <a:spcPct val="90000"/>
              </a:lnSpc>
              <a:spcBef>
                <a:spcPts val="100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Include directional information at the end of each entry</a:t>
            </a:r>
            <a:endParaRPr>
              <a:latin typeface="Playfair Display"/>
              <a:ea typeface="Playfair Display"/>
              <a:cs typeface="Playfair Display"/>
              <a:sym typeface="Playfair Display"/>
            </a:endParaRPr>
          </a:p>
          <a:p>
            <a:pPr indent="-228600" lvl="0" marL="228600" rtl="0" algn="l">
              <a:lnSpc>
                <a:spcPct val="90000"/>
              </a:lnSpc>
              <a:spcBef>
                <a:spcPts val="100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Save EVERYTHING!!</a:t>
            </a:r>
            <a:endParaRPr>
              <a:latin typeface="Playfair Display"/>
              <a:ea typeface="Playfair Display"/>
              <a:cs typeface="Playfair Display"/>
              <a:sym typeface="Playfair Display"/>
            </a:endParaRPr>
          </a:p>
          <a:p>
            <a:pPr indent="-228600" lvl="0" marL="228600" rtl="0" algn="l">
              <a:lnSpc>
                <a:spcPct val="90000"/>
              </a:lnSpc>
              <a:spcBef>
                <a:spcPts val="100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Prepare for multiple drafts and reviews</a:t>
            </a:r>
            <a:endParaRPr>
              <a:latin typeface="Playfair Display"/>
              <a:ea typeface="Playfair Display"/>
              <a:cs typeface="Playfair Display"/>
              <a:sym typeface="Playfair Display"/>
            </a:endParaRPr>
          </a:p>
          <a:p>
            <a:pPr indent="-228600" lvl="0" marL="228600" rtl="0" algn="l">
              <a:lnSpc>
                <a:spcPct val="90000"/>
              </a:lnSpc>
              <a:spcBef>
                <a:spcPts val="1000"/>
              </a:spcBef>
              <a:spcAft>
                <a:spcPts val="0"/>
              </a:spcAft>
              <a:buClr>
                <a:schemeClr val="dk1"/>
              </a:buClr>
              <a:buSzPts val="2800"/>
              <a:buFont typeface="Playfair Display"/>
              <a:buChar char="•"/>
            </a:pPr>
            <a:r>
              <a:rPr lang="en-US">
                <a:latin typeface="Playfair Display"/>
                <a:ea typeface="Playfair Display"/>
                <a:cs typeface="Playfair Display"/>
                <a:sym typeface="Playfair Display"/>
              </a:rPr>
              <a:t>Remember your sources (cite on Clio)</a:t>
            </a:r>
            <a:endParaRPr>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8" name="Google Shape;348;p10"/>
          <p:cNvSpPr txBox="1"/>
          <p:nvPr>
            <p:ph type="title"/>
          </p:nvPr>
        </p:nvSpPr>
        <p:spPr>
          <a:xfrm>
            <a:off x="638882" y="864893"/>
            <a:ext cx="10909640" cy="62511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sz="6600">
                <a:solidFill>
                  <a:schemeClr val="dk1"/>
                </a:solidFill>
                <a:latin typeface="Play"/>
                <a:ea typeface="Play"/>
                <a:cs typeface="Play"/>
                <a:sym typeface="Play"/>
              </a:rPr>
              <a:t>Clio</a:t>
            </a:r>
            <a:br>
              <a:rPr lang="en-US" sz="6600">
                <a:solidFill>
                  <a:schemeClr val="dk1"/>
                </a:solidFill>
                <a:latin typeface="Play"/>
                <a:ea typeface="Play"/>
                <a:cs typeface="Play"/>
                <a:sym typeface="Play"/>
              </a:rPr>
            </a:br>
            <a:endParaRPr sz="6600">
              <a:solidFill>
                <a:schemeClr val="dk1"/>
              </a:solidFill>
              <a:latin typeface="Play"/>
              <a:ea typeface="Play"/>
              <a:cs typeface="Play"/>
              <a:sym typeface="Play"/>
            </a:endParaRPr>
          </a:p>
        </p:txBody>
      </p:sp>
      <p:sp>
        <p:nvSpPr>
          <p:cNvPr id="349" name="Google Shape;349;p10"/>
          <p:cNvSpPr/>
          <p:nvPr/>
        </p:nvSpPr>
        <p:spPr>
          <a:xfrm>
            <a:off x="3807702" y="1733454"/>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50" name="Google Shape;350;p10"/>
          <p:cNvPicPr preferRelativeResize="0"/>
          <p:nvPr/>
        </p:nvPicPr>
        <p:blipFill rotWithShape="1">
          <a:blip r:embed="rId3">
            <a:alphaModFix/>
          </a:blip>
          <a:srcRect b="7080" l="1" r="2115" t="11750"/>
          <a:stretch/>
        </p:blipFill>
        <p:spPr>
          <a:xfrm>
            <a:off x="1131716" y="2041112"/>
            <a:ext cx="9928568" cy="4631193"/>
          </a:xfrm>
          <a:prstGeom prst="rect">
            <a:avLst/>
          </a:prstGeom>
          <a:noFill/>
          <a:ln>
            <a:noFill/>
          </a:ln>
        </p:spPr>
      </p:pic>
      <p:sp>
        <p:nvSpPr>
          <p:cNvPr id="351" name="Google Shape;351;p10"/>
          <p:cNvSpPr txBox="1"/>
          <p:nvPr/>
        </p:nvSpPr>
        <p:spPr>
          <a:xfrm>
            <a:off x="2823451" y="785650"/>
            <a:ext cx="6545100" cy="78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Play"/>
              <a:buNone/>
            </a:pPr>
            <a:r>
              <a:rPr b="0" i="0" lang="en-US" sz="2800" u="none" cap="none" strike="noStrike">
                <a:solidFill>
                  <a:schemeClr val="dk1"/>
                </a:solidFill>
                <a:latin typeface="Play"/>
                <a:ea typeface="Play"/>
                <a:cs typeface="Play"/>
                <a:sym typeface="Play"/>
              </a:rPr>
              <a:t>https://theclio.com/howToCreateTour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48"/>
                                        </p:tgtEl>
                                        <p:attrNameLst>
                                          <p:attrName>style.visibility</p:attrName>
                                        </p:attrNameLst>
                                      </p:cBhvr>
                                      <p:to>
                                        <p:strVal val="visible"/>
                                      </p:to>
                                    </p:set>
                                    <p:animEffect filter="fade" transition="in">
                                      <p:cBhvr>
                                        <p:cTn dur="700"/>
                                        <p:tgtEl>
                                          <p:spTgt spid="348"/>
                                        </p:tgtEl>
                                      </p:cBhvr>
                                    </p:animEffect>
                                  </p:childTnLst>
                                </p:cTn>
                              </p:par>
                              <p:par>
                                <p:cTn fill="hold" nodeType="withEffect" presetClass="entr" presetID="10" presetSubtype="0">
                                  <p:stCondLst>
                                    <p:cond delay="1000"/>
                                  </p:stCondLst>
                                  <p:childTnLst>
                                    <p:set>
                                      <p:cBhvr>
                                        <p:cTn dur="1" fill="hold">
                                          <p:stCondLst>
                                            <p:cond delay="0"/>
                                          </p:stCondLst>
                                        </p:cTn>
                                        <p:tgtEl>
                                          <p:spTgt spid="351"/>
                                        </p:tgtEl>
                                        <p:attrNameLst>
                                          <p:attrName>style.visibility</p:attrName>
                                        </p:attrNameLst>
                                      </p:cBhvr>
                                      <p:to>
                                        <p:strVal val="visible"/>
                                      </p:to>
                                    </p:set>
                                    <p:animEffect filter="fade" transition="in">
                                      <p:cBhvr>
                                        <p:cTn dur="7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356" name="Shape 356"/>
        <p:cNvGrpSpPr/>
        <p:nvPr/>
      </p:nvGrpSpPr>
      <p:grpSpPr>
        <a:xfrm>
          <a:off x="0" y="0"/>
          <a:ext cx="0" cy="0"/>
          <a:chOff x="0" y="0"/>
          <a:chExt cx="0" cy="0"/>
        </a:xfrm>
      </p:grpSpPr>
      <p:sp>
        <p:nvSpPr>
          <p:cNvPr id="357" name="Google Shape;357;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8" name="Google Shape;358;p11"/>
          <p:cNvSpPr txBox="1"/>
          <p:nvPr>
            <p:ph type="title"/>
          </p:nvPr>
        </p:nvSpPr>
        <p:spPr>
          <a:xfrm>
            <a:off x="630936" y="639520"/>
            <a:ext cx="3429000" cy="17190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solidFill>
                  <a:schemeClr val="dk1"/>
                </a:solidFill>
                <a:latin typeface="Play"/>
                <a:ea typeface="Play"/>
                <a:cs typeface="Play"/>
                <a:sym typeface="Play"/>
              </a:rPr>
              <a:t>Clio Entries</a:t>
            </a:r>
            <a:endParaRPr/>
          </a:p>
        </p:txBody>
      </p:sp>
      <p:sp>
        <p:nvSpPr>
          <p:cNvPr id="359" name="Google Shape;359;p11"/>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60" name="Google Shape;360;p11"/>
          <p:cNvSpPr txBox="1"/>
          <p:nvPr/>
        </p:nvSpPr>
        <p:spPr>
          <a:xfrm>
            <a:off x="630925" y="2807200"/>
            <a:ext cx="3679800" cy="3928800"/>
          </a:xfrm>
          <a:prstGeom prst="rect">
            <a:avLst/>
          </a:prstGeom>
          <a:noFill/>
          <a:ln>
            <a:noFill/>
          </a:ln>
        </p:spPr>
        <p:txBody>
          <a:bodyPr anchorCtr="0" anchor="t" bIns="45700" lIns="91425" spcFirstLastPara="1" rIns="91425" wrap="square" tIns="45700">
            <a:normAutofit fontScale="55000" lnSpcReduction="20000"/>
          </a:bodyPr>
          <a:lstStyle/>
          <a:p>
            <a:pPr indent="-246063" lvl="0" marL="285750" marR="0" rtl="0" algn="l">
              <a:lnSpc>
                <a:spcPct val="90000"/>
              </a:lnSpc>
              <a:spcBef>
                <a:spcPts val="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Introduction (100 words)</a:t>
            </a:r>
            <a:endParaRPr sz="4500">
              <a:latin typeface="Playfair Display"/>
              <a:ea typeface="Playfair Display"/>
              <a:cs typeface="Playfair Display"/>
              <a:sym typeface="Playfair Display"/>
            </a:endParaRPr>
          </a:p>
          <a:p>
            <a:pPr indent="-246063" lvl="0" marL="285750" marR="0" rtl="0" algn="l">
              <a:lnSpc>
                <a:spcPct val="90000"/>
              </a:lnSpc>
              <a:spcBef>
                <a:spcPts val="100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Background and Context (300-500 words)</a:t>
            </a:r>
            <a:endParaRPr sz="4500">
              <a:latin typeface="Playfair Display"/>
              <a:ea typeface="Playfair Display"/>
              <a:cs typeface="Playfair Display"/>
              <a:sym typeface="Playfair Display"/>
            </a:endParaRPr>
          </a:p>
          <a:p>
            <a:pPr indent="-246063" lvl="0" marL="285750" marR="0" rtl="0" algn="l">
              <a:lnSpc>
                <a:spcPct val="90000"/>
              </a:lnSpc>
              <a:spcBef>
                <a:spcPts val="100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Location (Google Maps)</a:t>
            </a:r>
            <a:endParaRPr sz="4500">
              <a:latin typeface="Playfair Display"/>
              <a:ea typeface="Playfair Display"/>
              <a:cs typeface="Playfair Display"/>
              <a:sym typeface="Playfair Display"/>
            </a:endParaRPr>
          </a:p>
          <a:p>
            <a:pPr indent="-246063" lvl="0" marL="285750" marR="0" rtl="0" algn="l">
              <a:lnSpc>
                <a:spcPct val="90000"/>
              </a:lnSpc>
              <a:spcBef>
                <a:spcPts val="100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QR Code</a:t>
            </a:r>
            <a:endParaRPr sz="4500">
              <a:latin typeface="Playfair Display"/>
              <a:ea typeface="Playfair Display"/>
              <a:cs typeface="Playfair Display"/>
              <a:sym typeface="Playfair Display"/>
            </a:endParaRPr>
          </a:p>
          <a:p>
            <a:pPr indent="-246063" lvl="0" marL="285750" marR="0" rtl="0" algn="l">
              <a:lnSpc>
                <a:spcPct val="90000"/>
              </a:lnSpc>
              <a:spcBef>
                <a:spcPts val="100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Pictures</a:t>
            </a:r>
            <a:endParaRPr sz="4500">
              <a:latin typeface="Playfair Display"/>
              <a:ea typeface="Playfair Display"/>
              <a:cs typeface="Playfair Display"/>
              <a:sym typeface="Playfair Display"/>
            </a:endParaRPr>
          </a:p>
          <a:p>
            <a:pPr indent="-246063" lvl="0" marL="285750" marR="0" rtl="0" algn="l">
              <a:lnSpc>
                <a:spcPct val="90000"/>
              </a:lnSpc>
              <a:spcBef>
                <a:spcPts val="1000"/>
              </a:spcBef>
              <a:spcAft>
                <a:spcPts val="0"/>
              </a:spcAft>
              <a:buClr>
                <a:schemeClr val="dk1"/>
              </a:buClr>
              <a:buSzPct val="100000"/>
              <a:buFont typeface="Playfair Display"/>
              <a:buChar char="•"/>
            </a:pPr>
            <a:r>
              <a:rPr i="0" lang="en-US" sz="4500" u="none" cap="none" strike="noStrike">
                <a:solidFill>
                  <a:schemeClr val="dk1"/>
                </a:solidFill>
                <a:latin typeface="Playfair Display"/>
                <a:ea typeface="Playfair Display"/>
                <a:cs typeface="Playfair Display"/>
                <a:sym typeface="Playfair Display"/>
              </a:rPr>
              <a:t>Sources</a:t>
            </a:r>
            <a:endParaRPr sz="4500">
              <a:latin typeface="Playfair Display"/>
              <a:ea typeface="Playfair Display"/>
              <a:cs typeface="Playfair Display"/>
              <a:sym typeface="Playfair Display"/>
            </a:endParaRPr>
          </a:p>
          <a:p>
            <a:pPr indent="-88900" lvl="0" marL="285750" marR="0" rtl="0" algn="l">
              <a:lnSpc>
                <a:spcPct val="90000"/>
              </a:lnSpc>
              <a:spcBef>
                <a:spcPts val="1000"/>
              </a:spcBef>
              <a:spcAft>
                <a:spcPts val="0"/>
              </a:spcAft>
              <a:buClr>
                <a:schemeClr val="dk1"/>
              </a:buClr>
              <a:buSzPct val="100000"/>
              <a:buFont typeface="Arial"/>
              <a:buNone/>
            </a:pPr>
            <a:r>
              <a:t/>
            </a:r>
            <a:endParaRPr b="0" i="0" sz="2200" u="none" cap="none" strike="noStrike">
              <a:solidFill>
                <a:schemeClr val="dk1"/>
              </a:solidFill>
              <a:latin typeface="Arial"/>
              <a:ea typeface="Arial"/>
              <a:cs typeface="Arial"/>
              <a:sym typeface="Arial"/>
            </a:endParaRPr>
          </a:p>
          <a:p>
            <a:pPr indent="-88900" lvl="0" marL="228600" marR="0" rtl="0" algn="l">
              <a:lnSpc>
                <a:spcPct val="90000"/>
              </a:lnSpc>
              <a:spcBef>
                <a:spcPts val="1000"/>
              </a:spcBef>
              <a:spcAft>
                <a:spcPts val="0"/>
              </a:spcAft>
              <a:buClr>
                <a:schemeClr val="dk1"/>
              </a:buClr>
              <a:buSzPct val="100000"/>
              <a:buFont typeface="Arial"/>
              <a:buNone/>
            </a:pPr>
            <a:r>
              <a:t/>
            </a:r>
            <a:endParaRPr b="0" i="0" sz="2200" u="none" cap="none" strike="noStrike">
              <a:solidFill>
                <a:schemeClr val="dk1"/>
              </a:solidFill>
              <a:latin typeface="Arial"/>
              <a:ea typeface="Arial"/>
              <a:cs typeface="Arial"/>
              <a:sym typeface="Arial"/>
            </a:endParaRPr>
          </a:p>
        </p:txBody>
      </p:sp>
      <p:sp>
        <p:nvSpPr>
          <p:cNvPr id="361" name="Google Shape;361;p11"/>
          <p:cNvSpPr txBox="1"/>
          <p:nvPr/>
        </p:nvSpPr>
        <p:spPr>
          <a:xfrm>
            <a:off x="4979412" y="5951225"/>
            <a:ext cx="6234900" cy="652200"/>
          </a:xfrm>
          <a:prstGeom prst="rect">
            <a:avLst/>
          </a:prstGeom>
          <a:noFill/>
          <a:ln>
            <a:noFill/>
          </a:ln>
        </p:spPr>
        <p:txBody>
          <a:bodyPr anchorCtr="0" anchor="b"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Play"/>
              <a:buNone/>
            </a:pPr>
            <a:r>
              <a:rPr b="0" i="0" lang="en-US" sz="2800" u="none" cap="none" strike="noStrike">
                <a:solidFill>
                  <a:schemeClr val="dk1"/>
                </a:solidFill>
                <a:latin typeface="Play"/>
                <a:ea typeface="Play"/>
                <a:cs typeface="Play"/>
                <a:sym typeface="Play"/>
              </a:rPr>
              <a:t>https://theclio.com/howToCreateTour </a:t>
            </a:r>
            <a:endParaRPr/>
          </a:p>
        </p:txBody>
      </p:sp>
      <p:pic>
        <p:nvPicPr>
          <p:cNvPr id="362" name="Google Shape;362;p11"/>
          <p:cNvPicPr preferRelativeResize="0"/>
          <p:nvPr/>
        </p:nvPicPr>
        <p:blipFill>
          <a:blip r:embed="rId3">
            <a:alphaModFix/>
          </a:blip>
          <a:stretch>
            <a:fillRect/>
          </a:stretch>
        </p:blipFill>
        <p:spPr>
          <a:xfrm>
            <a:off x="4487114" y="291150"/>
            <a:ext cx="7219485" cy="5798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58"/>
                                        </p:tgtEl>
                                        <p:attrNameLst>
                                          <p:attrName>style.visibility</p:attrName>
                                        </p:attrNameLst>
                                      </p:cBhvr>
                                      <p:to>
                                        <p:strVal val="visible"/>
                                      </p:to>
                                    </p:set>
                                    <p:animEffect filter="fade" transition="in">
                                      <p:cBhvr>
                                        <p:cTn dur="700"/>
                                        <p:tgtEl>
                                          <p:spTgt spid="358"/>
                                        </p:tgtEl>
                                      </p:cBhvr>
                                    </p:animEffect>
                                  </p:childTnLst>
                                </p:cTn>
                              </p:par>
                              <p:par>
                                <p:cTn fill="hold" nodeType="withEffect" presetClass="entr" presetID="10" presetSubtype="0">
                                  <p:stCondLst>
                                    <p:cond delay="1000"/>
                                  </p:stCondLst>
                                  <p:childTnLst>
                                    <p:set>
                                      <p:cBhvr>
                                        <p:cTn dur="1" fill="hold">
                                          <p:stCondLst>
                                            <p:cond delay="0"/>
                                          </p:stCondLst>
                                        </p:cTn>
                                        <p:tgtEl>
                                          <p:spTgt spid="361"/>
                                        </p:tgtEl>
                                        <p:attrNameLst>
                                          <p:attrName>style.visibility</p:attrName>
                                        </p:attrNameLst>
                                      </p:cBhvr>
                                      <p:to>
                                        <p:strVal val="visible"/>
                                      </p:to>
                                    </p:set>
                                    <p:animEffect filter="fade" transition="in">
                                      <p:cBhvr>
                                        <p:cTn dur="7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g3da7cf782cf_0_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69" name="Google Shape;369;g3da7cf782cf_0_10"/>
          <p:cNvSpPr txBox="1"/>
          <p:nvPr>
            <p:ph type="title"/>
          </p:nvPr>
        </p:nvSpPr>
        <p:spPr>
          <a:xfrm>
            <a:off x="638882" y="864893"/>
            <a:ext cx="10909500" cy="625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sz="6600">
                <a:solidFill>
                  <a:schemeClr val="dk1"/>
                </a:solidFill>
                <a:latin typeface="Play"/>
                <a:ea typeface="Play"/>
                <a:cs typeface="Play"/>
                <a:sym typeface="Play"/>
              </a:rPr>
              <a:t>Clio </a:t>
            </a:r>
            <a:r>
              <a:rPr lang="en-US" sz="6600"/>
              <a:t>App</a:t>
            </a:r>
            <a:br>
              <a:rPr lang="en-US" sz="6600">
                <a:solidFill>
                  <a:schemeClr val="dk1"/>
                </a:solidFill>
                <a:latin typeface="Play"/>
                <a:ea typeface="Play"/>
                <a:cs typeface="Play"/>
                <a:sym typeface="Play"/>
              </a:rPr>
            </a:br>
            <a:endParaRPr sz="6600">
              <a:solidFill>
                <a:schemeClr val="dk1"/>
              </a:solidFill>
              <a:latin typeface="Play"/>
              <a:ea typeface="Play"/>
              <a:cs typeface="Play"/>
              <a:sym typeface="Play"/>
            </a:endParaRPr>
          </a:p>
        </p:txBody>
      </p:sp>
      <p:sp>
        <p:nvSpPr>
          <p:cNvPr id="370" name="Google Shape;370;g3da7cf782cf_0_10"/>
          <p:cNvSpPr/>
          <p:nvPr/>
        </p:nvSpPr>
        <p:spPr>
          <a:xfrm>
            <a:off x="3807627" y="1168354"/>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71" name="Google Shape;371;g3da7cf782cf_0_10"/>
          <p:cNvPicPr preferRelativeResize="0"/>
          <p:nvPr/>
        </p:nvPicPr>
        <p:blipFill>
          <a:blip r:embed="rId3">
            <a:alphaModFix/>
          </a:blip>
          <a:stretch>
            <a:fillRect/>
          </a:stretch>
        </p:blipFill>
        <p:spPr>
          <a:xfrm>
            <a:off x="5043313" y="1490100"/>
            <a:ext cx="2100625" cy="2100625"/>
          </a:xfrm>
          <a:prstGeom prst="rect">
            <a:avLst/>
          </a:prstGeom>
          <a:noFill/>
          <a:ln>
            <a:noFill/>
          </a:ln>
        </p:spPr>
      </p:pic>
      <p:pic>
        <p:nvPicPr>
          <p:cNvPr id="372" name="Google Shape;372;g3da7cf782cf_0_10"/>
          <p:cNvPicPr preferRelativeResize="0"/>
          <p:nvPr/>
        </p:nvPicPr>
        <p:blipFill>
          <a:blip r:embed="rId4">
            <a:alphaModFix/>
          </a:blip>
          <a:stretch>
            <a:fillRect/>
          </a:stretch>
        </p:blipFill>
        <p:spPr>
          <a:xfrm>
            <a:off x="202975" y="238088"/>
            <a:ext cx="3243904" cy="6381824"/>
          </a:xfrm>
          <a:prstGeom prst="rect">
            <a:avLst/>
          </a:prstGeom>
          <a:solidFill>
            <a:schemeClr val="lt1"/>
          </a:solidFill>
          <a:ln>
            <a:noFill/>
          </a:ln>
        </p:spPr>
      </p:pic>
      <p:sp>
        <p:nvSpPr>
          <p:cNvPr id="373" name="Google Shape;373;g3da7cf782cf_0_10"/>
          <p:cNvSpPr txBox="1"/>
          <p:nvPr/>
        </p:nvSpPr>
        <p:spPr>
          <a:xfrm>
            <a:off x="3807525" y="3762900"/>
            <a:ext cx="4572000" cy="2811300"/>
          </a:xfrm>
          <a:prstGeom prst="rect">
            <a:avLst/>
          </a:prstGeom>
          <a:noFill/>
          <a:ln>
            <a:noFill/>
          </a:ln>
        </p:spPr>
        <p:txBody>
          <a:bodyPr anchorCtr="0" anchor="t" bIns="45700" lIns="91425" spcFirstLastPara="1" rIns="91425" wrap="square" tIns="45700">
            <a:noAutofit/>
          </a:bodyPr>
          <a:lstStyle/>
          <a:p>
            <a:pPr indent="-222250" lvl="0" marL="285750" marR="0" rtl="0" algn="l">
              <a:lnSpc>
                <a:spcPct val="95000"/>
              </a:lnSpc>
              <a:spcBef>
                <a:spcPts val="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Available in Google Play and Apple Stores</a:t>
            </a:r>
            <a:endParaRPr sz="2100">
              <a:solidFill>
                <a:schemeClr val="dk1"/>
              </a:solidFill>
              <a:latin typeface="Playfair Display"/>
              <a:ea typeface="Playfair Display"/>
              <a:cs typeface="Playfair Display"/>
              <a:sym typeface="Playfair Display"/>
            </a:endParaRPr>
          </a:p>
          <a:p>
            <a:pPr indent="-361950" lvl="1" marL="914400" marR="0" rtl="0" algn="l">
              <a:lnSpc>
                <a:spcPct val="95000"/>
              </a:lnSpc>
              <a:spcBef>
                <a:spcPts val="100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Listed as “Clio - Discover Nearby History”</a:t>
            </a:r>
            <a:endParaRPr sz="2100">
              <a:solidFill>
                <a:schemeClr val="dk1"/>
              </a:solidFill>
              <a:latin typeface="Playfair Display"/>
              <a:ea typeface="Playfair Display"/>
              <a:cs typeface="Playfair Display"/>
              <a:sym typeface="Playfair Display"/>
            </a:endParaRPr>
          </a:p>
          <a:p>
            <a:pPr indent="-222250" lvl="0" marL="285750" marR="0" rtl="0" algn="l">
              <a:lnSpc>
                <a:spcPct val="95000"/>
              </a:lnSpc>
              <a:spcBef>
                <a:spcPts val="100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Great for browsing and searching in the area</a:t>
            </a:r>
            <a:endParaRPr sz="2100">
              <a:solidFill>
                <a:schemeClr val="dk1"/>
              </a:solidFill>
              <a:latin typeface="Playfair Display"/>
              <a:ea typeface="Playfair Display"/>
              <a:cs typeface="Playfair Display"/>
              <a:sym typeface="Playfair Display"/>
            </a:endParaRPr>
          </a:p>
          <a:p>
            <a:pPr indent="-222250" lvl="0" marL="285750" marR="0" rtl="0" algn="l">
              <a:lnSpc>
                <a:spcPct val="95000"/>
              </a:lnSpc>
              <a:spcBef>
                <a:spcPts val="1000"/>
              </a:spcBef>
              <a:spcAft>
                <a:spcPts val="1000"/>
              </a:spcAft>
              <a:buSzPts val="2100"/>
              <a:buFont typeface="Playfair Display"/>
              <a:buChar char="•"/>
            </a:pPr>
            <a:r>
              <a:rPr lang="en-US" sz="2100">
                <a:latin typeface="Playfair Display"/>
                <a:ea typeface="Playfair Display"/>
                <a:cs typeface="Playfair Display"/>
                <a:sym typeface="Playfair Display"/>
              </a:rPr>
              <a:t>NOT recommended with scanning QR codes</a:t>
            </a:r>
            <a:endParaRPr i="0" sz="1475" u="none" cap="none" strike="noStrike">
              <a:solidFill>
                <a:schemeClr val="dk1"/>
              </a:solidFill>
              <a:latin typeface="Playfair Display"/>
              <a:ea typeface="Playfair Display"/>
              <a:cs typeface="Playfair Display"/>
              <a:sym typeface="Playfair Display"/>
            </a:endParaRPr>
          </a:p>
        </p:txBody>
      </p:sp>
      <p:pic>
        <p:nvPicPr>
          <p:cNvPr id="374" name="Google Shape;374;g3da7cf782cf_0_10"/>
          <p:cNvPicPr preferRelativeResize="0"/>
          <p:nvPr/>
        </p:nvPicPr>
        <p:blipFill>
          <a:blip r:embed="rId5">
            <a:alphaModFix/>
          </a:blip>
          <a:stretch>
            <a:fillRect/>
          </a:stretch>
        </p:blipFill>
        <p:spPr>
          <a:xfrm>
            <a:off x="8675949" y="238100"/>
            <a:ext cx="3243899" cy="6327178"/>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9" name="Shape 379"/>
        <p:cNvGrpSpPr/>
        <p:nvPr/>
      </p:nvGrpSpPr>
      <p:grpSpPr>
        <a:xfrm>
          <a:off x="0" y="0"/>
          <a:ext cx="0" cy="0"/>
          <a:chOff x="0" y="0"/>
          <a:chExt cx="0" cy="0"/>
        </a:xfrm>
      </p:grpSpPr>
      <p:sp>
        <p:nvSpPr>
          <p:cNvPr id="380" name="Google Shape;380;g3dbf728af69_0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1" name="Google Shape;381;g3dbf728af69_0_0"/>
          <p:cNvSpPr txBox="1"/>
          <p:nvPr>
            <p:ph type="title"/>
          </p:nvPr>
        </p:nvSpPr>
        <p:spPr>
          <a:xfrm>
            <a:off x="715332" y="383193"/>
            <a:ext cx="10909500" cy="625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sz="6600"/>
              <a:t>Scanning QR Codes</a:t>
            </a:r>
            <a:endParaRPr sz="6600">
              <a:solidFill>
                <a:schemeClr val="dk1"/>
              </a:solidFill>
              <a:latin typeface="Play"/>
              <a:ea typeface="Play"/>
              <a:cs typeface="Play"/>
              <a:sym typeface="Play"/>
            </a:endParaRPr>
          </a:p>
        </p:txBody>
      </p:sp>
      <p:sp>
        <p:nvSpPr>
          <p:cNvPr id="382" name="Google Shape;382;g3dbf728af69_0_0"/>
          <p:cNvSpPr/>
          <p:nvPr/>
        </p:nvSpPr>
        <p:spPr>
          <a:xfrm>
            <a:off x="3810002" y="1214929"/>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83" name="Google Shape;383;g3dbf728af69_0_0"/>
          <p:cNvPicPr preferRelativeResize="0"/>
          <p:nvPr/>
        </p:nvPicPr>
        <p:blipFill rotWithShape="1">
          <a:blip r:embed="rId3">
            <a:alphaModFix/>
          </a:blip>
          <a:srcRect b="14420" l="0" r="0" t="0"/>
          <a:stretch/>
        </p:blipFill>
        <p:spPr>
          <a:xfrm>
            <a:off x="3467238" y="1566500"/>
            <a:ext cx="5405667" cy="4900424"/>
          </a:xfrm>
          <a:prstGeom prst="rect">
            <a:avLst/>
          </a:prstGeom>
          <a:solidFill>
            <a:schemeClr val="lt1"/>
          </a:solidFill>
          <a:ln>
            <a:noFill/>
          </a:ln>
        </p:spPr>
      </p:pic>
      <p:sp>
        <p:nvSpPr>
          <p:cNvPr id="384" name="Google Shape;384;g3dbf728af69_0_0"/>
          <p:cNvSpPr/>
          <p:nvPr/>
        </p:nvSpPr>
        <p:spPr>
          <a:xfrm rot="2105583">
            <a:off x="1674325" y="4128578"/>
            <a:ext cx="2202099" cy="110104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g3dbf728af69_0_0"/>
          <p:cNvSpPr/>
          <p:nvPr/>
        </p:nvSpPr>
        <p:spPr>
          <a:xfrm rot="8302454">
            <a:off x="8111433" y="4735304"/>
            <a:ext cx="2202142" cy="110098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81"/>
                                        </p:tgtEl>
                                        <p:attrNameLst>
                                          <p:attrName>style.visibility</p:attrName>
                                        </p:attrNameLst>
                                      </p:cBhvr>
                                      <p:to>
                                        <p:strVal val="visible"/>
                                      </p:to>
                                    </p:set>
                                    <p:animEffect filter="fade" transition="in">
                                      <p:cBhvr>
                                        <p:cTn dur="7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1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2" name="Google Shape;392;p12"/>
          <p:cNvSpPr txBox="1"/>
          <p:nvPr/>
        </p:nvSpPr>
        <p:spPr>
          <a:xfrm>
            <a:off x="522525" y="-313525"/>
            <a:ext cx="5434200" cy="19569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200"/>
              <a:buFont typeface="Play"/>
              <a:buNone/>
            </a:pPr>
            <a:r>
              <a:rPr b="0" i="0" lang="en-US" sz="4200" u="none" cap="none" strike="noStrike">
                <a:solidFill>
                  <a:schemeClr val="dk1"/>
                </a:solidFill>
                <a:latin typeface="Play"/>
                <a:ea typeface="Play"/>
                <a:cs typeface="Play"/>
                <a:sym typeface="Play"/>
              </a:rPr>
              <a:t>Going the extra mile – Audio narration</a:t>
            </a:r>
            <a:endParaRPr b="0" i="0" sz="4200" u="none" cap="none" strike="noStrike">
              <a:solidFill>
                <a:schemeClr val="dk1"/>
              </a:solidFill>
              <a:latin typeface="Play"/>
              <a:ea typeface="Play"/>
              <a:cs typeface="Play"/>
              <a:sym typeface="Play"/>
            </a:endParaRPr>
          </a:p>
        </p:txBody>
      </p:sp>
      <p:sp>
        <p:nvSpPr>
          <p:cNvPr id="393" name="Google Shape;393;p12"/>
          <p:cNvSpPr/>
          <p:nvPr/>
        </p:nvSpPr>
        <p:spPr>
          <a:xfrm>
            <a:off x="659905" y="17875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4" name="Google Shape;394;p12"/>
          <p:cNvSpPr txBox="1"/>
          <p:nvPr/>
        </p:nvSpPr>
        <p:spPr>
          <a:xfrm>
            <a:off x="522525" y="2108700"/>
            <a:ext cx="4440300" cy="4749300"/>
          </a:xfrm>
          <a:prstGeom prst="rect">
            <a:avLst/>
          </a:prstGeom>
          <a:noFill/>
          <a:ln>
            <a:noFill/>
          </a:ln>
        </p:spPr>
        <p:txBody>
          <a:bodyPr anchorCtr="0" anchor="t" bIns="45700" lIns="91425" spcFirstLastPara="1" rIns="91425" wrap="square" tIns="45700">
            <a:normAutofit/>
          </a:bodyPr>
          <a:lstStyle/>
          <a:p>
            <a:pPr indent="-247650" lvl="0" marL="285750" marR="0" rtl="0" algn="l">
              <a:lnSpc>
                <a:spcPct val="90000"/>
              </a:lnSpc>
              <a:spcBef>
                <a:spcPts val="0"/>
              </a:spcBef>
              <a:spcAft>
                <a:spcPts val="0"/>
              </a:spcAft>
              <a:buClr>
                <a:schemeClr val="dk1"/>
              </a:buClr>
              <a:buSzPts val="2500"/>
              <a:buFont typeface="Playfair Display"/>
              <a:buChar char="•"/>
            </a:pPr>
            <a:r>
              <a:rPr i="0" lang="en-US" sz="2500" u="none" cap="none" strike="noStrike">
                <a:solidFill>
                  <a:schemeClr val="dk1"/>
                </a:solidFill>
                <a:latin typeface="Playfair Display"/>
                <a:ea typeface="Playfair Display"/>
                <a:cs typeface="Playfair Display"/>
                <a:sym typeface="Playfair Display"/>
              </a:rPr>
              <a:t>Entirely optional but if you have the means, go for it!</a:t>
            </a:r>
            <a:endParaRPr sz="1700">
              <a:latin typeface="Playfair Display"/>
              <a:ea typeface="Playfair Display"/>
              <a:cs typeface="Playfair Display"/>
              <a:sym typeface="Playfair Display"/>
            </a:endParaRPr>
          </a:p>
          <a:p>
            <a:pPr indent="-247650" lvl="0" marL="285750" marR="0" rtl="0" algn="l">
              <a:lnSpc>
                <a:spcPct val="90000"/>
              </a:lnSpc>
              <a:spcBef>
                <a:spcPts val="1000"/>
              </a:spcBef>
              <a:spcAft>
                <a:spcPts val="0"/>
              </a:spcAft>
              <a:buClr>
                <a:schemeClr val="dk1"/>
              </a:buClr>
              <a:buSzPts val="2500"/>
              <a:buFont typeface="Playfair Display"/>
              <a:buChar char="•"/>
            </a:pPr>
            <a:r>
              <a:rPr i="0" lang="en-US" sz="2500" u="none" cap="none" strike="noStrike">
                <a:solidFill>
                  <a:schemeClr val="dk1"/>
                </a:solidFill>
                <a:latin typeface="Playfair Display"/>
                <a:ea typeface="Playfair Display"/>
                <a:cs typeface="Playfair Display"/>
                <a:sym typeface="Playfair Display"/>
              </a:rPr>
              <a:t>Create an enunciation guide</a:t>
            </a:r>
            <a:endParaRPr sz="1700">
              <a:latin typeface="Playfair Display"/>
              <a:ea typeface="Playfair Display"/>
              <a:cs typeface="Playfair Display"/>
              <a:sym typeface="Playfair Display"/>
            </a:endParaRPr>
          </a:p>
          <a:p>
            <a:pPr indent="-247650" lvl="0" marL="285750" marR="0" rtl="0" algn="l">
              <a:lnSpc>
                <a:spcPct val="90000"/>
              </a:lnSpc>
              <a:spcBef>
                <a:spcPts val="1000"/>
              </a:spcBef>
              <a:spcAft>
                <a:spcPts val="0"/>
              </a:spcAft>
              <a:buClr>
                <a:schemeClr val="dk1"/>
              </a:buClr>
              <a:buSzPts val="2500"/>
              <a:buFont typeface="Playfair Display"/>
              <a:buChar char="•"/>
            </a:pPr>
            <a:r>
              <a:rPr i="0" lang="en-US" sz="2500" u="none" cap="none" strike="noStrike">
                <a:solidFill>
                  <a:schemeClr val="dk1"/>
                </a:solidFill>
                <a:latin typeface="Playfair Display"/>
                <a:ea typeface="Playfair Display"/>
                <a:cs typeface="Playfair Display"/>
                <a:sym typeface="Playfair Display"/>
              </a:rPr>
              <a:t>Use a quiet study room or office</a:t>
            </a:r>
            <a:endParaRPr sz="1700">
              <a:latin typeface="Playfair Display"/>
              <a:ea typeface="Playfair Display"/>
              <a:cs typeface="Playfair Display"/>
              <a:sym typeface="Playfair Display"/>
            </a:endParaRPr>
          </a:p>
          <a:p>
            <a:pPr indent="-247650" lvl="0" marL="285750" marR="0" rtl="0" algn="l">
              <a:lnSpc>
                <a:spcPct val="90000"/>
              </a:lnSpc>
              <a:spcBef>
                <a:spcPts val="1000"/>
              </a:spcBef>
              <a:spcAft>
                <a:spcPts val="0"/>
              </a:spcAft>
              <a:buClr>
                <a:schemeClr val="dk1"/>
              </a:buClr>
              <a:buSzPts val="2500"/>
              <a:buFont typeface="Playfair Display"/>
              <a:buChar char="•"/>
            </a:pPr>
            <a:r>
              <a:rPr i="0" lang="en-US" sz="2500" u="none" cap="none" strike="noStrike">
                <a:solidFill>
                  <a:schemeClr val="dk1"/>
                </a:solidFill>
                <a:latin typeface="Playfair Display"/>
                <a:ea typeface="Playfair Display"/>
                <a:cs typeface="Playfair Display"/>
                <a:sym typeface="Playfair Display"/>
              </a:rPr>
              <a:t>Plug in microphone via </a:t>
            </a:r>
            <a:br>
              <a:rPr i="0" lang="en-US" sz="2500" u="none" cap="none" strike="noStrike">
                <a:solidFill>
                  <a:schemeClr val="dk1"/>
                </a:solidFill>
                <a:latin typeface="Playfair Display"/>
                <a:ea typeface="Playfair Display"/>
                <a:cs typeface="Playfair Display"/>
                <a:sym typeface="Playfair Display"/>
              </a:rPr>
            </a:br>
            <a:r>
              <a:rPr i="0" lang="en-US" sz="2500" u="none" cap="none" strike="noStrike">
                <a:solidFill>
                  <a:schemeClr val="dk1"/>
                </a:solidFill>
                <a:latin typeface="Playfair Display"/>
                <a:ea typeface="Playfair Display"/>
                <a:cs typeface="Playfair Display"/>
                <a:sym typeface="Playfair Display"/>
              </a:rPr>
              <a:t>USB to laptop or computer</a:t>
            </a:r>
            <a:endParaRPr sz="1700">
              <a:latin typeface="Playfair Display"/>
              <a:ea typeface="Playfair Display"/>
              <a:cs typeface="Playfair Display"/>
              <a:sym typeface="Playfair Display"/>
            </a:endParaRPr>
          </a:p>
          <a:p>
            <a:pPr indent="-247650" lvl="0" marL="285750" marR="0" rtl="0" algn="l">
              <a:lnSpc>
                <a:spcPct val="90000"/>
              </a:lnSpc>
              <a:spcBef>
                <a:spcPts val="1000"/>
              </a:spcBef>
              <a:spcAft>
                <a:spcPts val="1000"/>
              </a:spcAft>
              <a:buClr>
                <a:schemeClr val="dk1"/>
              </a:buClr>
              <a:buSzPts val="2500"/>
              <a:buFont typeface="Playfair Display"/>
              <a:buChar char="•"/>
            </a:pPr>
            <a:r>
              <a:rPr i="0" lang="en-US" sz="2500" u="none" cap="none" strike="noStrike">
                <a:solidFill>
                  <a:schemeClr val="dk1"/>
                </a:solidFill>
                <a:latin typeface="Playfair Display"/>
                <a:ea typeface="Playfair Display"/>
                <a:cs typeface="Playfair Display"/>
                <a:sym typeface="Playfair Display"/>
              </a:rPr>
              <a:t>Audacity – free audio editing program</a:t>
            </a:r>
            <a:endParaRPr i="0" sz="2200" u="none" cap="none" strike="noStrike">
              <a:solidFill>
                <a:schemeClr val="dk1"/>
              </a:solidFill>
              <a:latin typeface="Playfair Display"/>
              <a:ea typeface="Playfair Display"/>
              <a:cs typeface="Playfair Display"/>
              <a:sym typeface="Playfair Display"/>
            </a:endParaRPr>
          </a:p>
        </p:txBody>
      </p:sp>
      <p:pic>
        <p:nvPicPr>
          <p:cNvPr descr="Microphone against a white background" id="395" name="Google Shape;395;p12"/>
          <p:cNvPicPr preferRelativeResize="0"/>
          <p:nvPr/>
        </p:nvPicPr>
        <p:blipFill rotWithShape="1">
          <a:blip r:embed="rId3">
            <a:alphaModFix/>
          </a:blip>
          <a:srcRect b="-1" l="29065" r="3982" t="0"/>
          <a:stretch/>
        </p:blipFill>
        <p:spPr>
          <a:xfrm>
            <a:off x="5313238" y="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3"/>
          <p:cNvSpPr txBox="1"/>
          <p:nvPr>
            <p:ph type="title"/>
          </p:nvPr>
        </p:nvSpPr>
        <p:spPr>
          <a:xfrm>
            <a:off x="838200" y="181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Going the extra mile – Marketing / promotions</a:t>
            </a:r>
            <a:endParaRPr/>
          </a:p>
        </p:txBody>
      </p:sp>
      <p:graphicFrame>
        <p:nvGraphicFramePr>
          <p:cNvPr id="402" name="Google Shape;402;p13"/>
          <p:cNvGraphicFramePr/>
          <p:nvPr/>
        </p:nvGraphicFramePr>
        <p:xfrm>
          <a:off x="5078191" y="1327378"/>
          <a:ext cx="6563119" cy="5071500"/>
        </p:xfrm>
        <a:graphic>
          <a:graphicData uri="http://schemas.openxmlformats.org/presentationml/2006/ole">
            <mc:AlternateContent>
              <mc:Choice Requires="v">
                <p:oleObj r:id="rId4" imgH="5071500" imgW="6563119" progId="Acrobat.Document.DC" spid="_x0000_s1">
                  <p:embed/>
                </p:oleObj>
              </mc:Choice>
              <mc:Fallback>
                <p:oleObj r:id="rId5" imgH="5071500" imgW="6563119" progId="Acrobat.Document.DC">
                  <p:embed/>
                  <p:pic>
                    <p:nvPicPr>
                      <p:cNvPr id="402" name="Google Shape;402;p13"/>
                      <p:cNvPicPr preferRelativeResize="0"/>
                      <p:nvPr/>
                    </p:nvPicPr>
                    <p:blipFill rotWithShape="1">
                      <a:blip r:embed="rId6">
                        <a:alphaModFix/>
                      </a:blip>
                      <a:srcRect b="0" l="0" r="0" t="0"/>
                      <a:stretch/>
                    </p:blipFill>
                    <p:spPr>
                      <a:xfrm>
                        <a:off x="5078191" y="1327378"/>
                        <a:ext cx="6563119" cy="5071500"/>
                      </a:xfrm>
                      <a:prstGeom prst="rect">
                        <a:avLst/>
                      </a:prstGeom>
                      <a:noFill/>
                      <a:ln>
                        <a:noFill/>
                      </a:ln>
                    </p:spPr>
                  </p:pic>
                </p:oleObj>
              </mc:Fallback>
            </mc:AlternateContent>
          </a:graphicData>
        </a:graphic>
      </p:graphicFrame>
      <p:pic>
        <p:nvPicPr>
          <p:cNvPr id="403" name="Google Shape;403;p13"/>
          <p:cNvPicPr preferRelativeResize="0"/>
          <p:nvPr/>
        </p:nvPicPr>
        <p:blipFill>
          <a:blip r:embed="rId7">
            <a:alphaModFix/>
          </a:blip>
          <a:stretch>
            <a:fillRect/>
          </a:stretch>
        </p:blipFill>
        <p:spPr>
          <a:xfrm>
            <a:off x="590125" y="1327375"/>
            <a:ext cx="3917734" cy="5071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
        <p:nvSpPr>
          <p:cNvPr id="409" name="Google Shape;409;g3dbf728af69_0_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10" name="Google Shape;410;g3dbf728af69_0_24"/>
          <p:cNvSpPr txBox="1"/>
          <p:nvPr>
            <p:ph type="title"/>
          </p:nvPr>
        </p:nvSpPr>
        <p:spPr>
          <a:xfrm>
            <a:off x="715332" y="383193"/>
            <a:ext cx="10909500" cy="625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sz="6600"/>
              <a:t>Ideas for Tours</a:t>
            </a:r>
            <a:endParaRPr sz="6600">
              <a:solidFill>
                <a:schemeClr val="dk1"/>
              </a:solidFill>
              <a:latin typeface="Play"/>
              <a:ea typeface="Play"/>
              <a:cs typeface="Play"/>
              <a:sym typeface="Play"/>
            </a:endParaRPr>
          </a:p>
        </p:txBody>
      </p:sp>
      <p:sp>
        <p:nvSpPr>
          <p:cNvPr id="411" name="Google Shape;411;g3dbf728af69_0_24"/>
          <p:cNvSpPr/>
          <p:nvPr/>
        </p:nvSpPr>
        <p:spPr>
          <a:xfrm>
            <a:off x="3810002" y="1214929"/>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412" name="Google Shape;412;g3dbf728af69_0_24"/>
          <p:cNvPicPr preferRelativeResize="0"/>
          <p:nvPr/>
        </p:nvPicPr>
        <p:blipFill>
          <a:blip r:embed="rId3">
            <a:alphaModFix/>
          </a:blip>
          <a:stretch>
            <a:fillRect/>
          </a:stretch>
        </p:blipFill>
        <p:spPr>
          <a:xfrm>
            <a:off x="7623125" y="3809400"/>
            <a:ext cx="4139299" cy="2147901"/>
          </a:xfrm>
          <a:prstGeom prst="rect">
            <a:avLst/>
          </a:prstGeom>
          <a:noFill/>
          <a:ln>
            <a:noFill/>
          </a:ln>
        </p:spPr>
      </p:pic>
      <p:pic>
        <p:nvPicPr>
          <p:cNvPr id="413" name="Google Shape;413;g3dbf728af69_0_24"/>
          <p:cNvPicPr preferRelativeResize="0"/>
          <p:nvPr/>
        </p:nvPicPr>
        <p:blipFill>
          <a:blip r:embed="rId4">
            <a:alphaModFix/>
          </a:blip>
          <a:stretch>
            <a:fillRect/>
          </a:stretch>
        </p:blipFill>
        <p:spPr>
          <a:xfrm>
            <a:off x="4519725" y="1439746"/>
            <a:ext cx="3010400" cy="2257800"/>
          </a:xfrm>
          <a:prstGeom prst="rect">
            <a:avLst/>
          </a:prstGeom>
          <a:solidFill>
            <a:schemeClr val="lt1"/>
          </a:solidFill>
          <a:ln>
            <a:noFill/>
          </a:ln>
        </p:spPr>
      </p:pic>
      <p:pic>
        <p:nvPicPr>
          <p:cNvPr id="414" name="Google Shape;414;g3dbf728af69_0_24"/>
          <p:cNvPicPr preferRelativeResize="0"/>
          <p:nvPr/>
        </p:nvPicPr>
        <p:blipFill>
          <a:blip r:embed="rId5">
            <a:alphaModFix/>
          </a:blip>
          <a:stretch>
            <a:fillRect/>
          </a:stretch>
        </p:blipFill>
        <p:spPr>
          <a:xfrm>
            <a:off x="7623125" y="1439751"/>
            <a:ext cx="4139288" cy="2257801"/>
          </a:xfrm>
          <a:prstGeom prst="rect">
            <a:avLst/>
          </a:prstGeom>
          <a:solidFill>
            <a:schemeClr val="lt1"/>
          </a:solidFill>
          <a:ln>
            <a:noFill/>
          </a:ln>
        </p:spPr>
      </p:pic>
      <p:pic>
        <p:nvPicPr>
          <p:cNvPr id="415" name="Google Shape;415;g3dbf728af69_0_24"/>
          <p:cNvPicPr preferRelativeResize="0"/>
          <p:nvPr/>
        </p:nvPicPr>
        <p:blipFill>
          <a:blip r:embed="rId6">
            <a:alphaModFix/>
          </a:blip>
          <a:stretch>
            <a:fillRect/>
          </a:stretch>
        </p:blipFill>
        <p:spPr>
          <a:xfrm>
            <a:off x="412850" y="1439749"/>
            <a:ext cx="4013875" cy="2261712"/>
          </a:xfrm>
          <a:prstGeom prst="rect">
            <a:avLst/>
          </a:prstGeom>
          <a:noFill/>
          <a:ln>
            <a:noFill/>
          </a:ln>
        </p:spPr>
      </p:pic>
      <p:pic>
        <p:nvPicPr>
          <p:cNvPr id="416" name="Google Shape;416;g3dbf728af69_0_24"/>
          <p:cNvPicPr preferRelativeResize="0"/>
          <p:nvPr/>
        </p:nvPicPr>
        <p:blipFill>
          <a:blip r:embed="rId7">
            <a:alphaModFix/>
          </a:blip>
          <a:stretch>
            <a:fillRect/>
          </a:stretch>
        </p:blipFill>
        <p:spPr>
          <a:xfrm>
            <a:off x="4473225" y="3807450"/>
            <a:ext cx="3056899" cy="2147900"/>
          </a:xfrm>
          <a:prstGeom prst="rect">
            <a:avLst/>
          </a:prstGeom>
          <a:noFill/>
          <a:ln>
            <a:noFill/>
          </a:ln>
        </p:spPr>
      </p:pic>
      <p:pic>
        <p:nvPicPr>
          <p:cNvPr id="417" name="Google Shape;417;g3dbf728af69_0_24"/>
          <p:cNvPicPr preferRelativeResize="0"/>
          <p:nvPr/>
        </p:nvPicPr>
        <p:blipFill rotWithShape="1">
          <a:blip r:embed="rId8">
            <a:alphaModFix/>
          </a:blip>
          <a:srcRect b="8809" l="0" r="0" t="58212"/>
          <a:stretch/>
        </p:blipFill>
        <p:spPr>
          <a:xfrm>
            <a:off x="520710" y="3809400"/>
            <a:ext cx="3859516" cy="2147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2" name="Shape 202"/>
        <p:cNvGrpSpPr/>
        <p:nvPr/>
      </p:nvGrpSpPr>
      <p:grpSpPr>
        <a:xfrm>
          <a:off x="0" y="0"/>
          <a:ext cx="0" cy="0"/>
          <a:chOff x="0" y="0"/>
          <a:chExt cx="0" cy="0"/>
        </a:xfrm>
      </p:grpSpPr>
      <p:sp>
        <p:nvSpPr>
          <p:cNvPr id="203" name="Google Shape;203;p2"/>
          <p:cNvSpPr txBox="1"/>
          <p:nvPr>
            <p:ph idx="1" type="body"/>
          </p:nvPr>
        </p:nvSpPr>
        <p:spPr>
          <a:xfrm>
            <a:off x="1446981" y="1584960"/>
            <a:ext cx="4649019" cy="4470400"/>
          </a:xfrm>
          <a:prstGeom prst="rect">
            <a:avLst/>
          </a:prstGeom>
          <a:noFill/>
          <a:ln>
            <a:noFill/>
          </a:ln>
        </p:spPr>
        <p:txBody>
          <a:bodyPr anchorCtr="0" anchor="t" bIns="30450" lIns="60950" spcFirstLastPara="1" rIns="60950" wrap="square" tIns="30450">
            <a:normAutofit/>
          </a:bodyPr>
          <a:lstStyle/>
          <a:p>
            <a:pPr indent="0" lvl="0" marL="0" rtl="0" algn="l">
              <a:lnSpc>
                <a:spcPct val="100000"/>
              </a:lnSpc>
              <a:spcBef>
                <a:spcPts val="0"/>
              </a:spcBef>
              <a:spcAft>
                <a:spcPts val="0"/>
              </a:spcAft>
              <a:buClr>
                <a:schemeClr val="dk1"/>
              </a:buClr>
              <a:buSzPts val="3600"/>
              <a:buNone/>
            </a:pPr>
            <a:r>
              <a:rPr b="1" lang="en-US" sz="2400">
                <a:solidFill>
                  <a:schemeClr val="dk1"/>
                </a:solidFill>
              </a:rPr>
              <a:t>50/50 RAFFLE</a:t>
            </a:r>
            <a:endParaRPr/>
          </a:p>
          <a:p>
            <a:pPr indent="0" lvl="0" marL="0" rtl="0" algn="l">
              <a:lnSpc>
                <a:spcPct val="100000"/>
              </a:lnSpc>
              <a:spcBef>
                <a:spcPts val="480"/>
              </a:spcBef>
              <a:spcAft>
                <a:spcPts val="0"/>
              </a:spcAft>
              <a:buClr>
                <a:schemeClr val="dk1"/>
              </a:buClr>
              <a:buSzPts val="3600"/>
              <a:buNone/>
            </a:pPr>
            <a:r>
              <a:rPr lang="en-US" sz="2400">
                <a:solidFill>
                  <a:schemeClr val="dk1"/>
                </a:solidFill>
              </a:rPr>
              <a:t>Tickets are </a:t>
            </a:r>
            <a:r>
              <a:rPr b="1" lang="en-US" sz="2400">
                <a:solidFill>
                  <a:schemeClr val="dk1"/>
                </a:solidFill>
              </a:rPr>
              <a:t>$1 </a:t>
            </a:r>
            <a:r>
              <a:rPr lang="en-US" sz="2400">
                <a:solidFill>
                  <a:schemeClr val="dk1"/>
                </a:solidFill>
              </a:rPr>
              <a:t>each and can be purchased from </a:t>
            </a:r>
            <a:r>
              <a:rPr b="1" lang="en-US" sz="2400">
                <a:solidFill>
                  <a:schemeClr val="dk1"/>
                </a:solidFill>
              </a:rPr>
              <a:t>Conni Strittmatter </a:t>
            </a:r>
            <a:r>
              <a:rPr lang="en-US" sz="2400">
                <a:solidFill>
                  <a:schemeClr val="dk1"/>
                </a:solidFill>
              </a:rPr>
              <a:t>or </a:t>
            </a:r>
            <a:r>
              <a:rPr b="1" lang="en-US" sz="2400">
                <a:solidFill>
                  <a:schemeClr val="dk1"/>
                </a:solidFill>
              </a:rPr>
              <a:t>David Dahl</a:t>
            </a:r>
            <a:r>
              <a:rPr lang="en-US" sz="2400">
                <a:solidFill>
                  <a:schemeClr val="dk1"/>
                </a:solidFill>
              </a:rPr>
              <a:t>! The winner takes home half the pot. </a:t>
            </a:r>
            <a:endParaRPr/>
          </a:p>
          <a:p>
            <a:pPr indent="0" lvl="0" marL="0" rtl="0" algn="l">
              <a:lnSpc>
                <a:spcPct val="100000"/>
              </a:lnSpc>
              <a:spcBef>
                <a:spcPts val="480"/>
              </a:spcBef>
              <a:spcAft>
                <a:spcPts val="0"/>
              </a:spcAft>
              <a:buSzPts val="3600"/>
              <a:buNone/>
            </a:pPr>
            <a:r>
              <a:t/>
            </a:r>
            <a:endParaRPr sz="2400">
              <a:solidFill>
                <a:schemeClr val="dk1"/>
              </a:solidFill>
            </a:endParaRPr>
          </a:p>
          <a:p>
            <a:pPr indent="0" lvl="0" marL="0" rtl="0" algn="l">
              <a:lnSpc>
                <a:spcPct val="100000"/>
              </a:lnSpc>
              <a:spcBef>
                <a:spcPts val="480"/>
              </a:spcBef>
              <a:spcAft>
                <a:spcPts val="0"/>
              </a:spcAft>
              <a:buClr>
                <a:schemeClr val="dk1"/>
              </a:buClr>
              <a:buSzPts val="3600"/>
              <a:buNone/>
            </a:pPr>
            <a:r>
              <a:rPr b="1" lang="en-US" sz="2400">
                <a:solidFill>
                  <a:schemeClr val="dk1"/>
                </a:solidFill>
              </a:rPr>
              <a:t>SILENT AUCTION</a:t>
            </a:r>
            <a:endParaRPr/>
          </a:p>
          <a:p>
            <a:pPr indent="0" lvl="0" marL="0" rtl="0" algn="l">
              <a:lnSpc>
                <a:spcPct val="100000"/>
              </a:lnSpc>
              <a:spcBef>
                <a:spcPts val="480"/>
              </a:spcBef>
              <a:spcAft>
                <a:spcPts val="0"/>
              </a:spcAft>
              <a:buClr>
                <a:schemeClr val="dk1"/>
              </a:buClr>
              <a:buSzPts val="3600"/>
              <a:buNone/>
            </a:pPr>
            <a:r>
              <a:rPr lang="en-US" sz="2400">
                <a:solidFill>
                  <a:schemeClr val="dk1"/>
                </a:solidFill>
              </a:rPr>
              <a:t>Visit the Silent Auction in the exhibitor hall to place your bids </a:t>
            </a:r>
            <a:r>
              <a:rPr b="1" lang="en-US" sz="2400">
                <a:solidFill>
                  <a:schemeClr val="dk1"/>
                </a:solidFill>
              </a:rPr>
              <a:t>before 10:45 a.m. on Friday, May 8</a:t>
            </a:r>
            <a:r>
              <a:rPr b="1" baseline="30000" lang="en-US" sz="2400">
                <a:solidFill>
                  <a:schemeClr val="dk1"/>
                </a:solidFill>
              </a:rPr>
              <a:t>th</a:t>
            </a:r>
            <a:r>
              <a:rPr lang="en-US" sz="2400">
                <a:solidFill>
                  <a:schemeClr val="dk1"/>
                </a:solidFill>
              </a:rPr>
              <a:t>. </a:t>
            </a:r>
            <a:endParaRPr/>
          </a:p>
        </p:txBody>
      </p:sp>
      <p:sp>
        <p:nvSpPr>
          <p:cNvPr id="204" name="Google Shape;204;p2"/>
          <p:cNvSpPr txBox="1"/>
          <p:nvPr>
            <p:ph type="title"/>
          </p:nvPr>
        </p:nvSpPr>
        <p:spPr>
          <a:xfrm>
            <a:off x="481542" y="431800"/>
            <a:ext cx="10745258" cy="908050"/>
          </a:xfrm>
          <a:prstGeom prst="rect">
            <a:avLst/>
          </a:prstGeom>
          <a:noFill/>
          <a:ln>
            <a:noFill/>
          </a:ln>
        </p:spPr>
        <p:txBody>
          <a:bodyPr anchorCtr="0" anchor="t" bIns="30450" lIns="60950" spcFirstLastPara="1" rIns="60950" wrap="square" tIns="30450">
            <a:normAutofit/>
          </a:bodyPr>
          <a:lstStyle/>
          <a:p>
            <a:pPr indent="0" lvl="0" marL="0" rtl="0" algn="l">
              <a:lnSpc>
                <a:spcPct val="100000"/>
              </a:lnSpc>
              <a:spcBef>
                <a:spcPts val="0"/>
              </a:spcBef>
              <a:spcAft>
                <a:spcPts val="0"/>
              </a:spcAft>
              <a:buClr>
                <a:schemeClr val="dk1"/>
              </a:buClr>
              <a:buSzPts val="8000"/>
              <a:buNone/>
            </a:pPr>
            <a:r>
              <a:rPr lang="en-US" sz="5334">
                <a:solidFill>
                  <a:schemeClr val="dk1"/>
                </a:solidFill>
              </a:rPr>
              <a:t>Don’t Miss!</a:t>
            </a:r>
            <a:endParaRPr sz="5334">
              <a:solidFill>
                <a:schemeClr val="dk1"/>
              </a:solidFill>
            </a:endParaRPr>
          </a:p>
        </p:txBody>
      </p:sp>
      <p:pic>
        <p:nvPicPr>
          <p:cNvPr descr="Ticket with solid fill" id="205" name="Google Shape;205;p2"/>
          <p:cNvPicPr preferRelativeResize="0"/>
          <p:nvPr/>
        </p:nvPicPr>
        <p:blipFill rotWithShape="1">
          <a:blip r:embed="rId3">
            <a:alphaModFix/>
          </a:blip>
          <a:srcRect b="0" l="0" r="0" t="0"/>
          <a:stretch/>
        </p:blipFill>
        <p:spPr>
          <a:xfrm>
            <a:off x="595613" y="1584960"/>
            <a:ext cx="645589" cy="645589"/>
          </a:xfrm>
          <a:prstGeom prst="rect">
            <a:avLst/>
          </a:prstGeom>
          <a:noFill/>
          <a:ln>
            <a:noFill/>
          </a:ln>
        </p:spPr>
      </p:pic>
      <p:pic>
        <p:nvPicPr>
          <p:cNvPr descr="Gavel with solid fill" id="206" name="Google Shape;206;p2"/>
          <p:cNvPicPr preferRelativeResize="0"/>
          <p:nvPr/>
        </p:nvPicPr>
        <p:blipFill rotWithShape="1">
          <a:blip r:embed="rId4">
            <a:alphaModFix/>
          </a:blip>
          <a:srcRect b="0" l="0" r="0" t="0"/>
          <a:stretch/>
        </p:blipFill>
        <p:spPr>
          <a:xfrm>
            <a:off x="597430" y="3968487"/>
            <a:ext cx="672451" cy="672451"/>
          </a:xfrm>
          <a:prstGeom prst="rect">
            <a:avLst/>
          </a:prstGeom>
          <a:noFill/>
          <a:ln>
            <a:noFill/>
          </a:ln>
        </p:spPr>
      </p:pic>
      <p:pic>
        <p:nvPicPr>
          <p:cNvPr descr="Megaphone with solid fill" id="207" name="Google Shape;207;p2"/>
          <p:cNvPicPr preferRelativeResize="0"/>
          <p:nvPr/>
        </p:nvPicPr>
        <p:blipFill rotWithShape="1">
          <a:blip r:embed="rId5">
            <a:alphaModFix/>
          </a:blip>
          <a:srcRect b="0" l="0" r="0" t="0"/>
          <a:stretch/>
        </p:blipFill>
        <p:spPr>
          <a:xfrm>
            <a:off x="6556068" y="1549400"/>
            <a:ext cx="705465" cy="705465"/>
          </a:xfrm>
          <a:prstGeom prst="rect">
            <a:avLst/>
          </a:prstGeom>
          <a:noFill/>
          <a:ln>
            <a:noFill/>
          </a:ln>
        </p:spPr>
      </p:pic>
      <p:sp>
        <p:nvSpPr>
          <p:cNvPr id="208" name="Google Shape;208;p2"/>
          <p:cNvSpPr txBox="1"/>
          <p:nvPr/>
        </p:nvSpPr>
        <p:spPr>
          <a:xfrm>
            <a:off x="7315201" y="1549400"/>
            <a:ext cx="4231387" cy="4622800"/>
          </a:xfrm>
          <a:prstGeom prst="rect">
            <a:avLst/>
          </a:prstGeom>
          <a:noFill/>
          <a:ln>
            <a:noFill/>
          </a:ln>
        </p:spPr>
        <p:txBody>
          <a:bodyPr anchorCtr="0" anchor="t" bIns="30450" lIns="60950" spcFirstLastPara="1" rIns="60950" wrap="square" tIns="30450">
            <a:normAutofit/>
          </a:bodyPr>
          <a:lstStyle/>
          <a:p>
            <a:pPr indent="0" lvl="0" marL="0" marR="0" rtl="0" algn="l">
              <a:spcBef>
                <a:spcPts val="0"/>
              </a:spcBef>
              <a:spcAft>
                <a:spcPts val="0"/>
              </a:spcAft>
              <a:buNone/>
            </a:pPr>
            <a:r>
              <a:rPr b="1" i="0" lang="en-US" sz="2400" u="none" cap="none" strike="noStrike">
                <a:solidFill>
                  <a:srgbClr val="027676"/>
                </a:solidFill>
                <a:latin typeface="Arial"/>
                <a:ea typeface="Arial"/>
                <a:cs typeface="Arial"/>
                <a:sym typeface="Arial"/>
              </a:rPr>
              <a:t>PUB QUIZ </a:t>
            </a:r>
            <a:endParaRPr b="0" i="0" sz="933" u="none" cap="none" strike="noStrike">
              <a:solidFill>
                <a:srgbClr val="000000"/>
              </a:solidFill>
              <a:latin typeface="Arial"/>
              <a:ea typeface="Arial"/>
              <a:cs typeface="Arial"/>
              <a:sym typeface="Arial"/>
            </a:endParaRPr>
          </a:p>
          <a:p>
            <a:pPr indent="0" lvl="0" marL="0" marR="0" rtl="0" algn="l">
              <a:spcBef>
                <a:spcPts val="480"/>
              </a:spcBef>
              <a:spcAft>
                <a:spcPts val="0"/>
              </a:spcAft>
              <a:buNone/>
            </a:pPr>
            <a:r>
              <a:rPr b="0" i="0" lang="en-US" sz="2400" u="none" cap="none" strike="noStrike">
                <a:solidFill>
                  <a:srgbClr val="027676"/>
                </a:solidFill>
                <a:latin typeface="Arial"/>
                <a:ea typeface="Arial"/>
                <a:cs typeface="Arial"/>
                <a:sym typeface="Arial"/>
              </a:rPr>
              <a:t>Thursday, May 7 </a:t>
            </a:r>
            <a:br>
              <a:rPr b="0" i="0" lang="en-US" sz="2400" u="none" cap="none" strike="noStrike">
                <a:solidFill>
                  <a:srgbClr val="027676"/>
                </a:solidFill>
                <a:latin typeface="Arial"/>
                <a:ea typeface="Arial"/>
                <a:cs typeface="Arial"/>
                <a:sym typeface="Arial"/>
              </a:rPr>
            </a:br>
            <a:r>
              <a:rPr b="0" i="0" lang="en-US" sz="2400" u="none" cap="none" strike="noStrike">
                <a:solidFill>
                  <a:srgbClr val="027676"/>
                </a:solidFill>
                <a:latin typeface="Arial"/>
                <a:ea typeface="Arial"/>
                <a:cs typeface="Arial"/>
                <a:sym typeface="Arial"/>
              </a:rPr>
              <a:t>8:00 – 10:00 p.m.</a:t>
            </a:r>
            <a:br>
              <a:rPr b="0" i="0" lang="en-US" sz="2400" u="none" cap="none" strike="noStrike">
                <a:solidFill>
                  <a:srgbClr val="027676"/>
                </a:solidFill>
                <a:latin typeface="Arial"/>
                <a:ea typeface="Arial"/>
                <a:cs typeface="Arial"/>
                <a:sym typeface="Arial"/>
              </a:rPr>
            </a:br>
            <a:r>
              <a:rPr b="0" i="0" lang="en-US" sz="2400" u="none" cap="none" strike="noStrike">
                <a:solidFill>
                  <a:srgbClr val="027676"/>
                </a:solidFill>
                <a:latin typeface="Arial"/>
                <a:ea typeface="Arial"/>
                <a:cs typeface="Arial"/>
                <a:sym typeface="Arial"/>
              </a:rPr>
              <a:t>Choptank Ballroom</a:t>
            </a:r>
            <a:br>
              <a:rPr b="0" i="0" lang="en-US" sz="2400" u="none" cap="none" strike="noStrike">
                <a:solidFill>
                  <a:srgbClr val="027676"/>
                </a:solidFill>
                <a:latin typeface="Arial"/>
                <a:ea typeface="Arial"/>
                <a:cs typeface="Arial"/>
                <a:sym typeface="Arial"/>
              </a:rPr>
            </a:br>
            <a:endParaRPr b="1" i="0" sz="2400" u="none" cap="none" strike="noStrike">
              <a:solidFill>
                <a:srgbClr val="027676"/>
              </a:solidFill>
              <a:latin typeface="Arial"/>
              <a:ea typeface="Arial"/>
              <a:cs typeface="Arial"/>
              <a:sym typeface="Arial"/>
            </a:endParaRPr>
          </a:p>
          <a:p>
            <a:pPr indent="0" lvl="0" marL="0" marR="0" rtl="0" algn="l">
              <a:spcBef>
                <a:spcPts val="480"/>
              </a:spcBef>
              <a:spcAft>
                <a:spcPts val="0"/>
              </a:spcAft>
              <a:buNone/>
            </a:pPr>
            <a:r>
              <a:t/>
            </a:r>
            <a:endParaRPr b="1" i="0" sz="2400" u="none" cap="none" strike="noStrike">
              <a:solidFill>
                <a:srgbClr val="027676"/>
              </a:solidFill>
              <a:latin typeface="Arial"/>
              <a:ea typeface="Arial"/>
              <a:cs typeface="Arial"/>
              <a:sym typeface="Arial"/>
            </a:endParaRPr>
          </a:p>
          <a:p>
            <a:pPr indent="0" lvl="0" marL="0" marR="0" rtl="0" algn="l">
              <a:spcBef>
                <a:spcPts val="480"/>
              </a:spcBef>
              <a:spcAft>
                <a:spcPts val="0"/>
              </a:spcAft>
              <a:buNone/>
            </a:pPr>
            <a:r>
              <a:rPr b="1" i="0" lang="en-US" sz="2400" u="none" cap="none" strike="noStrike">
                <a:solidFill>
                  <a:srgbClr val="027676"/>
                </a:solidFill>
                <a:latin typeface="Arial"/>
                <a:ea typeface="Arial"/>
                <a:cs typeface="Arial"/>
                <a:sym typeface="Arial"/>
              </a:rPr>
              <a:t>KARAOKE</a:t>
            </a:r>
            <a:endParaRPr b="0" i="0" sz="933" u="none" cap="none" strike="noStrike">
              <a:solidFill>
                <a:srgbClr val="000000"/>
              </a:solidFill>
              <a:latin typeface="Arial"/>
              <a:ea typeface="Arial"/>
              <a:cs typeface="Arial"/>
              <a:sym typeface="Arial"/>
            </a:endParaRPr>
          </a:p>
          <a:p>
            <a:pPr indent="0" lvl="0" marL="0" marR="0" rtl="0" algn="l">
              <a:spcBef>
                <a:spcPts val="480"/>
              </a:spcBef>
              <a:spcAft>
                <a:spcPts val="0"/>
              </a:spcAft>
              <a:buNone/>
            </a:pPr>
            <a:r>
              <a:rPr b="0" i="0" lang="en-US" sz="2400" u="none" cap="none" strike="noStrike">
                <a:solidFill>
                  <a:srgbClr val="027676"/>
                </a:solidFill>
                <a:latin typeface="Arial"/>
                <a:ea typeface="Arial"/>
                <a:cs typeface="Arial"/>
                <a:sym typeface="Arial"/>
              </a:rPr>
              <a:t>Thursday, May 7</a:t>
            </a:r>
            <a:br>
              <a:rPr b="0" i="0" lang="en-US" sz="2400" u="none" cap="none" strike="noStrike">
                <a:solidFill>
                  <a:srgbClr val="027676"/>
                </a:solidFill>
                <a:latin typeface="Arial"/>
                <a:ea typeface="Arial"/>
                <a:cs typeface="Arial"/>
                <a:sym typeface="Arial"/>
              </a:rPr>
            </a:br>
            <a:r>
              <a:rPr lang="en-US" sz="2400">
                <a:solidFill>
                  <a:schemeClr val="dk1"/>
                </a:solidFill>
              </a:rPr>
              <a:t>8:00 – 11:00 p.m.</a:t>
            </a:r>
            <a:br>
              <a:rPr b="0" i="0" lang="en-US" sz="2400" u="none" cap="none" strike="noStrike">
                <a:solidFill>
                  <a:srgbClr val="027676"/>
                </a:solidFill>
                <a:latin typeface="Arial"/>
                <a:ea typeface="Arial"/>
                <a:cs typeface="Arial"/>
                <a:sym typeface="Arial"/>
              </a:rPr>
            </a:br>
            <a:r>
              <a:rPr b="0" i="0" lang="en-US" sz="2400" u="none" cap="none" strike="noStrike">
                <a:solidFill>
                  <a:srgbClr val="027676"/>
                </a:solidFill>
                <a:latin typeface="Arial"/>
                <a:ea typeface="Arial"/>
                <a:cs typeface="Arial"/>
                <a:sym typeface="Arial"/>
              </a:rPr>
              <a:t>Windjammer</a:t>
            </a:r>
            <a:endParaRPr b="0" i="0" sz="933" u="none" cap="none" strike="noStrike">
              <a:solidFill>
                <a:srgbClr val="000000"/>
              </a:solidFill>
              <a:latin typeface="Arial"/>
              <a:ea typeface="Arial"/>
              <a:cs typeface="Arial"/>
              <a:sym typeface="Arial"/>
            </a:endParaRPr>
          </a:p>
        </p:txBody>
      </p:sp>
      <p:pic>
        <p:nvPicPr>
          <p:cNvPr descr="Microphone with solid fill" id="209" name="Google Shape;209;p2"/>
          <p:cNvPicPr preferRelativeResize="0"/>
          <p:nvPr/>
        </p:nvPicPr>
        <p:blipFill rotWithShape="1">
          <a:blip r:embed="rId6">
            <a:alphaModFix/>
          </a:blip>
          <a:srcRect b="0" l="0" r="0" t="0"/>
          <a:stretch/>
        </p:blipFill>
        <p:spPr>
          <a:xfrm>
            <a:off x="6651933" y="3968486"/>
            <a:ext cx="609600" cy="609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1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424" name="Google Shape;424;p14"/>
          <p:cNvGrpSpPr/>
          <p:nvPr/>
        </p:nvGrpSpPr>
        <p:grpSpPr>
          <a:xfrm>
            <a:off x="0" y="3589936"/>
            <a:ext cx="12192000" cy="3561989"/>
            <a:chOff x="0" y="3296011"/>
            <a:chExt cx="12192000" cy="3561989"/>
          </a:xfrm>
        </p:grpSpPr>
        <p:grpSp>
          <p:nvGrpSpPr>
            <p:cNvPr id="425" name="Google Shape;425;p14"/>
            <p:cNvGrpSpPr/>
            <p:nvPr/>
          </p:nvGrpSpPr>
          <p:grpSpPr>
            <a:xfrm>
              <a:off x="0" y="3681702"/>
              <a:ext cx="12192000" cy="3176298"/>
              <a:chOff x="0" y="3681702"/>
              <a:chExt cx="12192000" cy="3176298"/>
            </a:xfrm>
          </p:grpSpPr>
          <p:sp>
            <p:nvSpPr>
              <p:cNvPr id="426" name="Google Shape;426;p14"/>
              <p:cNvSpPr/>
              <p:nvPr/>
            </p:nvSpPr>
            <p:spPr>
              <a:xfrm>
                <a:off x="0" y="3681702"/>
                <a:ext cx="12192000" cy="3176298"/>
              </a:xfrm>
              <a:custGeom>
                <a:rect b="b" l="l" r="r" t="t"/>
                <a:pathLst>
                  <a:path extrusionOk="0" h="3176298" w="12192000">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7" name="Google Shape;427;p14"/>
              <p:cNvSpPr/>
              <p:nvPr/>
            </p:nvSpPr>
            <p:spPr>
              <a:xfrm>
                <a:off x="0" y="3681702"/>
                <a:ext cx="12192000" cy="3176298"/>
              </a:xfrm>
              <a:custGeom>
                <a:rect b="b" l="l" r="r" t="t"/>
                <a:pathLst>
                  <a:path extrusionOk="0" h="3176298" w="12192000">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lt1">
                  <a:alpha val="14117"/>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pSp>
          <p:nvGrpSpPr>
            <p:cNvPr id="428" name="Google Shape;428;p14"/>
            <p:cNvGrpSpPr/>
            <p:nvPr/>
          </p:nvGrpSpPr>
          <p:grpSpPr>
            <a:xfrm>
              <a:off x="544" y="3296011"/>
              <a:ext cx="12191456" cy="2849975"/>
              <a:chOff x="544" y="3296011"/>
              <a:chExt cx="12191456" cy="2849975"/>
            </a:xfrm>
          </p:grpSpPr>
          <p:sp>
            <p:nvSpPr>
              <p:cNvPr id="429" name="Google Shape;429;p14"/>
              <p:cNvSpPr/>
              <p:nvPr/>
            </p:nvSpPr>
            <p:spPr>
              <a:xfrm>
                <a:off x="544" y="3296011"/>
                <a:ext cx="12191456" cy="2849975"/>
              </a:xfrm>
              <a:custGeom>
                <a:rect b="b" l="l" r="r" t="t"/>
                <a:pathLst>
                  <a:path extrusionOk="0" h="1424940" w="6095524">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30" name="Google Shape;430;p14"/>
              <p:cNvSpPr/>
              <p:nvPr/>
            </p:nvSpPr>
            <p:spPr>
              <a:xfrm>
                <a:off x="544" y="3296011"/>
                <a:ext cx="12191456" cy="2849975"/>
              </a:xfrm>
              <a:custGeom>
                <a:rect b="b" l="l" r="r" t="t"/>
                <a:pathLst>
                  <a:path extrusionOk="0" h="1424940" w="6095524">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pSp>
      <p:sp>
        <p:nvSpPr>
          <p:cNvPr id="431" name="Google Shape;431;p14"/>
          <p:cNvSpPr txBox="1"/>
          <p:nvPr/>
        </p:nvSpPr>
        <p:spPr>
          <a:xfrm>
            <a:off x="248675" y="237425"/>
            <a:ext cx="11943300" cy="1698000"/>
          </a:xfrm>
          <a:prstGeom prst="rect">
            <a:avLst/>
          </a:prstGeom>
          <a:noFill/>
          <a:ln>
            <a:noFill/>
          </a:ln>
        </p:spPr>
        <p:txBody>
          <a:bodyPr anchorCtr="0" anchor="b" bIns="45700" lIns="91425" spcFirstLastPara="1" rIns="91425" wrap="square" tIns="45700">
            <a:normAutofit fontScale="70000" lnSpcReduction="10000"/>
          </a:bodyPr>
          <a:lstStyle/>
          <a:p>
            <a:pPr indent="0" lvl="0" marL="0" marR="0" rtl="0" algn="l">
              <a:lnSpc>
                <a:spcPct val="90000"/>
              </a:lnSpc>
              <a:spcBef>
                <a:spcPts val="0"/>
              </a:spcBef>
              <a:spcAft>
                <a:spcPts val="0"/>
              </a:spcAft>
              <a:buClr>
                <a:schemeClr val="lt1"/>
              </a:buClr>
              <a:buSzPct val="100000"/>
              <a:buFont typeface="Play"/>
              <a:buNone/>
            </a:pPr>
            <a:r>
              <a:rPr b="0" i="0" lang="en-US" sz="4400" u="none" cap="none" strike="noStrike">
                <a:solidFill>
                  <a:schemeClr val="lt1"/>
                </a:solidFill>
                <a:latin typeface="Play"/>
                <a:ea typeface="Play"/>
                <a:cs typeface="Play"/>
                <a:sym typeface="Play"/>
              </a:rPr>
              <a:t>(…oh yeah! And check out our tours!!)</a:t>
            </a:r>
            <a:endParaRPr/>
          </a:p>
          <a:p>
            <a:pPr indent="0" lvl="0" marL="0" marR="0" rtl="0" algn="l">
              <a:lnSpc>
                <a:spcPct val="90000"/>
              </a:lnSpc>
              <a:spcBef>
                <a:spcPts val="0"/>
              </a:spcBef>
              <a:spcAft>
                <a:spcPts val="0"/>
              </a:spcAft>
              <a:buClr>
                <a:schemeClr val="dk1"/>
              </a:buClr>
              <a:buSzPct val="100000"/>
              <a:buFont typeface="Play"/>
              <a:buNone/>
            </a:pPr>
            <a:r>
              <a:t/>
            </a:r>
            <a:endParaRPr b="0" i="0" sz="4400" u="none" cap="none" strike="noStrike">
              <a:solidFill>
                <a:schemeClr val="lt1"/>
              </a:solidFill>
              <a:latin typeface="Play"/>
              <a:ea typeface="Play"/>
              <a:cs typeface="Play"/>
              <a:sym typeface="Play"/>
            </a:endParaRPr>
          </a:p>
          <a:p>
            <a:pPr indent="0" lvl="0" marL="0" marR="0" rtl="0" algn="l">
              <a:lnSpc>
                <a:spcPct val="90000"/>
              </a:lnSpc>
              <a:spcBef>
                <a:spcPts val="0"/>
              </a:spcBef>
              <a:spcAft>
                <a:spcPts val="0"/>
              </a:spcAft>
              <a:buClr>
                <a:schemeClr val="lt1"/>
              </a:buClr>
              <a:buSzPct val="100000"/>
              <a:buFont typeface="Play"/>
              <a:buNone/>
            </a:pPr>
            <a:r>
              <a:rPr b="0" i="0" lang="en-US" sz="4400" u="sng" cap="none" strike="noStrike">
                <a:solidFill>
                  <a:schemeClr val="lt1"/>
                </a:solidFill>
                <a:latin typeface="Play"/>
                <a:ea typeface="Play"/>
                <a:cs typeface="Play"/>
                <a:sym typeface="Play"/>
                <a:hlinkClick r:id="rId4">
                  <a:extLst>
                    <a:ext uri="{A12FA001-AC4F-418D-AE19-62706E023703}">
                      <ahyp:hlinkClr val="tx"/>
                    </a:ext>
                  </a:extLst>
                </a:hlinkClick>
              </a:rPr>
              <a:t>https://guides.lib.de.us/dhsslibrary/hhcwalkingtour</a:t>
            </a:r>
            <a:endParaRPr b="0" i="0" sz="4400" u="none" cap="none" strike="noStrike">
              <a:solidFill>
                <a:schemeClr val="lt1"/>
              </a:solidFill>
              <a:latin typeface="Play"/>
              <a:ea typeface="Play"/>
              <a:cs typeface="Play"/>
              <a:sym typeface="Play"/>
            </a:endParaRPr>
          </a:p>
          <a:p>
            <a:pPr indent="0" lvl="0" marL="0" marR="0" rtl="0" algn="l">
              <a:lnSpc>
                <a:spcPct val="90000"/>
              </a:lnSpc>
              <a:spcBef>
                <a:spcPts val="0"/>
              </a:spcBef>
              <a:spcAft>
                <a:spcPts val="0"/>
              </a:spcAft>
              <a:buClr>
                <a:schemeClr val="lt1"/>
              </a:buClr>
              <a:buSzPct val="100000"/>
              <a:buFont typeface="Play"/>
              <a:buNone/>
            </a:pPr>
            <a:r>
              <a:rPr lang="en-US" sz="4400" u="sng">
                <a:solidFill>
                  <a:schemeClr val="lt1"/>
                </a:solidFill>
                <a:latin typeface="Play"/>
                <a:ea typeface="Play"/>
                <a:cs typeface="Play"/>
                <a:sym typeface="Play"/>
                <a:hlinkClick r:id="rId5">
                  <a:extLst>
                    <a:ext uri="{A12FA001-AC4F-418D-AE19-62706E023703}">
                      <ahyp:hlinkClr val="tx"/>
                    </a:ext>
                  </a:extLst>
                </a:hlinkClick>
              </a:rPr>
              <a:t>https://guides.lib.de.us/dhsslibrary/stockleycenterwalkingtour</a:t>
            </a:r>
            <a:r>
              <a:rPr lang="en-US" sz="4400">
                <a:solidFill>
                  <a:schemeClr val="lt1"/>
                </a:solidFill>
                <a:latin typeface="Play"/>
                <a:ea typeface="Play"/>
                <a:cs typeface="Play"/>
                <a:sym typeface="Play"/>
              </a:rPr>
              <a:t> </a:t>
            </a:r>
            <a:endParaRPr sz="4400">
              <a:solidFill>
                <a:schemeClr val="lt1"/>
              </a:solidFill>
              <a:latin typeface="Play"/>
              <a:ea typeface="Play"/>
              <a:cs typeface="Play"/>
              <a:sym typeface="Play"/>
            </a:endParaRPr>
          </a:p>
        </p:txBody>
      </p:sp>
      <p:pic>
        <p:nvPicPr>
          <p:cNvPr descr="Qr code&#10;&#10;AI-generated content may be incorrect." id="432" name="Google Shape;432;p14"/>
          <p:cNvPicPr preferRelativeResize="0"/>
          <p:nvPr/>
        </p:nvPicPr>
        <p:blipFill rotWithShape="1">
          <a:blip r:embed="rId6">
            <a:alphaModFix/>
          </a:blip>
          <a:srcRect b="0" l="0" r="0" t="0"/>
          <a:stretch/>
        </p:blipFill>
        <p:spPr>
          <a:xfrm>
            <a:off x="2757000" y="2301025"/>
            <a:ext cx="2543100" cy="2543100"/>
          </a:xfrm>
          <a:prstGeom prst="rect">
            <a:avLst/>
          </a:prstGeom>
          <a:noFill/>
          <a:ln>
            <a:noFill/>
          </a:ln>
        </p:spPr>
      </p:pic>
      <p:sp>
        <p:nvSpPr>
          <p:cNvPr id="433" name="Google Shape;433;p14"/>
          <p:cNvSpPr txBox="1"/>
          <p:nvPr/>
        </p:nvSpPr>
        <p:spPr>
          <a:xfrm>
            <a:off x="2036100" y="4844125"/>
            <a:ext cx="3984900" cy="6849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000"/>
              <a:buFont typeface="Play"/>
              <a:buNone/>
            </a:pPr>
            <a:r>
              <a:rPr lang="en-US" sz="2000">
                <a:solidFill>
                  <a:schemeClr val="lt1"/>
                </a:solidFill>
                <a:latin typeface="Play"/>
                <a:ea typeface="Play"/>
                <a:cs typeface="Play"/>
                <a:sym typeface="Play"/>
              </a:rPr>
              <a:t>Herman Holloway Campus </a:t>
            </a:r>
            <a:br>
              <a:rPr lang="en-US" sz="2000">
                <a:solidFill>
                  <a:schemeClr val="lt1"/>
                </a:solidFill>
                <a:latin typeface="Play"/>
                <a:ea typeface="Play"/>
                <a:cs typeface="Play"/>
                <a:sym typeface="Play"/>
              </a:rPr>
            </a:br>
            <a:r>
              <a:rPr lang="en-US" sz="2000">
                <a:solidFill>
                  <a:schemeClr val="lt1"/>
                </a:solidFill>
                <a:latin typeface="Play"/>
                <a:ea typeface="Play"/>
                <a:cs typeface="Play"/>
                <a:sym typeface="Play"/>
              </a:rPr>
              <a:t>(New Castle, DE)</a:t>
            </a:r>
            <a:endParaRPr/>
          </a:p>
        </p:txBody>
      </p:sp>
      <p:sp>
        <p:nvSpPr>
          <p:cNvPr id="434" name="Google Shape;434;p14"/>
          <p:cNvSpPr txBox="1"/>
          <p:nvPr/>
        </p:nvSpPr>
        <p:spPr>
          <a:xfrm>
            <a:off x="5892500" y="4844125"/>
            <a:ext cx="3984900" cy="6849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000"/>
              <a:buFont typeface="Play"/>
              <a:buNone/>
            </a:pPr>
            <a:r>
              <a:rPr lang="en-US" sz="2000">
                <a:solidFill>
                  <a:schemeClr val="lt1"/>
                </a:solidFill>
                <a:latin typeface="Play"/>
                <a:ea typeface="Play"/>
                <a:cs typeface="Play"/>
                <a:sym typeface="Play"/>
              </a:rPr>
              <a:t>Stockley Center</a:t>
            </a:r>
            <a:r>
              <a:rPr lang="en-US" sz="2000">
                <a:solidFill>
                  <a:schemeClr val="lt1"/>
                </a:solidFill>
                <a:latin typeface="Play"/>
                <a:ea typeface="Play"/>
                <a:cs typeface="Play"/>
                <a:sym typeface="Play"/>
              </a:rPr>
              <a:t> Campus </a:t>
            </a:r>
            <a:br>
              <a:rPr lang="en-US" sz="2000">
                <a:solidFill>
                  <a:schemeClr val="lt1"/>
                </a:solidFill>
                <a:latin typeface="Play"/>
                <a:ea typeface="Play"/>
                <a:cs typeface="Play"/>
                <a:sym typeface="Play"/>
              </a:rPr>
            </a:br>
            <a:r>
              <a:rPr lang="en-US" sz="2000">
                <a:solidFill>
                  <a:schemeClr val="lt1"/>
                </a:solidFill>
                <a:latin typeface="Play"/>
                <a:ea typeface="Play"/>
                <a:cs typeface="Play"/>
                <a:sym typeface="Play"/>
              </a:rPr>
              <a:t>(Georgetown, DE)</a:t>
            </a:r>
            <a:endParaRPr/>
          </a:p>
        </p:txBody>
      </p:sp>
      <p:pic>
        <p:nvPicPr>
          <p:cNvPr id="435" name="Google Shape;435;p14"/>
          <p:cNvPicPr preferRelativeResize="0"/>
          <p:nvPr/>
        </p:nvPicPr>
        <p:blipFill>
          <a:blip r:embed="rId7">
            <a:alphaModFix/>
          </a:blip>
          <a:stretch>
            <a:fillRect/>
          </a:stretch>
        </p:blipFill>
        <p:spPr>
          <a:xfrm>
            <a:off x="6576800" y="2310125"/>
            <a:ext cx="2616300" cy="2524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6"/>
          <p:cNvSpPr txBox="1"/>
          <p:nvPr>
            <p:ph type="title"/>
          </p:nvPr>
        </p:nvSpPr>
        <p:spPr>
          <a:xfrm>
            <a:off x="3493558" y="2111727"/>
            <a:ext cx="5164247" cy="7620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Clr>
                <a:schemeClr val="dk1"/>
              </a:buClr>
              <a:buSzPts val="8800"/>
              <a:buFont typeface="Georgia"/>
              <a:buNone/>
            </a:pPr>
            <a:r>
              <a:rPr lang="en-US"/>
              <a:t>Thank you!</a:t>
            </a:r>
            <a:endParaRPr/>
          </a:p>
        </p:txBody>
      </p:sp>
      <p:sp>
        <p:nvSpPr>
          <p:cNvPr id="441" name="Google Shape;441;p16"/>
          <p:cNvSpPr txBox="1"/>
          <p:nvPr>
            <p:ph idx="1" type="body"/>
          </p:nvPr>
        </p:nvSpPr>
        <p:spPr>
          <a:xfrm>
            <a:off x="1249792" y="3213246"/>
            <a:ext cx="9692400" cy="2472300"/>
          </a:xfrm>
          <a:prstGeom prst="rect">
            <a:avLst/>
          </a:prstGeom>
          <a:noFill/>
          <a:ln>
            <a:noFill/>
          </a:ln>
        </p:spPr>
        <p:txBody>
          <a:bodyPr anchorCtr="0" anchor="t" bIns="30450" lIns="60950" spcFirstLastPara="1" rIns="60950" wrap="square" tIns="30450">
            <a:normAutofit/>
          </a:bodyPr>
          <a:lstStyle/>
          <a:p>
            <a:pPr indent="0" lvl="0" marL="0" rtl="0" algn="ctr">
              <a:lnSpc>
                <a:spcPct val="100000"/>
              </a:lnSpc>
              <a:spcBef>
                <a:spcPts val="0"/>
              </a:spcBef>
              <a:spcAft>
                <a:spcPts val="0"/>
              </a:spcAft>
              <a:buClr>
                <a:schemeClr val="dk1"/>
              </a:buClr>
              <a:buSzPts val="3200"/>
              <a:buNone/>
            </a:pPr>
            <a:r>
              <a:rPr b="1" lang="en-US" sz="3800">
                <a:solidFill>
                  <a:schemeClr val="dk1"/>
                </a:solidFill>
                <a:latin typeface="Georgia"/>
                <a:ea typeface="Georgia"/>
                <a:cs typeface="Georgia"/>
                <a:sym typeface="Georgia"/>
              </a:rPr>
              <a:t>MICHELLE WYNNE-FEIGIN</a:t>
            </a:r>
            <a:endParaRPr b="1" sz="3800">
              <a:solidFill>
                <a:schemeClr val="dk1"/>
              </a:solidFill>
              <a:latin typeface="Georgia"/>
              <a:ea typeface="Georgia"/>
              <a:cs typeface="Georgia"/>
              <a:sym typeface="Georgia"/>
            </a:endParaRPr>
          </a:p>
          <a:p>
            <a:pPr indent="0" lvl="0" marL="0" rtl="0" algn="ctr">
              <a:lnSpc>
                <a:spcPct val="100000"/>
              </a:lnSpc>
              <a:spcBef>
                <a:spcPts val="0"/>
              </a:spcBef>
              <a:spcAft>
                <a:spcPts val="0"/>
              </a:spcAft>
              <a:buClr>
                <a:schemeClr val="dk1"/>
              </a:buClr>
              <a:buSzPts val="3200"/>
              <a:buNone/>
            </a:pPr>
            <a:r>
              <a:rPr b="1" lang="en-US">
                <a:solidFill>
                  <a:schemeClr val="dk1"/>
                </a:solidFill>
                <a:latin typeface="Georgia"/>
                <a:ea typeface="Georgia"/>
                <a:cs typeface="Georgia"/>
                <a:sym typeface="Georgia"/>
              </a:rPr>
              <a:t>Kent County Public Library</a:t>
            </a:r>
            <a:endParaRPr b="1">
              <a:solidFill>
                <a:schemeClr val="dk1"/>
              </a:solidFill>
              <a:latin typeface="Georgia"/>
              <a:ea typeface="Georgia"/>
              <a:cs typeface="Georgia"/>
              <a:sym typeface="Georgia"/>
            </a:endParaRPr>
          </a:p>
          <a:p>
            <a:pPr indent="0" lvl="0" marL="0" rtl="0" algn="ctr">
              <a:lnSpc>
                <a:spcPct val="100000"/>
              </a:lnSpc>
              <a:spcBef>
                <a:spcPts val="0"/>
              </a:spcBef>
              <a:spcAft>
                <a:spcPts val="0"/>
              </a:spcAft>
              <a:buClr>
                <a:schemeClr val="dk1"/>
              </a:buClr>
              <a:buSzPts val="3200"/>
              <a:buNone/>
            </a:pPr>
            <a:r>
              <a:rPr b="1" lang="en-US">
                <a:solidFill>
                  <a:schemeClr val="dk1"/>
                </a:solidFill>
                <a:latin typeface="Georgia"/>
                <a:ea typeface="Georgia"/>
                <a:cs typeface="Georgia"/>
                <a:sym typeface="Georgia"/>
              </a:rPr>
              <a:t>michelle.wynne-feigin@kentcountyde.gov</a:t>
            </a:r>
            <a:endParaRPr b="1">
              <a:solidFill>
                <a:schemeClr val="dk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6" name="Shape 446"/>
        <p:cNvGrpSpPr/>
        <p:nvPr/>
      </p:nvGrpSpPr>
      <p:grpSpPr>
        <a:xfrm>
          <a:off x="0" y="0"/>
          <a:ext cx="0" cy="0"/>
          <a:chOff x="0" y="0"/>
          <a:chExt cx="0" cy="0"/>
        </a:xfrm>
      </p:grpSpPr>
      <p:sp>
        <p:nvSpPr>
          <p:cNvPr id="447" name="Google Shape;447;p15"/>
          <p:cNvSpPr txBox="1"/>
          <p:nvPr>
            <p:ph type="title"/>
          </p:nvPr>
        </p:nvSpPr>
        <p:spPr>
          <a:xfrm>
            <a:off x="723371" y="838200"/>
            <a:ext cx="10745258" cy="1346200"/>
          </a:xfrm>
          <a:prstGeom prst="rect">
            <a:avLst/>
          </a:prstGeom>
          <a:noFill/>
          <a:ln>
            <a:noFill/>
          </a:ln>
        </p:spPr>
        <p:txBody>
          <a:bodyPr anchorCtr="0" anchor="t" bIns="30450" lIns="60950" spcFirstLastPara="1" rIns="60950" wrap="square" tIns="30450">
            <a:normAutofit/>
          </a:bodyPr>
          <a:lstStyle/>
          <a:p>
            <a:pPr indent="0" lvl="0" marL="0" rtl="0" algn="ctr">
              <a:lnSpc>
                <a:spcPct val="100000"/>
              </a:lnSpc>
              <a:spcBef>
                <a:spcPts val="0"/>
              </a:spcBef>
              <a:spcAft>
                <a:spcPts val="0"/>
              </a:spcAft>
              <a:buClr>
                <a:schemeClr val="accent5"/>
              </a:buClr>
              <a:buSzPts val="4000"/>
              <a:buNone/>
            </a:pPr>
            <a:r>
              <a:rPr lang="en-US">
                <a:solidFill>
                  <a:schemeClr val="accent5"/>
                </a:solidFill>
              </a:rPr>
              <a:t>Please take a moment to </a:t>
            </a:r>
            <a:br>
              <a:rPr lang="en-US">
                <a:solidFill>
                  <a:schemeClr val="accent5"/>
                </a:solidFill>
              </a:rPr>
            </a:br>
            <a:r>
              <a:rPr lang="en-US">
                <a:solidFill>
                  <a:schemeClr val="accent5"/>
                </a:solidFill>
              </a:rPr>
              <a:t>complete the program survey.</a:t>
            </a:r>
            <a:endParaRPr>
              <a:solidFill>
                <a:schemeClr val="accent5"/>
              </a:solidFill>
            </a:endParaRPr>
          </a:p>
        </p:txBody>
      </p:sp>
      <p:pic>
        <p:nvPicPr>
          <p:cNvPr descr="A qr code on a white background&#10;&#10;AI-generated content may be incorrect." id="448" name="Google Shape;448;p15"/>
          <p:cNvPicPr preferRelativeResize="0"/>
          <p:nvPr/>
        </p:nvPicPr>
        <p:blipFill rotWithShape="1">
          <a:blip r:embed="rId3">
            <a:alphaModFix/>
          </a:blip>
          <a:srcRect b="12174" l="0" r="0" t="11344"/>
          <a:stretch/>
        </p:blipFill>
        <p:spPr>
          <a:xfrm>
            <a:off x="4381499" y="2019300"/>
            <a:ext cx="3429000" cy="3496718"/>
          </a:xfrm>
          <a:prstGeom prst="rect">
            <a:avLst/>
          </a:prstGeom>
          <a:noFill/>
          <a:ln>
            <a:noFill/>
          </a:ln>
        </p:spPr>
      </p:pic>
      <p:sp>
        <p:nvSpPr>
          <p:cNvPr id="449" name="Google Shape;449;p15"/>
          <p:cNvSpPr txBox="1"/>
          <p:nvPr/>
        </p:nvSpPr>
        <p:spPr>
          <a:xfrm>
            <a:off x="3047999" y="5359400"/>
            <a:ext cx="6096000" cy="471962"/>
          </a:xfrm>
          <a:prstGeom prst="rect">
            <a:avLst/>
          </a:prstGeom>
          <a:noFill/>
          <a:ln>
            <a:noFill/>
          </a:ln>
        </p:spPr>
        <p:txBody>
          <a:bodyPr anchorCtr="0" anchor="t" bIns="30450" lIns="60950" spcFirstLastPara="1" rIns="60950" wrap="square" tIns="30450">
            <a:spAutoFit/>
          </a:bodyPr>
          <a:lstStyle/>
          <a:p>
            <a:pPr indent="0" lvl="0" marL="0" marR="0" rtl="0" algn="ctr">
              <a:spcBef>
                <a:spcPts val="0"/>
              </a:spcBef>
              <a:spcAft>
                <a:spcPts val="0"/>
              </a:spcAft>
              <a:buNone/>
            </a:pPr>
            <a:r>
              <a:rPr b="1" i="0" lang="en-US" sz="2667" u="none" cap="none" strike="noStrike">
                <a:solidFill>
                  <a:srgbClr val="815241"/>
                </a:solidFill>
                <a:latin typeface="Arial"/>
                <a:ea typeface="Arial"/>
                <a:cs typeface="Arial"/>
                <a:sym typeface="Arial"/>
              </a:rPr>
              <a:t>SCAN ME!</a:t>
            </a:r>
            <a:endParaRPr b="1" i="0" sz="2667" u="none" cap="none" strike="noStrike">
              <a:solidFill>
                <a:srgbClr val="02767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3"/>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6" name="Google Shape;216;p3"/>
          <p:cNvSpPr txBox="1"/>
          <p:nvPr>
            <p:ph type="ctrTitle"/>
          </p:nvPr>
        </p:nvSpPr>
        <p:spPr>
          <a:xfrm>
            <a:off x="-10250" y="2125000"/>
            <a:ext cx="5652900" cy="1269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040"/>
              <a:buFont typeface="EB Garamond"/>
              <a:buNone/>
            </a:pPr>
            <a:r>
              <a:rPr lang="en-US" sz="5840" u="sng">
                <a:solidFill>
                  <a:schemeClr val="lt1"/>
                </a:solidFill>
                <a:latin typeface="Playfair Display SemiBold"/>
                <a:ea typeface="Playfair Display SemiBold"/>
                <a:cs typeface="Playfair Display SemiBold"/>
                <a:sym typeface="Playfair Display SemiBold"/>
              </a:rPr>
              <a:t>Historical </a:t>
            </a:r>
            <a:br>
              <a:rPr lang="en-US" sz="5840" u="sng">
                <a:solidFill>
                  <a:schemeClr val="lt1"/>
                </a:solidFill>
                <a:latin typeface="Playfair Display SemiBold"/>
                <a:ea typeface="Playfair Display SemiBold"/>
                <a:cs typeface="Playfair Display SemiBold"/>
                <a:sym typeface="Playfair Display SemiBold"/>
              </a:rPr>
            </a:br>
            <a:r>
              <a:rPr lang="en-US" sz="5840" u="sng">
                <a:solidFill>
                  <a:schemeClr val="lt1"/>
                </a:solidFill>
                <a:latin typeface="Playfair Display SemiBold"/>
                <a:ea typeface="Playfair Display SemiBold"/>
                <a:cs typeface="Playfair Display SemiBold"/>
                <a:sym typeface="Playfair Display SemiBold"/>
              </a:rPr>
              <a:t>Walking Tours</a:t>
            </a:r>
            <a:endParaRPr sz="6200">
              <a:latin typeface="Playfair Display SemiBold"/>
              <a:ea typeface="Playfair Display SemiBold"/>
              <a:cs typeface="Playfair Display SemiBold"/>
              <a:sym typeface="Playfair Display SemiBold"/>
            </a:endParaRPr>
          </a:p>
        </p:txBody>
      </p:sp>
      <p:sp>
        <p:nvSpPr>
          <p:cNvPr id="217" name="Google Shape;217;p3"/>
          <p:cNvSpPr txBox="1"/>
          <p:nvPr>
            <p:ph idx="1" type="subTitle"/>
          </p:nvPr>
        </p:nvSpPr>
        <p:spPr>
          <a:xfrm>
            <a:off x="758190" y="5272002"/>
            <a:ext cx="4377900" cy="13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solidFill>
                  <a:schemeClr val="lt1"/>
                </a:solidFill>
                <a:latin typeface="Merriweather"/>
                <a:ea typeface="Merriweather"/>
                <a:cs typeface="Merriweather"/>
                <a:sym typeface="Merriweather"/>
              </a:rPr>
              <a:t>Michelle Wynne-Feigin</a:t>
            </a:r>
            <a:endParaRPr>
              <a:latin typeface="Merriweather"/>
              <a:ea typeface="Merriweather"/>
              <a:cs typeface="Merriweather"/>
              <a:sym typeface="Merriweather"/>
            </a:endParaRPr>
          </a:p>
          <a:p>
            <a:pPr indent="0" lvl="0" marL="0" rtl="0" algn="l">
              <a:lnSpc>
                <a:spcPct val="90000"/>
              </a:lnSpc>
              <a:spcBef>
                <a:spcPts val="1000"/>
              </a:spcBef>
              <a:spcAft>
                <a:spcPts val="0"/>
              </a:spcAft>
              <a:buClr>
                <a:schemeClr val="lt1"/>
              </a:buClr>
              <a:buSzPts val="2000"/>
              <a:buNone/>
            </a:pPr>
            <a:r>
              <a:rPr lang="en-US" sz="2000">
                <a:solidFill>
                  <a:schemeClr val="lt1"/>
                </a:solidFill>
                <a:latin typeface="Merriweather"/>
                <a:ea typeface="Merriweather"/>
                <a:cs typeface="Merriweather"/>
                <a:sym typeface="Merriweather"/>
              </a:rPr>
              <a:t>Kent County Public Library</a:t>
            </a:r>
            <a:endParaRPr>
              <a:latin typeface="Merriweather"/>
              <a:ea typeface="Merriweather"/>
              <a:cs typeface="Merriweather"/>
              <a:sym typeface="Merriweather"/>
            </a:endParaRPr>
          </a:p>
          <a:p>
            <a:pPr indent="0" lvl="0" marL="0" rtl="0" algn="l">
              <a:lnSpc>
                <a:spcPct val="90000"/>
              </a:lnSpc>
              <a:spcBef>
                <a:spcPts val="1000"/>
              </a:spcBef>
              <a:spcAft>
                <a:spcPts val="0"/>
              </a:spcAft>
              <a:buClr>
                <a:schemeClr val="lt1"/>
              </a:buClr>
              <a:buSzPts val="2000"/>
              <a:buNone/>
            </a:pPr>
            <a:r>
              <a:rPr lang="en-US" sz="2000">
                <a:solidFill>
                  <a:schemeClr val="lt1"/>
                </a:solidFill>
                <a:latin typeface="Merriweather"/>
                <a:ea typeface="Merriweather"/>
                <a:cs typeface="Merriweather"/>
                <a:sym typeface="Merriweather"/>
              </a:rPr>
              <a:t>Library Technician</a:t>
            </a:r>
            <a:endParaRPr>
              <a:latin typeface="Merriweather"/>
              <a:ea typeface="Merriweather"/>
              <a:cs typeface="Merriweather"/>
              <a:sym typeface="Merriweather"/>
            </a:endParaRPr>
          </a:p>
        </p:txBody>
      </p:sp>
      <p:pic>
        <p:nvPicPr>
          <p:cNvPr id="218" name="Google Shape;218;p3"/>
          <p:cNvPicPr preferRelativeResize="0"/>
          <p:nvPr/>
        </p:nvPicPr>
        <p:blipFill rotWithShape="1">
          <a:blip r:embed="rId3">
            <a:alphaModFix/>
          </a:blip>
          <a:srcRect b="2" l="4561" r="13594" t="0"/>
          <a:stretch/>
        </p:blipFill>
        <p:spPr>
          <a:xfrm>
            <a:off x="5682343" y="1"/>
            <a:ext cx="6509657" cy="6857999"/>
          </a:xfrm>
          <a:custGeom>
            <a:rect b="b" l="l" r="r" t="t"/>
            <a:pathLst>
              <a:path extrusionOk="0" h="6857999" w="6509657">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solidFill>
            <a:schemeClr val="lt2"/>
          </a:solidFill>
          <a:ln>
            <a:noFill/>
          </a:ln>
          <a:effectLst>
            <a:outerShdw blurRad="381000" rotWithShape="0" algn="r" dir="10800000" dist="152400">
              <a:srgbClr val="000000">
                <a:alpha val="10196"/>
              </a:srgbClr>
            </a:outerShdw>
          </a:effectLst>
        </p:spPr>
      </p:pic>
      <p:sp>
        <p:nvSpPr>
          <p:cNvPr id="219" name="Google Shape;219;p3"/>
          <p:cNvSpPr/>
          <p:nvPr/>
        </p:nvSpPr>
        <p:spPr>
          <a:xfrm flipH="1" rot="5400000">
            <a:off x="2640986"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0" name="Google Shape;220;p3"/>
          <p:cNvSpPr/>
          <p:nvPr/>
        </p:nvSpPr>
        <p:spPr>
          <a:xfrm flipH="1" rot="5400000">
            <a:off x="2640988"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21" name="Google Shape;221;p3"/>
          <p:cNvPicPr preferRelativeResize="0"/>
          <p:nvPr/>
        </p:nvPicPr>
        <p:blipFill rotWithShape="1">
          <a:blip r:embed="rId5">
            <a:alphaModFix/>
          </a:blip>
          <a:srcRect b="0" l="0" r="0" t="0"/>
          <a:stretch/>
        </p:blipFill>
        <p:spPr>
          <a:xfrm>
            <a:off x="2030755" y="302090"/>
            <a:ext cx="1270000" cy="1270000"/>
          </a:xfrm>
          <a:prstGeom prst="rect">
            <a:avLst/>
          </a:prstGeom>
          <a:noFill/>
          <a:ln>
            <a:noFill/>
          </a:ln>
        </p:spPr>
      </p:pic>
      <p:sp>
        <p:nvSpPr>
          <p:cNvPr id="222" name="Google Shape;222;p3"/>
          <p:cNvSpPr txBox="1"/>
          <p:nvPr/>
        </p:nvSpPr>
        <p:spPr>
          <a:xfrm>
            <a:off x="627244" y="3644432"/>
            <a:ext cx="4377900" cy="4149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50"/>
              <a:buFont typeface="Arial"/>
              <a:buNone/>
            </a:pPr>
            <a:r>
              <a:rPr i="0" lang="en-US" sz="2750" u="none" cap="none" strike="noStrike">
                <a:solidFill>
                  <a:schemeClr val="lt1"/>
                </a:solidFill>
                <a:latin typeface="Merriweather"/>
                <a:ea typeface="Merriweather"/>
                <a:cs typeface="Merriweather"/>
                <a:sym typeface="Merriweather"/>
              </a:rPr>
              <a:t>How to Make Your Story Interactive</a:t>
            </a:r>
            <a:endParaRPr sz="2195">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6"/>
          <p:cNvSpPr txBox="1"/>
          <p:nvPr>
            <p:ph type="title"/>
          </p:nvPr>
        </p:nvSpPr>
        <p:spPr>
          <a:xfrm>
            <a:off x="481013" y="3752849"/>
            <a:ext cx="3560900"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Play"/>
              <a:buNone/>
            </a:pPr>
            <a:r>
              <a:rPr lang="en-US" sz="3600"/>
              <a:t>DHSS Library 101</a:t>
            </a:r>
            <a:endParaRPr/>
          </a:p>
        </p:txBody>
      </p:sp>
      <p:pic>
        <p:nvPicPr>
          <p:cNvPr descr="A picture containing text, indoor, ceiling, floor&#10;&#10;Description automatically generated" id="229" name="Google Shape;229;p6"/>
          <p:cNvPicPr preferRelativeResize="0"/>
          <p:nvPr/>
        </p:nvPicPr>
        <p:blipFill rotWithShape="1">
          <a:blip r:embed="rId3">
            <a:alphaModFix/>
          </a:blip>
          <a:srcRect b="24764" l="0" r="0" t="21130"/>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30" name="Google Shape;230;p6"/>
          <p:cNvSpPr txBox="1"/>
          <p:nvPr>
            <p:ph idx="1" type="body"/>
          </p:nvPr>
        </p:nvSpPr>
        <p:spPr>
          <a:xfrm>
            <a:off x="4223982" y="3752850"/>
            <a:ext cx="7968018" cy="28599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Font typeface="Merriweather"/>
              <a:buChar char="•"/>
            </a:pPr>
            <a:r>
              <a:rPr lang="en-US" sz="1800">
                <a:latin typeface="Merriweather"/>
                <a:ea typeface="Merriweather"/>
                <a:cs typeface="Merriweather"/>
                <a:sym typeface="Merriweather"/>
              </a:rPr>
              <a:t>Located in the Springer building on the Herman Holloway campus in New Castle, Delaware</a:t>
            </a:r>
            <a:endParaRPr>
              <a:latin typeface="Merriweather"/>
              <a:ea typeface="Merriweather"/>
              <a:cs typeface="Merriweather"/>
              <a:sym typeface="Merriweather"/>
            </a:endParaRPr>
          </a:p>
          <a:p>
            <a:pPr indent="-228600" lvl="0" marL="228600" rtl="0" algn="l">
              <a:lnSpc>
                <a:spcPct val="90000"/>
              </a:lnSpc>
              <a:spcBef>
                <a:spcPts val="600"/>
              </a:spcBef>
              <a:spcAft>
                <a:spcPts val="0"/>
              </a:spcAft>
              <a:buClr>
                <a:schemeClr val="dk1"/>
              </a:buClr>
              <a:buSzPts val="1800"/>
              <a:buFont typeface="Merriweather"/>
              <a:buChar char="•"/>
            </a:pPr>
            <a:r>
              <a:rPr lang="en-US" sz="1800">
                <a:latin typeface="Merriweather"/>
                <a:ea typeface="Merriweather"/>
                <a:cs typeface="Merriweather"/>
                <a:sym typeface="Merriweather"/>
              </a:rPr>
              <a:t>Open Monday through Thursday, 8:30 am to 12:30 pm</a:t>
            </a:r>
            <a:endParaRPr>
              <a:latin typeface="Merriweather"/>
              <a:ea typeface="Merriweather"/>
              <a:cs typeface="Merriweather"/>
              <a:sym typeface="Merriweather"/>
            </a:endParaRPr>
          </a:p>
          <a:p>
            <a:pPr indent="-228600" lvl="0" marL="228600" rtl="0" algn="l">
              <a:lnSpc>
                <a:spcPct val="90000"/>
              </a:lnSpc>
              <a:spcBef>
                <a:spcPts val="600"/>
              </a:spcBef>
              <a:spcAft>
                <a:spcPts val="0"/>
              </a:spcAft>
              <a:buClr>
                <a:schemeClr val="dk1"/>
              </a:buClr>
              <a:buSzPts val="1800"/>
              <a:buFont typeface="Merriweather"/>
              <a:buChar char="•"/>
            </a:pPr>
            <a:r>
              <a:rPr lang="en-US" sz="1800">
                <a:latin typeface="Merriweather"/>
                <a:ea typeface="Merriweather"/>
                <a:cs typeface="Merriweather"/>
                <a:sym typeface="Merriweather"/>
              </a:rPr>
              <a:t>Virtual Services only: Afternoons and Fridays</a:t>
            </a:r>
            <a:endParaRPr>
              <a:latin typeface="Merriweather"/>
              <a:ea typeface="Merriweather"/>
              <a:cs typeface="Merriweather"/>
              <a:sym typeface="Merriweather"/>
            </a:endParaRPr>
          </a:p>
          <a:p>
            <a:pPr indent="-228600" lvl="0" marL="228600" rtl="0" algn="l">
              <a:lnSpc>
                <a:spcPct val="90000"/>
              </a:lnSpc>
              <a:spcBef>
                <a:spcPts val="600"/>
              </a:spcBef>
              <a:spcAft>
                <a:spcPts val="0"/>
              </a:spcAft>
              <a:buClr>
                <a:schemeClr val="dk1"/>
              </a:buClr>
              <a:buSzPts val="1800"/>
              <a:buFont typeface="Merriweather"/>
              <a:buChar char="•"/>
            </a:pPr>
            <a:r>
              <a:rPr lang="en-US" sz="1800">
                <a:latin typeface="Merriweather"/>
                <a:ea typeface="Merriweather"/>
                <a:cs typeface="Merriweather"/>
                <a:sym typeface="Merriweather"/>
              </a:rPr>
              <a:t>Research databases available for DHSS employees</a:t>
            </a:r>
            <a:endParaRPr sz="1800">
              <a:latin typeface="Merriweather"/>
              <a:ea typeface="Merriweather"/>
              <a:cs typeface="Merriweather"/>
              <a:sym typeface="Merriweather"/>
            </a:endParaRPr>
          </a:p>
          <a:p>
            <a:pPr indent="-228600" lvl="0" marL="228600" rtl="0" algn="l">
              <a:lnSpc>
                <a:spcPct val="90000"/>
              </a:lnSpc>
              <a:spcBef>
                <a:spcPts val="600"/>
              </a:spcBef>
              <a:spcAft>
                <a:spcPts val="0"/>
              </a:spcAft>
              <a:buSzPts val="1800"/>
              <a:buFont typeface="Merriweather"/>
              <a:buChar char="•"/>
            </a:pPr>
            <a:r>
              <a:rPr lang="en-US" sz="1800">
                <a:latin typeface="Merriweather"/>
                <a:ea typeface="Merriweather"/>
                <a:cs typeface="Merriweather"/>
                <a:sym typeface="Merriweather"/>
              </a:rPr>
              <a:t>Website available to public, including blog, newsletters, consumer </a:t>
            </a:r>
            <a:r>
              <a:rPr lang="en-US" sz="1800">
                <a:latin typeface="Merriweather"/>
                <a:ea typeface="Merriweather"/>
                <a:cs typeface="Merriweather"/>
                <a:sym typeface="Merriweather"/>
              </a:rPr>
              <a:t>health</a:t>
            </a:r>
            <a:r>
              <a:rPr lang="en-US" sz="1800">
                <a:latin typeface="Merriweather"/>
                <a:ea typeface="Merriweather"/>
                <a:cs typeface="Merriweather"/>
                <a:sym typeface="Merriweather"/>
              </a:rPr>
              <a:t> and open access health </a:t>
            </a:r>
            <a:r>
              <a:rPr lang="en-US" sz="1800">
                <a:latin typeface="Merriweather"/>
                <a:ea typeface="Merriweather"/>
                <a:cs typeface="Merriweather"/>
                <a:sym typeface="Merriweather"/>
              </a:rPr>
              <a:t>resources</a:t>
            </a:r>
            <a:r>
              <a:rPr lang="en-US" sz="1800">
                <a:latin typeface="Merriweather"/>
                <a:ea typeface="Merriweather"/>
                <a:cs typeface="Merriweather"/>
                <a:sym typeface="Merriweather"/>
              </a:rPr>
              <a:t> </a:t>
            </a:r>
            <a:endParaRPr sz="1800">
              <a:latin typeface="Merriweather"/>
              <a:ea typeface="Merriweather"/>
              <a:cs typeface="Merriweather"/>
              <a:sym typeface="Merriweather"/>
            </a:endParaRPr>
          </a:p>
          <a:p>
            <a:pPr indent="-228600" lvl="0" marL="228600" rtl="0" algn="l">
              <a:lnSpc>
                <a:spcPct val="90000"/>
              </a:lnSpc>
              <a:spcBef>
                <a:spcPts val="600"/>
              </a:spcBef>
              <a:spcAft>
                <a:spcPts val="0"/>
              </a:spcAft>
              <a:buClr>
                <a:schemeClr val="dk1"/>
              </a:buClr>
              <a:buSzPts val="1800"/>
              <a:buFont typeface="Merriweather"/>
              <a:buChar char="•"/>
            </a:pPr>
            <a:r>
              <a:rPr lang="en-US" sz="1800">
                <a:latin typeface="Merriweather"/>
                <a:ea typeface="Merriweather"/>
                <a:cs typeface="Merriweather"/>
                <a:sym typeface="Merriweather"/>
              </a:rPr>
              <a:t>Print book collection available for employees and public with DE library card</a:t>
            </a:r>
            <a:endParaRPr>
              <a:latin typeface="Merriweather"/>
              <a:ea typeface="Merriweather"/>
              <a:cs typeface="Merriweather"/>
              <a:sym typeface="Merriweather"/>
            </a:endParaRPr>
          </a:p>
        </p:txBody>
      </p:sp>
    </p:spTree>
  </p:cSld>
  <p:clrMapOvr>
    <a:masterClrMapping/>
  </p:clrMapOvr>
  <p:transition p14:dur="100">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7" name="Google Shape;237;p4"/>
          <p:cNvSpPr txBox="1"/>
          <p:nvPr>
            <p:ph type="ctrTitle"/>
          </p:nvPr>
        </p:nvSpPr>
        <p:spPr>
          <a:xfrm>
            <a:off x="677077" y="408489"/>
            <a:ext cx="4375200" cy="1091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600"/>
              <a:buFont typeface="Play"/>
              <a:buNone/>
            </a:pPr>
            <a:r>
              <a:rPr lang="en-US" sz="6900" u="sng">
                <a:solidFill>
                  <a:schemeClr val="lt1"/>
                </a:solidFill>
              </a:rPr>
              <a:t>THE PLAN</a:t>
            </a:r>
            <a:endParaRPr sz="7300" u="sng"/>
          </a:p>
        </p:txBody>
      </p:sp>
      <p:pic>
        <p:nvPicPr>
          <p:cNvPr id="238" name="Google Shape;238;p4"/>
          <p:cNvPicPr preferRelativeResize="0"/>
          <p:nvPr/>
        </p:nvPicPr>
        <p:blipFill rotWithShape="1">
          <a:blip r:embed="rId3">
            <a:alphaModFix/>
          </a:blip>
          <a:srcRect b="2" l="4561" r="13594" t="0"/>
          <a:stretch/>
        </p:blipFill>
        <p:spPr>
          <a:xfrm>
            <a:off x="5682343" y="1"/>
            <a:ext cx="6509657" cy="6857999"/>
          </a:xfrm>
          <a:custGeom>
            <a:rect b="b" l="l" r="r" t="t"/>
            <a:pathLst>
              <a:path extrusionOk="0" h="6857999" w="6509657">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solidFill>
            <a:schemeClr val="lt2"/>
          </a:solidFill>
          <a:ln>
            <a:noFill/>
          </a:ln>
          <a:effectLst>
            <a:outerShdw blurRad="381000" rotWithShape="0" algn="r" dir="10800000" dist="152400">
              <a:srgbClr val="000000">
                <a:alpha val="10196"/>
              </a:srgbClr>
            </a:outerShdw>
          </a:effectLst>
        </p:spPr>
      </p:pic>
      <p:sp>
        <p:nvSpPr>
          <p:cNvPr id="239" name="Google Shape;239;p4"/>
          <p:cNvSpPr/>
          <p:nvPr/>
        </p:nvSpPr>
        <p:spPr>
          <a:xfrm flipH="1" rot="5400000">
            <a:off x="2640986"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0" name="Google Shape;240;p4"/>
          <p:cNvSpPr/>
          <p:nvPr/>
        </p:nvSpPr>
        <p:spPr>
          <a:xfrm flipH="1" rot="5400000">
            <a:off x="2640988"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1" name="Google Shape;241;p4"/>
          <p:cNvSpPr txBox="1"/>
          <p:nvPr/>
        </p:nvSpPr>
        <p:spPr>
          <a:xfrm>
            <a:off x="677075" y="1499599"/>
            <a:ext cx="5468100" cy="4933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None/>
            </a:pPr>
            <a:r>
              <a:t/>
            </a:r>
            <a:endParaRPr>
              <a:latin typeface="Merriweather Medium"/>
              <a:ea typeface="Merriweather Medium"/>
              <a:cs typeface="Merriweather Medium"/>
              <a:sym typeface="Merriweather Medium"/>
            </a:endParaRPr>
          </a:p>
          <a:p>
            <a:pPr indent="-260078" lvl="0" marL="228600" marR="0" rtl="0" algn="l">
              <a:lnSpc>
                <a:spcPct val="150000"/>
              </a:lnSpc>
              <a:spcBef>
                <a:spcPts val="1000"/>
              </a:spcBef>
              <a:spcAft>
                <a:spcPts val="0"/>
              </a:spcAft>
              <a:buClr>
                <a:schemeClr val="lt1"/>
              </a:buClr>
              <a:buSzPts val="3086"/>
              <a:buFont typeface="Merriweather Medium"/>
              <a:buChar char="•"/>
            </a:pPr>
            <a:r>
              <a:rPr lang="en-US" sz="3086">
                <a:solidFill>
                  <a:schemeClr val="lt1"/>
                </a:solidFill>
                <a:latin typeface="Merriweather Medium"/>
                <a:ea typeface="Merriweather Medium"/>
                <a:cs typeface="Merriweather Medium"/>
                <a:sym typeface="Merriweather Medium"/>
              </a:rPr>
              <a:t>Introduction</a:t>
            </a:r>
            <a:endParaRPr i="0" sz="3086" u="none" cap="none" strike="noStrike">
              <a:solidFill>
                <a:schemeClr val="lt1"/>
              </a:solidFill>
              <a:latin typeface="Merriweather Medium"/>
              <a:ea typeface="Merriweather Medium"/>
              <a:cs typeface="Merriweather Medium"/>
              <a:sym typeface="Merriweather Medium"/>
            </a:endParaRPr>
          </a:p>
          <a:p>
            <a:pPr indent="-260078" lvl="0" marL="228600" marR="0" rtl="0" algn="l">
              <a:lnSpc>
                <a:spcPct val="150000"/>
              </a:lnSpc>
              <a:spcBef>
                <a:spcPts val="1000"/>
              </a:spcBef>
              <a:spcAft>
                <a:spcPts val="0"/>
              </a:spcAft>
              <a:buClr>
                <a:schemeClr val="lt1"/>
              </a:buClr>
              <a:buSzPts val="3086"/>
              <a:buFont typeface="Merriweather Medium"/>
              <a:buChar char="•"/>
            </a:pPr>
            <a:r>
              <a:rPr lang="en-US" sz="3086">
                <a:solidFill>
                  <a:schemeClr val="lt1"/>
                </a:solidFill>
                <a:latin typeface="Merriweather Medium"/>
                <a:ea typeface="Merriweather Medium"/>
                <a:cs typeface="Merriweather Medium"/>
                <a:sym typeface="Merriweather Medium"/>
              </a:rPr>
              <a:t>Overview of our tours</a:t>
            </a:r>
            <a:endParaRPr sz="3086">
              <a:solidFill>
                <a:schemeClr val="lt1"/>
              </a:solidFill>
              <a:latin typeface="Merriweather Medium"/>
              <a:ea typeface="Merriweather Medium"/>
              <a:cs typeface="Merriweather Medium"/>
              <a:sym typeface="Merriweather Medium"/>
            </a:endParaRPr>
          </a:p>
          <a:p>
            <a:pPr indent="-260078" lvl="0" marL="228600" marR="0" rtl="0" algn="l">
              <a:lnSpc>
                <a:spcPct val="150000"/>
              </a:lnSpc>
              <a:spcBef>
                <a:spcPts val="1000"/>
              </a:spcBef>
              <a:spcAft>
                <a:spcPts val="0"/>
              </a:spcAft>
              <a:buClr>
                <a:schemeClr val="lt1"/>
              </a:buClr>
              <a:buSzPts val="3086"/>
              <a:buFont typeface="Merriweather Medium"/>
              <a:buChar char="•"/>
            </a:pPr>
            <a:r>
              <a:rPr i="0" lang="en-US" sz="3086" u="none" cap="none" strike="noStrike">
                <a:solidFill>
                  <a:schemeClr val="lt1"/>
                </a:solidFill>
                <a:latin typeface="Merriweather Medium"/>
                <a:ea typeface="Merriweather Medium"/>
                <a:cs typeface="Merriweather Medium"/>
                <a:sym typeface="Merriweather Medium"/>
              </a:rPr>
              <a:t>Create a script</a:t>
            </a:r>
            <a:endParaRPr sz="1686">
              <a:latin typeface="Merriweather Medium"/>
              <a:ea typeface="Merriweather Medium"/>
              <a:cs typeface="Merriweather Medium"/>
              <a:sym typeface="Merriweather Medium"/>
            </a:endParaRPr>
          </a:p>
          <a:p>
            <a:pPr indent="-260078" lvl="0" marL="228600" marR="0" rtl="0" algn="l">
              <a:lnSpc>
                <a:spcPct val="150000"/>
              </a:lnSpc>
              <a:spcBef>
                <a:spcPts val="1000"/>
              </a:spcBef>
              <a:spcAft>
                <a:spcPts val="0"/>
              </a:spcAft>
              <a:buClr>
                <a:schemeClr val="lt1"/>
              </a:buClr>
              <a:buSzPts val="3086"/>
              <a:buFont typeface="Merriweather Medium"/>
              <a:buChar char="•"/>
            </a:pPr>
            <a:r>
              <a:rPr lang="en-US" sz="3086">
                <a:solidFill>
                  <a:schemeClr val="lt1"/>
                </a:solidFill>
                <a:latin typeface="Merriweather Medium"/>
                <a:ea typeface="Merriweather Medium"/>
                <a:cs typeface="Merriweather Medium"/>
                <a:sym typeface="Merriweather Medium"/>
              </a:rPr>
              <a:t>Utilizing</a:t>
            </a:r>
            <a:r>
              <a:rPr i="0" lang="en-US" sz="3086" u="none" cap="none" strike="noStrike">
                <a:solidFill>
                  <a:schemeClr val="lt1"/>
                </a:solidFill>
                <a:latin typeface="Merriweather Medium"/>
                <a:ea typeface="Merriweather Medium"/>
                <a:cs typeface="Merriweather Medium"/>
                <a:sym typeface="Merriweather Medium"/>
              </a:rPr>
              <a:t> Clio</a:t>
            </a:r>
            <a:endParaRPr sz="1686">
              <a:latin typeface="Merriweather Medium"/>
              <a:ea typeface="Merriweather Medium"/>
              <a:cs typeface="Merriweather Medium"/>
              <a:sym typeface="Merriweather Medium"/>
            </a:endParaRPr>
          </a:p>
          <a:p>
            <a:pPr indent="-260078" lvl="0" marL="228600" marR="0" rtl="0" algn="l">
              <a:lnSpc>
                <a:spcPct val="150000"/>
              </a:lnSpc>
              <a:spcBef>
                <a:spcPts val="1000"/>
              </a:spcBef>
              <a:spcAft>
                <a:spcPts val="0"/>
              </a:spcAft>
              <a:buClr>
                <a:schemeClr val="lt1"/>
              </a:buClr>
              <a:buSzPts val="3086"/>
              <a:buFont typeface="Merriweather Medium"/>
              <a:buChar char="•"/>
            </a:pPr>
            <a:r>
              <a:rPr i="0" lang="en-US" sz="3086" u="none" cap="none" strike="noStrike">
                <a:solidFill>
                  <a:schemeClr val="lt1"/>
                </a:solidFill>
                <a:latin typeface="Merriweather Medium"/>
                <a:ea typeface="Merriweather Medium"/>
                <a:cs typeface="Merriweather Medium"/>
                <a:sym typeface="Merriweather Medium"/>
              </a:rPr>
              <a:t>How to go the extra mile!</a:t>
            </a:r>
            <a:endParaRPr sz="3086">
              <a:solidFill>
                <a:schemeClr val="lt1"/>
              </a:solidFill>
              <a:latin typeface="Merriweather Medium"/>
              <a:ea typeface="Merriweather Medium"/>
              <a:cs typeface="Merriweather Medium"/>
              <a:sym typeface="Merriweather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48" name="Google Shape;248;p5"/>
          <p:cNvPicPr preferRelativeResize="0"/>
          <p:nvPr/>
        </p:nvPicPr>
        <p:blipFill rotWithShape="1">
          <a:blip r:embed="rId3">
            <a:alphaModFix/>
          </a:blip>
          <a:srcRect b="4" l="0" r="7158" t="0"/>
          <a:stretch/>
        </p:blipFill>
        <p:spPr>
          <a:xfrm>
            <a:off x="8529321" y="10"/>
            <a:ext cx="3662680" cy="3401558"/>
          </a:xfrm>
          <a:custGeom>
            <a:rect b="b" l="l" r="r" t="t"/>
            <a:pathLst>
              <a:path extrusionOk="0" h="3401568" w="3662680">
                <a:moveTo>
                  <a:pt x="0" y="0"/>
                </a:moveTo>
                <a:lnTo>
                  <a:pt x="3662680" y="0"/>
                </a:lnTo>
                <a:lnTo>
                  <a:pt x="3662680" y="3401568"/>
                </a:lnTo>
                <a:lnTo>
                  <a:pt x="774527" y="3401568"/>
                </a:lnTo>
                <a:lnTo>
                  <a:pt x="769892" y="3133175"/>
                </a:lnTo>
                <a:cubicBezTo>
                  <a:pt x="732577" y="2055441"/>
                  <a:pt x="492520" y="1056020"/>
                  <a:pt x="104445" y="215033"/>
                </a:cubicBezTo>
                <a:close/>
              </a:path>
            </a:pathLst>
          </a:custGeom>
          <a:solidFill>
            <a:schemeClr val="lt2"/>
          </a:solidFill>
          <a:ln>
            <a:noFill/>
          </a:ln>
        </p:spPr>
      </p:pic>
      <p:pic>
        <p:nvPicPr>
          <p:cNvPr descr="A large building with a lawn in front of it&#10;&#10;AI-generated content may be incorrect." id="249" name="Google Shape;249;p5"/>
          <p:cNvPicPr preferRelativeResize="0"/>
          <p:nvPr/>
        </p:nvPicPr>
        <p:blipFill rotWithShape="1">
          <a:blip r:embed="rId4">
            <a:alphaModFix/>
          </a:blip>
          <a:srcRect b="-1" l="0" r="9200" t="0"/>
          <a:stretch/>
        </p:blipFill>
        <p:spPr>
          <a:xfrm>
            <a:off x="5115314" y="10"/>
            <a:ext cx="4118110" cy="3401558"/>
          </a:xfrm>
          <a:custGeom>
            <a:rect b="b" l="l" r="r" t="t"/>
            <a:pathLst>
              <a:path extrusionOk="0" h="3401568" w="411811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descr="A sign on a wall&#10;&#10;AI-generated content may be incorrect." id="250" name="Google Shape;250;p5"/>
          <p:cNvPicPr preferRelativeResize="0"/>
          <p:nvPr>
            <p:ph idx="1" type="body"/>
          </p:nvPr>
        </p:nvPicPr>
        <p:blipFill rotWithShape="1">
          <a:blip r:embed="rId5">
            <a:alphaModFix/>
          </a:blip>
          <a:srcRect b="2726" l="0" r="0" t="7458"/>
          <a:stretch/>
        </p:blipFill>
        <p:spPr>
          <a:xfrm>
            <a:off x="5168353" y="3456432"/>
            <a:ext cx="7023646" cy="3401568"/>
          </a:xfrm>
          <a:prstGeom prst="rect">
            <a:avLst/>
          </a:prstGeom>
          <a:noFill/>
          <a:ln>
            <a:noFill/>
          </a:ln>
        </p:spPr>
      </p:pic>
      <p:sp>
        <p:nvSpPr>
          <p:cNvPr id="251" name="Google Shape;251;p5"/>
          <p:cNvSpPr/>
          <p:nvPr/>
        </p:nvSpPr>
        <p:spPr>
          <a:xfrm>
            <a:off x="0" y="0"/>
            <a:ext cx="5932965" cy="6858000"/>
          </a:xfrm>
          <a:custGeom>
            <a:rect b="b" l="l" r="r" t="t"/>
            <a:pathLst>
              <a:path extrusionOk="0" h="6858000" w="5932965">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2" name="Google Shape;252;p5"/>
          <p:cNvSpPr/>
          <p:nvPr/>
        </p:nvSpPr>
        <p:spPr>
          <a:xfrm>
            <a:off x="0" y="0"/>
            <a:ext cx="5922333" cy="6858000"/>
          </a:xfrm>
          <a:custGeom>
            <a:rect b="b" l="l" r="r" t="t"/>
            <a:pathLst>
              <a:path extrusionOk="0" h="6858000" w="5922333">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 name="Google Shape;253;p5"/>
          <p:cNvSpPr txBox="1"/>
          <p:nvPr>
            <p:ph type="title"/>
          </p:nvPr>
        </p:nvSpPr>
        <p:spPr>
          <a:xfrm>
            <a:off x="448049" y="685800"/>
            <a:ext cx="5933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Play"/>
              <a:buNone/>
            </a:pPr>
            <a:r>
              <a:rPr lang="en-US" sz="4800"/>
              <a:t>Herman Holloway Campus</a:t>
            </a:r>
            <a:endParaRPr sz="4800">
              <a:solidFill>
                <a:schemeClr val="dk1"/>
              </a:solidFill>
              <a:latin typeface="Play"/>
              <a:ea typeface="Play"/>
              <a:cs typeface="Play"/>
              <a:sym typeface="Play"/>
            </a:endParaRPr>
          </a:p>
        </p:txBody>
      </p:sp>
      <p:sp>
        <p:nvSpPr>
          <p:cNvPr id="254" name="Google Shape;254;p5"/>
          <p:cNvSpPr/>
          <p:nvPr/>
        </p:nvSpPr>
        <p:spPr>
          <a:xfrm>
            <a:off x="0" y="1016867"/>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5" name="Google Shape;255;p5"/>
          <p:cNvSpPr/>
          <p:nvPr/>
        </p:nvSpPr>
        <p:spPr>
          <a:xfrm>
            <a:off x="438911" y="2089941"/>
            <a:ext cx="4970439"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6" name="Google Shape;256;p5"/>
          <p:cNvSpPr txBox="1"/>
          <p:nvPr/>
        </p:nvSpPr>
        <p:spPr>
          <a:xfrm>
            <a:off x="337963" y="2186675"/>
            <a:ext cx="5172300" cy="4368600"/>
          </a:xfrm>
          <a:prstGeom prst="rect">
            <a:avLst/>
          </a:prstGeom>
          <a:noFill/>
          <a:ln>
            <a:noFill/>
          </a:ln>
        </p:spPr>
        <p:txBody>
          <a:bodyPr anchorCtr="0" anchor="t" bIns="45700" lIns="91425" spcFirstLastPara="1" rIns="91425" wrap="square" tIns="45700">
            <a:normAutofit fontScale="25000" lnSpcReduction="20000"/>
          </a:bodyPr>
          <a:lstStyle/>
          <a:p>
            <a:pPr indent="-254692" lvl="0" marL="228600" marR="0" rtl="0" algn="l">
              <a:lnSpc>
                <a:spcPct val="100000"/>
              </a:lnSpc>
              <a:spcBef>
                <a:spcPts val="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Located in New Castle, Delaware</a:t>
            </a:r>
            <a:endParaRPr sz="9484">
              <a:latin typeface="Merriweather"/>
              <a:ea typeface="Merriweather"/>
              <a:cs typeface="Merriweather"/>
              <a:sym typeface="Merriweather"/>
            </a:endParaRPr>
          </a:p>
          <a:p>
            <a:pPr indent="-254692" lvl="0" marL="228600" marR="0" rtl="0" algn="l">
              <a:lnSpc>
                <a:spcPct val="100000"/>
              </a:lnSpc>
              <a:spcBef>
                <a:spcPts val="100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Multidivisional campus, including the Office of the Secretary</a:t>
            </a:r>
            <a:endParaRPr sz="9484">
              <a:latin typeface="Merriweather"/>
              <a:ea typeface="Merriweather"/>
              <a:cs typeface="Merriweather"/>
              <a:sym typeface="Merriweather"/>
            </a:endParaRPr>
          </a:p>
          <a:p>
            <a:pPr indent="-254692" lvl="0" marL="228600" marR="0" rtl="0" algn="l">
              <a:lnSpc>
                <a:spcPct val="100000"/>
              </a:lnSpc>
              <a:spcBef>
                <a:spcPts val="100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Delaware Psychiatric Center</a:t>
            </a:r>
            <a:endParaRPr sz="9484">
              <a:latin typeface="Merriweather"/>
              <a:ea typeface="Merriweather"/>
              <a:cs typeface="Merriweather"/>
              <a:sym typeface="Merriweather"/>
            </a:endParaRPr>
          </a:p>
          <a:p>
            <a:pPr indent="-254692" lvl="0" marL="228600" marR="0" rtl="0" algn="l">
              <a:lnSpc>
                <a:spcPct val="100000"/>
              </a:lnSpc>
              <a:spcBef>
                <a:spcPts val="100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August 1, 1889 – Hospital opened with 99 patients</a:t>
            </a:r>
            <a:endParaRPr sz="9484">
              <a:latin typeface="Merriweather"/>
              <a:ea typeface="Merriweather"/>
              <a:cs typeface="Merriweather"/>
              <a:sym typeface="Merriweather"/>
            </a:endParaRPr>
          </a:p>
          <a:p>
            <a:pPr indent="-254692" lvl="0" marL="285750" marR="0" rtl="0" algn="l">
              <a:lnSpc>
                <a:spcPct val="100000"/>
              </a:lnSpc>
              <a:spcBef>
                <a:spcPts val="100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There is an active apiary (bees!) on campus – honey and honeycomb available for sale</a:t>
            </a:r>
            <a:endParaRPr sz="9484">
              <a:latin typeface="Merriweather"/>
              <a:ea typeface="Merriweather"/>
              <a:cs typeface="Merriweather"/>
              <a:sym typeface="Merriweather"/>
            </a:endParaRPr>
          </a:p>
          <a:p>
            <a:pPr indent="-254692" lvl="0" marL="285750" marR="0" rtl="0" algn="l">
              <a:lnSpc>
                <a:spcPct val="100000"/>
              </a:lnSpc>
              <a:spcBef>
                <a:spcPts val="1000"/>
              </a:spcBef>
              <a:spcAft>
                <a:spcPts val="0"/>
              </a:spcAft>
              <a:buClr>
                <a:schemeClr val="dk1"/>
              </a:buClr>
              <a:buSzPct val="100000"/>
              <a:buFont typeface="Merriweather"/>
              <a:buChar char="•"/>
            </a:pPr>
            <a:r>
              <a:rPr i="0" lang="en-US" sz="9484" u="none" cap="none" strike="noStrike">
                <a:solidFill>
                  <a:schemeClr val="dk1"/>
                </a:solidFill>
                <a:latin typeface="Merriweather"/>
                <a:ea typeface="Merriweather"/>
                <a:cs typeface="Merriweather"/>
                <a:sym typeface="Merriweather"/>
              </a:rPr>
              <a:t>Cemetery and potter’s fields – over 5000 graves and counting!</a:t>
            </a:r>
            <a:endParaRPr sz="9484">
              <a:latin typeface="Merriweather"/>
              <a:ea typeface="Merriweather"/>
              <a:cs typeface="Merriweather"/>
              <a:sym typeface="Merriweather"/>
            </a:endParaRPr>
          </a:p>
          <a:p>
            <a:pPr indent="-104140" lvl="0" marL="228600" marR="0" rtl="0" algn="l">
              <a:lnSpc>
                <a:spcPct val="100000"/>
              </a:lnSpc>
              <a:spcBef>
                <a:spcPts val="1000"/>
              </a:spcBef>
              <a:spcAft>
                <a:spcPts val="0"/>
              </a:spcAft>
              <a:buClr>
                <a:schemeClr val="dk1"/>
              </a:buClr>
              <a:buSzPct val="100000"/>
              <a:buFont typeface="Arial"/>
              <a:buNone/>
            </a:pPr>
            <a:r>
              <a:t/>
            </a:r>
            <a:endParaRPr i="0" sz="2800" u="none" cap="none" strike="noStrike">
              <a:solidFill>
                <a:schemeClr val="dk1"/>
              </a:solidFill>
              <a:latin typeface="Playfair Display"/>
              <a:ea typeface="Playfair Display"/>
              <a:cs typeface="Playfair Display"/>
              <a:sym typeface="Playfair Display"/>
            </a:endParaRPr>
          </a:p>
          <a:p>
            <a:pPr indent="-104140" lvl="0" marL="228600" marR="0" rtl="0" algn="l">
              <a:lnSpc>
                <a:spcPct val="100000"/>
              </a:lnSpc>
              <a:spcBef>
                <a:spcPts val="1000"/>
              </a:spcBef>
              <a:spcAft>
                <a:spcPts val="0"/>
              </a:spcAft>
              <a:buClr>
                <a:schemeClr val="dk1"/>
              </a:buClr>
              <a:buSzPct val="100000"/>
              <a:buFont typeface="Arial"/>
              <a:buNone/>
            </a:pPr>
            <a:r>
              <a:t/>
            </a:r>
            <a:endParaRPr i="0" sz="2800" u="none" cap="none" strike="noStrike">
              <a:solidFill>
                <a:schemeClr val="dk1"/>
              </a:solidFill>
              <a:latin typeface="Playfair Display"/>
              <a:ea typeface="Playfair Display"/>
              <a:cs typeface="Playfair Display"/>
              <a:sym typeface="Playfair Display"/>
            </a:endParaRPr>
          </a:p>
          <a:p>
            <a:pPr indent="-104140" lvl="0" marL="228600" marR="0" rtl="0" algn="l">
              <a:lnSpc>
                <a:spcPct val="100000"/>
              </a:lnSpc>
              <a:spcBef>
                <a:spcPts val="1000"/>
              </a:spcBef>
              <a:spcAft>
                <a:spcPts val="0"/>
              </a:spcAft>
              <a:buClr>
                <a:schemeClr val="dk1"/>
              </a:buClr>
              <a:buSzPct val="100000"/>
              <a:buFont typeface="Arial"/>
              <a:buNone/>
            </a:pPr>
            <a:r>
              <a:t/>
            </a:r>
            <a:endParaRPr i="0" sz="2800" u="none" cap="none" strike="noStrike">
              <a:solidFill>
                <a:schemeClr val="dk1"/>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g3d9bca57006_0_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3" name="Google Shape;263;g3d9bca57006_0_1"/>
          <p:cNvSpPr txBox="1"/>
          <p:nvPr>
            <p:ph type="title"/>
          </p:nvPr>
        </p:nvSpPr>
        <p:spPr>
          <a:xfrm>
            <a:off x="2004775" y="535150"/>
            <a:ext cx="8378400" cy="895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sz="6600"/>
              <a:t>Background</a:t>
            </a:r>
            <a:endParaRPr/>
          </a:p>
        </p:txBody>
      </p:sp>
      <p:sp>
        <p:nvSpPr>
          <p:cNvPr id="264" name="Google Shape;264;g3d9bca57006_0_1"/>
          <p:cNvSpPr/>
          <p:nvPr/>
        </p:nvSpPr>
        <p:spPr>
          <a:xfrm>
            <a:off x="3907975" y="1547972"/>
            <a:ext cx="4572000" cy="3003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65" name="Google Shape;265;g3d9bca57006_0_1"/>
          <p:cNvPicPr preferRelativeResize="0"/>
          <p:nvPr/>
        </p:nvPicPr>
        <p:blipFill rotWithShape="1">
          <a:blip r:embed="rId3">
            <a:alphaModFix/>
          </a:blip>
          <a:srcRect b="0" l="0" r="0" t="0"/>
          <a:stretch/>
        </p:blipFill>
        <p:spPr>
          <a:xfrm>
            <a:off x="4229113" y="2006775"/>
            <a:ext cx="3406076" cy="4409174"/>
          </a:xfrm>
          <a:prstGeom prst="rect">
            <a:avLst/>
          </a:prstGeom>
          <a:noFill/>
          <a:ln>
            <a:noFill/>
          </a:ln>
        </p:spPr>
      </p:pic>
      <p:pic>
        <p:nvPicPr>
          <p:cNvPr descr="Delaware Public Archives - Delaware Public Archives - State of Delaware" id="266" name="Google Shape;266;g3d9bca57006_0_1"/>
          <p:cNvPicPr preferRelativeResize="0"/>
          <p:nvPr/>
        </p:nvPicPr>
        <p:blipFill rotWithShape="1">
          <a:blip r:embed="rId4">
            <a:alphaModFix/>
          </a:blip>
          <a:srcRect b="0" l="0" r="0" t="0"/>
          <a:stretch/>
        </p:blipFill>
        <p:spPr>
          <a:xfrm>
            <a:off x="7850729" y="3256318"/>
            <a:ext cx="4122404" cy="2832299"/>
          </a:xfrm>
          <a:prstGeom prst="rect">
            <a:avLst/>
          </a:prstGeom>
          <a:noFill/>
          <a:ln>
            <a:noFill/>
          </a:ln>
        </p:spPr>
      </p:pic>
      <p:pic>
        <p:nvPicPr>
          <p:cNvPr id="267" name="Google Shape;267;g3d9bca57006_0_1"/>
          <p:cNvPicPr preferRelativeResize="0"/>
          <p:nvPr/>
        </p:nvPicPr>
        <p:blipFill rotWithShape="1">
          <a:blip r:embed="rId5">
            <a:alphaModFix/>
          </a:blip>
          <a:srcRect b="35660" l="0" r="7681" t="27669"/>
          <a:stretch/>
        </p:blipFill>
        <p:spPr>
          <a:xfrm>
            <a:off x="8505190" y="220151"/>
            <a:ext cx="3561321" cy="2514980"/>
          </a:xfrm>
          <a:prstGeom prst="rect">
            <a:avLst/>
          </a:prstGeom>
          <a:noFill/>
          <a:ln>
            <a:noFill/>
          </a:ln>
        </p:spPr>
      </p:pic>
      <p:pic>
        <p:nvPicPr>
          <p:cNvPr id="268" name="Google Shape;268;g3d9bca57006_0_1"/>
          <p:cNvPicPr preferRelativeResize="0"/>
          <p:nvPr/>
        </p:nvPicPr>
        <p:blipFill rotWithShape="1">
          <a:blip r:embed="rId6">
            <a:alphaModFix/>
          </a:blip>
          <a:srcRect b="44354" l="0" r="0" t="25258"/>
          <a:stretch/>
        </p:blipFill>
        <p:spPr>
          <a:xfrm>
            <a:off x="155948" y="3945632"/>
            <a:ext cx="3857624" cy="2083974"/>
          </a:xfrm>
          <a:prstGeom prst="rect">
            <a:avLst/>
          </a:prstGeom>
          <a:noFill/>
          <a:ln>
            <a:noFill/>
          </a:ln>
        </p:spPr>
      </p:pic>
      <p:pic>
        <p:nvPicPr>
          <p:cNvPr id="269" name="Google Shape;269;g3d9bca57006_0_1"/>
          <p:cNvPicPr preferRelativeResize="0"/>
          <p:nvPr/>
        </p:nvPicPr>
        <p:blipFill rotWithShape="1">
          <a:blip r:embed="rId7">
            <a:alphaModFix/>
          </a:blip>
          <a:srcRect b="32750" l="0" r="3120" t="11016"/>
          <a:stretch/>
        </p:blipFill>
        <p:spPr>
          <a:xfrm>
            <a:off x="120891" y="417576"/>
            <a:ext cx="3820794" cy="2956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8"/>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76" name="Google Shape;276;p8"/>
          <p:cNvSpPr/>
          <p:nvPr/>
        </p:nvSpPr>
        <p:spPr>
          <a:xfrm rot="-4995232">
            <a:off x="165161" y="103581"/>
            <a:ext cx="2987988" cy="2987988"/>
          </a:xfrm>
          <a:prstGeom prst="arc">
            <a:avLst>
              <a:gd fmla="val 14455503"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7" name="Google Shape;277;p8"/>
          <p:cNvSpPr txBox="1"/>
          <p:nvPr>
            <p:ph type="title"/>
          </p:nvPr>
        </p:nvSpPr>
        <p:spPr>
          <a:xfrm>
            <a:off x="1026125" y="544050"/>
            <a:ext cx="6978600" cy="2387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US" sz="6000">
                <a:solidFill>
                  <a:schemeClr val="lt1"/>
                </a:solidFill>
              </a:rPr>
              <a:t>Herman Holloway Campus Historical Walking Tour</a:t>
            </a:r>
            <a:endParaRPr/>
          </a:p>
        </p:txBody>
      </p:sp>
      <p:sp>
        <p:nvSpPr>
          <p:cNvPr id="278" name="Google Shape;278;p8"/>
          <p:cNvSpPr/>
          <p:nvPr/>
        </p:nvSpPr>
        <p:spPr>
          <a:xfrm>
            <a:off x="10349802" y="832686"/>
            <a:ext cx="1104943" cy="1074969"/>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9" name="Google Shape;279;p8"/>
          <p:cNvSpPr/>
          <p:nvPr/>
        </p:nvSpPr>
        <p:spPr>
          <a:xfrm>
            <a:off x="6682154" y="4925384"/>
            <a:ext cx="876704" cy="876704"/>
          </a:xfrm>
          <a:prstGeom prst="rect">
            <a:avLst/>
          </a:prstGeom>
          <a:noFill/>
          <a:ln cap="flat" cmpd="sng" w="1270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Diagram&#10;&#10;AI-generated content may be incorrect." id="280" name="Google Shape;280;p8"/>
          <p:cNvPicPr preferRelativeResize="0"/>
          <p:nvPr/>
        </p:nvPicPr>
        <p:blipFill rotWithShape="1">
          <a:blip r:embed="rId3">
            <a:alphaModFix/>
          </a:blip>
          <a:srcRect b="-2" l="0" r="13498" t="0"/>
          <a:stretch/>
        </p:blipFill>
        <p:spPr>
          <a:xfrm>
            <a:off x="6308035" y="1076291"/>
            <a:ext cx="5197820" cy="5197820"/>
          </a:xfrm>
          <a:custGeom>
            <a:rect b="b" l="l" r="r" t="t"/>
            <a:pathLst>
              <a:path extrusionOk="0" h="3741748" w="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
        <p:nvSpPr>
          <p:cNvPr id="281" name="Google Shape;281;p8"/>
          <p:cNvSpPr txBox="1"/>
          <p:nvPr/>
        </p:nvSpPr>
        <p:spPr>
          <a:xfrm>
            <a:off x="850134" y="3328018"/>
            <a:ext cx="5457900" cy="3666600"/>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2400"/>
              <a:buFont typeface="Merriweather"/>
              <a:buChar char="•"/>
            </a:pPr>
            <a:r>
              <a:rPr i="0" lang="en-US" sz="2400" u="none" cap="none" strike="noStrike">
                <a:solidFill>
                  <a:schemeClr val="lt1"/>
                </a:solidFill>
                <a:latin typeface="Merriweather"/>
                <a:ea typeface="Merriweather"/>
                <a:cs typeface="Merriweather"/>
                <a:sym typeface="Merriweather"/>
              </a:rPr>
              <a:t>18 total stops across 2 miles</a:t>
            </a:r>
            <a:endParaRPr>
              <a:latin typeface="Merriweather"/>
              <a:ea typeface="Merriweather"/>
              <a:cs typeface="Merriweather"/>
              <a:sym typeface="Merriweather"/>
            </a:endParaRPr>
          </a:p>
          <a:p>
            <a:pPr indent="-228600" lvl="0" marL="285750" marR="0" rtl="0" algn="l">
              <a:lnSpc>
                <a:spcPct val="90000"/>
              </a:lnSpc>
              <a:spcBef>
                <a:spcPts val="1000"/>
              </a:spcBef>
              <a:spcAft>
                <a:spcPts val="0"/>
              </a:spcAft>
              <a:buClr>
                <a:schemeClr val="lt1"/>
              </a:buClr>
              <a:buSzPts val="2400"/>
              <a:buFont typeface="Merriweather"/>
              <a:buChar char="•"/>
            </a:pPr>
            <a:r>
              <a:rPr i="0" lang="en-US" sz="2400" u="none" cap="none" strike="noStrike">
                <a:solidFill>
                  <a:schemeClr val="lt1"/>
                </a:solidFill>
                <a:latin typeface="Merriweather"/>
                <a:ea typeface="Merriweather"/>
                <a:cs typeface="Merriweather"/>
                <a:sym typeface="Merriweather"/>
              </a:rPr>
              <a:t>Focus on buildings with </a:t>
            </a:r>
            <a:br>
              <a:rPr i="0" lang="en-US" sz="2400" u="none" cap="none" strike="noStrike">
                <a:solidFill>
                  <a:schemeClr val="lt1"/>
                </a:solidFill>
                <a:latin typeface="Merriweather"/>
                <a:ea typeface="Merriweather"/>
                <a:cs typeface="Merriweather"/>
                <a:sym typeface="Merriweather"/>
              </a:rPr>
            </a:br>
            <a:r>
              <a:rPr i="0" lang="en-US" sz="2400" u="none" cap="none" strike="noStrike">
                <a:solidFill>
                  <a:schemeClr val="lt1"/>
                </a:solidFill>
                <a:latin typeface="Merriweather"/>
                <a:ea typeface="Merriweather"/>
                <a:cs typeface="Merriweather"/>
                <a:sym typeface="Merriweather"/>
              </a:rPr>
              <a:t>historical significance and names</a:t>
            </a:r>
            <a:endParaRPr>
              <a:latin typeface="Merriweather"/>
              <a:ea typeface="Merriweather"/>
              <a:cs typeface="Merriweather"/>
              <a:sym typeface="Merriweather"/>
            </a:endParaRPr>
          </a:p>
          <a:p>
            <a:pPr indent="-228600" lvl="0" marL="285750" marR="0" rtl="0" algn="l">
              <a:lnSpc>
                <a:spcPct val="90000"/>
              </a:lnSpc>
              <a:spcBef>
                <a:spcPts val="1000"/>
              </a:spcBef>
              <a:spcAft>
                <a:spcPts val="0"/>
              </a:spcAft>
              <a:buClr>
                <a:schemeClr val="lt1"/>
              </a:buClr>
              <a:buSzPts val="2400"/>
              <a:buFont typeface="Merriweather"/>
              <a:buChar char="•"/>
            </a:pPr>
            <a:r>
              <a:rPr i="0" lang="en-US" sz="2400" u="none" cap="none" strike="noStrike">
                <a:solidFill>
                  <a:schemeClr val="lt1"/>
                </a:solidFill>
                <a:latin typeface="Merriweather"/>
                <a:ea typeface="Merriweather"/>
                <a:cs typeface="Merriweather"/>
                <a:sym typeface="Merriweather"/>
              </a:rPr>
              <a:t>QR codes can access whole tour or individual entries – signs posted</a:t>
            </a:r>
            <a:endParaRPr>
              <a:latin typeface="Merriweather"/>
              <a:ea typeface="Merriweather"/>
              <a:cs typeface="Merriweather"/>
              <a:sym typeface="Merriweather"/>
            </a:endParaRPr>
          </a:p>
          <a:p>
            <a:pPr indent="-228600" lvl="0" marL="285750" marR="0" rtl="0" algn="l">
              <a:lnSpc>
                <a:spcPct val="90000"/>
              </a:lnSpc>
              <a:spcBef>
                <a:spcPts val="1000"/>
              </a:spcBef>
              <a:spcAft>
                <a:spcPts val="0"/>
              </a:spcAft>
              <a:buClr>
                <a:schemeClr val="lt1"/>
              </a:buClr>
              <a:buSzPts val="2400"/>
              <a:buFont typeface="Merriweather"/>
              <a:buChar char="•"/>
            </a:pPr>
            <a:r>
              <a:rPr i="0" lang="en-US" sz="2400" u="none" cap="none" strike="noStrike">
                <a:solidFill>
                  <a:schemeClr val="lt1"/>
                </a:solidFill>
                <a:latin typeface="Merriweather"/>
                <a:ea typeface="Merriweather"/>
                <a:cs typeface="Merriweather"/>
                <a:sym typeface="Merriweather"/>
              </a:rPr>
              <a:t>Can be accessed in person or on library website</a:t>
            </a:r>
            <a:endParaRPr>
              <a:latin typeface="Merriweather"/>
              <a:ea typeface="Merriweather"/>
              <a:cs typeface="Merriweather"/>
              <a:sym typeface="Merriweather"/>
            </a:endParaRPr>
          </a:p>
        </p:txBody>
      </p:sp>
      <p:pic>
        <p:nvPicPr>
          <p:cNvPr descr="Qr code&#10;&#10;AI-generated content may be incorrect." id="282" name="Google Shape;282;p8"/>
          <p:cNvPicPr preferRelativeResize="0"/>
          <p:nvPr/>
        </p:nvPicPr>
        <p:blipFill rotWithShape="1">
          <a:blip r:embed="rId4">
            <a:alphaModFix/>
          </a:blip>
          <a:srcRect b="0" l="0" r="0" t="0"/>
          <a:stretch/>
        </p:blipFill>
        <p:spPr>
          <a:xfrm>
            <a:off x="9763152" y="219066"/>
            <a:ext cx="2278241" cy="30376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g3d5086c6894_0_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89" name="Google Shape;289;g3d5086c6894_0_12"/>
          <p:cNvPicPr preferRelativeResize="0"/>
          <p:nvPr/>
        </p:nvPicPr>
        <p:blipFill rotWithShape="1">
          <a:blip r:embed="rId3">
            <a:alphaModFix/>
          </a:blip>
          <a:srcRect b="0" l="0" r="7158" t="0"/>
          <a:stretch/>
        </p:blipFill>
        <p:spPr>
          <a:xfrm>
            <a:off x="8529321" y="10"/>
            <a:ext cx="3662680" cy="3401568"/>
          </a:xfrm>
          <a:custGeom>
            <a:rect b="b" l="l" r="r" t="t"/>
            <a:pathLst>
              <a:path extrusionOk="0" h="3401568" w="3662680">
                <a:moveTo>
                  <a:pt x="0" y="0"/>
                </a:moveTo>
                <a:lnTo>
                  <a:pt x="3662680" y="0"/>
                </a:lnTo>
                <a:lnTo>
                  <a:pt x="3662680" y="3401568"/>
                </a:lnTo>
                <a:lnTo>
                  <a:pt x="774527" y="3401568"/>
                </a:lnTo>
                <a:lnTo>
                  <a:pt x="769892" y="3133175"/>
                </a:lnTo>
                <a:cubicBezTo>
                  <a:pt x="732577" y="2055441"/>
                  <a:pt x="492520" y="1056020"/>
                  <a:pt x="104445" y="215033"/>
                </a:cubicBezTo>
                <a:close/>
              </a:path>
            </a:pathLst>
          </a:custGeom>
          <a:solidFill>
            <a:schemeClr val="lt2"/>
          </a:solidFill>
          <a:ln>
            <a:noFill/>
          </a:ln>
        </p:spPr>
      </p:pic>
      <p:pic>
        <p:nvPicPr>
          <p:cNvPr descr="A large building with a lawn in front of it&#10;&#10;AI-generated content may be incorrect." id="290" name="Google Shape;290;g3d5086c6894_0_12"/>
          <p:cNvPicPr preferRelativeResize="0"/>
          <p:nvPr/>
        </p:nvPicPr>
        <p:blipFill rotWithShape="1">
          <a:blip r:embed="rId4">
            <a:alphaModFix/>
          </a:blip>
          <a:srcRect b="0" l="0" r="9198" t="0"/>
          <a:stretch/>
        </p:blipFill>
        <p:spPr>
          <a:xfrm>
            <a:off x="5115314" y="10"/>
            <a:ext cx="4118110" cy="3401568"/>
          </a:xfrm>
          <a:custGeom>
            <a:rect b="b" l="l" r="r" t="t"/>
            <a:pathLst>
              <a:path extrusionOk="0" h="3401568" w="411811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descr="A sign on a wall&#10;&#10;AI-generated content may be incorrect." id="291" name="Google Shape;291;g3d5086c6894_0_12"/>
          <p:cNvPicPr preferRelativeResize="0"/>
          <p:nvPr>
            <p:ph idx="1" type="body"/>
          </p:nvPr>
        </p:nvPicPr>
        <p:blipFill rotWithShape="1">
          <a:blip r:embed="rId5">
            <a:alphaModFix/>
          </a:blip>
          <a:srcRect b="2730" l="0" r="0" t="7455"/>
          <a:stretch/>
        </p:blipFill>
        <p:spPr>
          <a:xfrm>
            <a:off x="5168353" y="3456432"/>
            <a:ext cx="7023600" cy="3401700"/>
          </a:xfrm>
          <a:prstGeom prst="rect">
            <a:avLst/>
          </a:prstGeom>
          <a:noFill/>
          <a:ln>
            <a:noFill/>
          </a:ln>
        </p:spPr>
      </p:pic>
      <p:sp>
        <p:nvSpPr>
          <p:cNvPr id="292" name="Google Shape;292;g3d5086c6894_0_12"/>
          <p:cNvSpPr/>
          <p:nvPr/>
        </p:nvSpPr>
        <p:spPr>
          <a:xfrm>
            <a:off x="0" y="0"/>
            <a:ext cx="5932965" cy="6858000"/>
          </a:xfrm>
          <a:custGeom>
            <a:rect b="b" l="l" r="r" t="t"/>
            <a:pathLst>
              <a:path extrusionOk="0" h="6858000" w="5932965">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3019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93" name="Google Shape;293;g3d5086c6894_0_12"/>
          <p:cNvPicPr preferRelativeResize="0"/>
          <p:nvPr/>
        </p:nvPicPr>
        <p:blipFill rotWithShape="1">
          <a:blip r:embed="rId6">
            <a:alphaModFix/>
          </a:blip>
          <a:srcRect b="0" l="0" r="40536" t="0"/>
          <a:stretch/>
        </p:blipFill>
        <p:spPr>
          <a:xfrm>
            <a:off x="5168350" y="-50"/>
            <a:ext cx="3360976" cy="3401700"/>
          </a:xfrm>
          <a:prstGeom prst="rect">
            <a:avLst/>
          </a:prstGeom>
          <a:noFill/>
          <a:ln>
            <a:noFill/>
          </a:ln>
        </p:spPr>
      </p:pic>
      <p:pic>
        <p:nvPicPr>
          <p:cNvPr id="294" name="Google Shape;294;g3d5086c6894_0_12"/>
          <p:cNvPicPr preferRelativeResize="0"/>
          <p:nvPr/>
        </p:nvPicPr>
        <p:blipFill rotWithShape="1">
          <a:blip r:embed="rId7">
            <a:alphaModFix/>
          </a:blip>
          <a:srcRect b="22095" l="9003" r="1415" t="7224"/>
          <a:stretch/>
        </p:blipFill>
        <p:spPr>
          <a:xfrm>
            <a:off x="5168400" y="3456475"/>
            <a:ext cx="7023601" cy="3401575"/>
          </a:xfrm>
          <a:prstGeom prst="rect">
            <a:avLst/>
          </a:prstGeom>
          <a:noFill/>
          <a:ln>
            <a:noFill/>
          </a:ln>
        </p:spPr>
      </p:pic>
      <p:sp>
        <p:nvSpPr>
          <p:cNvPr id="295" name="Google Shape;295;g3d5086c6894_0_12"/>
          <p:cNvSpPr/>
          <p:nvPr/>
        </p:nvSpPr>
        <p:spPr>
          <a:xfrm>
            <a:off x="0" y="0"/>
            <a:ext cx="5922333" cy="6858000"/>
          </a:xfrm>
          <a:custGeom>
            <a:rect b="b" l="l" r="r" t="t"/>
            <a:pathLst>
              <a:path extrusionOk="0" h="6858000" w="5922333">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6" name="Google Shape;296;g3d5086c6894_0_12"/>
          <p:cNvSpPr txBox="1"/>
          <p:nvPr>
            <p:ph type="title"/>
          </p:nvPr>
        </p:nvSpPr>
        <p:spPr>
          <a:xfrm>
            <a:off x="448049" y="685800"/>
            <a:ext cx="5933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Play"/>
              <a:buNone/>
            </a:pPr>
            <a:r>
              <a:rPr lang="en-US" sz="4800"/>
              <a:t>Stockley Center Campus</a:t>
            </a:r>
            <a:endParaRPr sz="4800">
              <a:solidFill>
                <a:schemeClr val="dk1"/>
              </a:solidFill>
              <a:latin typeface="Play"/>
              <a:ea typeface="Play"/>
              <a:cs typeface="Play"/>
              <a:sym typeface="Play"/>
            </a:endParaRPr>
          </a:p>
        </p:txBody>
      </p:sp>
      <p:sp>
        <p:nvSpPr>
          <p:cNvPr id="297" name="Google Shape;297;g3d5086c6894_0_12"/>
          <p:cNvSpPr/>
          <p:nvPr/>
        </p:nvSpPr>
        <p:spPr>
          <a:xfrm>
            <a:off x="0" y="1016867"/>
            <a:ext cx="1281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8" name="Google Shape;298;g3d5086c6894_0_12"/>
          <p:cNvSpPr/>
          <p:nvPr/>
        </p:nvSpPr>
        <p:spPr>
          <a:xfrm>
            <a:off x="438911" y="2089941"/>
            <a:ext cx="4970400" cy="183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9" name="Google Shape;299;g3d5086c6894_0_12"/>
          <p:cNvSpPr txBox="1"/>
          <p:nvPr/>
        </p:nvSpPr>
        <p:spPr>
          <a:xfrm>
            <a:off x="373600" y="2274000"/>
            <a:ext cx="5185800" cy="4584000"/>
          </a:xfrm>
          <a:prstGeom prst="rect">
            <a:avLst/>
          </a:prstGeom>
          <a:noFill/>
          <a:ln>
            <a:noFill/>
          </a:ln>
        </p:spPr>
        <p:txBody>
          <a:bodyPr anchorCtr="0" anchor="t" bIns="45700" lIns="91425" spcFirstLastPara="1" rIns="91425" wrap="square" tIns="45700">
            <a:noAutofit/>
          </a:bodyPr>
          <a:lstStyle/>
          <a:p>
            <a:pPr indent="-259715" lvl="0" marL="228600" marR="0" rtl="0" algn="l">
              <a:lnSpc>
                <a:spcPct val="90000"/>
              </a:lnSpc>
              <a:spcBef>
                <a:spcPts val="0"/>
              </a:spcBef>
              <a:spcAft>
                <a:spcPts val="0"/>
              </a:spcAft>
              <a:buClr>
                <a:schemeClr val="dk1"/>
              </a:buClr>
              <a:buSzPts val="2450"/>
              <a:buFont typeface="Playfair Display"/>
              <a:buChar char="•"/>
            </a:pPr>
            <a:r>
              <a:rPr i="0" lang="en-US" sz="2450" u="none" cap="none" strike="noStrike">
                <a:solidFill>
                  <a:schemeClr val="dk1"/>
                </a:solidFill>
                <a:latin typeface="Playfair Display"/>
                <a:ea typeface="Playfair Display"/>
                <a:cs typeface="Playfair Display"/>
                <a:sym typeface="Playfair Display"/>
              </a:rPr>
              <a:t>Located in </a:t>
            </a:r>
            <a:r>
              <a:rPr lang="en-US" sz="2450">
                <a:solidFill>
                  <a:schemeClr val="dk1"/>
                </a:solidFill>
                <a:latin typeface="Playfair Display"/>
                <a:ea typeface="Playfair Display"/>
                <a:cs typeface="Playfair Display"/>
                <a:sym typeface="Playfair Display"/>
              </a:rPr>
              <a:t>Georgetown</a:t>
            </a:r>
            <a:r>
              <a:rPr i="0" lang="en-US" sz="2450" u="none" cap="none" strike="noStrike">
                <a:solidFill>
                  <a:schemeClr val="dk1"/>
                </a:solidFill>
                <a:latin typeface="Playfair Display"/>
                <a:ea typeface="Playfair Display"/>
                <a:cs typeface="Playfair Display"/>
                <a:sym typeface="Playfair Display"/>
              </a:rPr>
              <a:t>, Delaware</a:t>
            </a:r>
            <a:endParaRPr sz="2450">
              <a:latin typeface="Playfair Display"/>
              <a:ea typeface="Playfair Display"/>
              <a:cs typeface="Playfair Display"/>
              <a:sym typeface="Playfair Display"/>
            </a:endParaRPr>
          </a:p>
          <a:p>
            <a:pPr indent="-259715" lvl="0" marL="228600" marR="0" rtl="0" algn="l">
              <a:lnSpc>
                <a:spcPct val="90000"/>
              </a:lnSpc>
              <a:spcBef>
                <a:spcPts val="1000"/>
              </a:spcBef>
              <a:spcAft>
                <a:spcPts val="0"/>
              </a:spcAft>
              <a:buClr>
                <a:schemeClr val="dk1"/>
              </a:buClr>
              <a:buSzPts val="2450"/>
              <a:buFont typeface="Playfair Display"/>
              <a:buChar char="•"/>
            </a:pPr>
            <a:r>
              <a:rPr lang="en-US" sz="2450">
                <a:solidFill>
                  <a:schemeClr val="dk1"/>
                </a:solidFill>
                <a:latin typeface="Playfair Display"/>
                <a:ea typeface="Playfair Display"/>
                <a:cs typeface="Playfair Display"/>
                <a:sym typeface="Playfair Display"/>
              </a:rPr>
              <a:t>50-bed intermediate care facility for individuals with intellectual and developmental disabilties</a:t>
            </a:r>
            <a:endParaRPr sz="2450">
              <a:latin typeface="Playfair Display"/>
              <a:ea typeface="Playfair Display"/>
              <a:cs typeface="Playfair Display"/>
              <a:sym typeface="Playfair Display"/>
            </a:endParaRPr>
          </a:p>
          <a:p>
            <a:pPr indent="-259715" lvl="0" marL="228600" marR="0" rtl="0" algn="l">
              <a:lnSpc>
                <a:spcPct val="90000"/>
              </a:lnSpc>
              <a:spcBef>
                <a:spcPts val="1000"/>
              </a:spcBef>
              <a:spcAft>
                <a:spcPts val="0"/>
              </a:spcAft>
              <a:buClr>
                <a:schemeClr val="dk1"/>
              </a:buClr>
              <a:buSzPts val="2450"/>
              <a:buFont typeface="Playfair Display"/>
              <a:buChar char="•"/>
            </a:pPr>
            <a:r>
              <a:rPr lang="en-US" sz="2450">
                <a:solidFill>
                  <a:schemeClr val="dk1"/>
                </a:solidFill>
                <a:latin typeface="Playfair Display"/>
                <a:ea typeface="Playfair Display"/>
                <a:cs typeface="Playfair Display"/>
                <a:sym typeface="Playfair Display"/>
              </a:rPr>
              <a:t>May 1, 1921</a:t>
            </a:r>
            <a:r>
              <a:rPr i="0" lang="en-US" sz="2450" u="none" cap="none" strike="noStrike">
                <a:solidFill>
                  <a:schemeClr val="dk1"/>
                </a:solidFill>
                <a:latin typeface="Playfair Display"/>
                <a:ea typeface="Playfair Display"/>
                <a:cs typeface="Playfair Display"/>
                <a:sym typeface="Playfair Display"/>
              </a:rPr>
              <a:t> – </a:t>
            </a:r>
            <a:r>
              <a:rPr lang="en-US" sz="2450">
                <a:solidFill>
                  <a:schemeClr val="dk1"/>
                </a:solidFill>
                <a:latin typeface="Playfair Display"/>
                <a:ea typeface="Playfair Display"/>
                <a:cs typeface="Playfair Display"/>
                <a:sym typeface="Playfair Display"/>
              </a:rPr>
              <a:t>O</a:t>
            </a:r>
            <a:r>
              <a:rPr i="0" lang="en-US" sz="2450" u="none" cap="none" strike="noStrike">
                <a:solidFill>
                  <a:schemeClr val="dk1"/>
                </a:solidFill>
                <a:latin typeface="Playfair Display"/>
                <a:ea typeface="Playfair Display"/>
                <a:cs typeface="Playfair Display"/>
                <a:sym typeface="Playfair Display"/>
              </a:rPr>
              <a:t>pened with </a:t>
            </a:r>
            <a:r>
              <a:rPr lang="en-US" sz="2450">
                <a:solidFill>
                  <a:schemeClr val="dk1"/>
                </a:solidFill>
                <a:latin typeface="Playfair Display"/>
                <a:ea typeface="Playfair Display"/>
                <a:cs typeface="Playfair Display"/>
                <a:sym typeface="Playfair Display"/>
              </a:rPr>
              <a:t>6 young patients, director and his family</a:t>
            </a:r>
            <a:endParaRPr sz="2450">
              <a:latin typeface="Playfair Display"/>
              <a:ea typeface="Playfair Display"/>
              <a:cs typeface="Playfair Display"/>
              <a:sym typeface="Playfair Display"/>
            </a:endParaRPr>
          </a:p>
          <a:p>
            <a:pPr indent="-259715" lvl="0" marL="285750" marR="0" rtl="0" algn="l">
              <a:lnSpc>
                <a:spcPct val="90000"/>
              </a:lnSpc>
              <a:spcBef>
                <a:spcPts val="1000"/>
              </a:spcBef>
              <a:spcAft>
                <a:spcPts val="0"/>
              </a:spcAft>
              <a:buClr>
                <a:schemeClr val="dk1"/>
              </a:buClr>
              <a:buSzPts val="2450"/>
              <a:buFont typeface="Playfair Display"/>
              <a:buChar char="•"/>
            </a:pPr>
            <a:r>
              <a:rPr lang="en-US" sz="2450">
                <a:solidFill>
                  <a:schemeClr val="dk1"/>
                </a:solidFill>
                <a:latin typeface="Playfair Display"/>
                <a:ea typeface="Playfair Display"/>
                <a:cs typeface="Playfair Display"/>
                <a:sym typeface="Playfair Display"/>
              </a:rPr>
              <a:t>Completely self-sufficient with working farm, fire department, multi-faith chapel, hair salon, </a:t>
            </a:r>
            <a:br>
              <a:rPr lang="en-US" sz="2450">
                <a:solidFill>
                  <a:schemeClr val="dk1"/>
                </a:solidFill>
                <a:latin typeface="Playfair Display"/>
                <a:ea typeface="Playfair Display"/>
                <a:cs typeface="Playfair Display"/>
                <a:sym typeface="Playfair Display"/>
              </a:rPr>
            </a:br>
            <a:r>
              <a:rPr lang="en-US" sz="2450">
                <a:solidFill>
                  <a:schemeClr val="dk1"/>
                </a:solidFill>
                <a:latin typeface="Playfair Display"/>
                <a:ea typeface="Playfair Display"/>
                <a:cs typeface="Playfair Display"/>
                <a:sym typeface="Playfair Display"/>
              </a:rPr>
              <a:t>sewage disposal plant</a:t>
            </a:r>
            <a:endParaRPr sz="2450">
              <a:solidFill>
                <a:schemeClr val="dk1"/>
              </a:solidFill>
              <a:latin typeface="Playfair Display"/>
              <a:ea typeface="Playfair Display"/>
              <a:cs typeface="Playfair Display"/>
              <a:sym typeface="Playfair Display"/>
            </a:endParaRPr>
          </a:p>
          <a:p>
            <a:pPr indent="-259715" lvl="0" marL="285750" marR="0" rtl="0" algn="l">
              <a:lnSpc>
                <a:spcPct val="90000"/>
              </a:lnSpc>
              <a:spcBef>
                <a:spcPts val="1000"/>
              </a:spcBef>
              <a:spcAft>
                <a:spcPts val="0"/>
              </a:spcAft>
              <a:buClr>
                <a:schemeClr val="dk1"/>
              </a:buClr>
              <a:buSzPts val="2450"/>
              <a:buFont typeface="Playfair Display"/>
              <a:buChar char="•"/>
            </a:pPr>
            <a:r>
              <a:rPr lang="en-US" sz="2450">
                <a:solidFill>
                  <a:schemeClr val="dk1"/>
                </a:solidFill>
                <a:latin typeface="Playfair Display"/>
                <a:ea typeface="Playfair Display"/>
                <a:cs typeface="Playfair Display"/>
                <a:sym typeface="Playfair Display"/>
              </a:rPr>
              <a:t>Stockley Center Museum</a:t>
            </a:r>
            <a:endParaRPr sz="2450">
              <a:solidFill>
                <a:schemeClr val="dk1"/>
              </a:solidFill>
              <a:latin typeface="Playfair Display"/>
              <a:ea typeface="Playfair Display"/>
              <a:cs typeface="Playfair Display"/>
              <a:sym typeface="Playfair Display"/>
            </a:endParaRPr>
          </a:p>
        </p:txBody>
      </p:sp>
      <p:pic>
        <p:nvPicPr>
          <p:cNvPr id="300" name="Google Shape;300;g3d5086c6894_0_12"/>
          <p:cNvPicPr preferRelativeResize="0"/>
          <p:nvPr/>
        </p:nvPicPr>
        <p:blipFill>
          <a:blip r:embed="rId8">
            <a:alphaModFix/>
          </a:blip>
          <a:stretch>
            <a:fillRect/>
          </a:stretch>
        </p:blipFill>
        <p:spPr>
          <a:xfrm>
            <a:off x="8529274" y="-50"/>
            <a:ext cx="3662677" cy="3401701"/>
          </a:xfrm>
          <a:prstGeom prst="rect">
            <a:avLst/>
          </a:prstGeom>
          <a:solidFill>
            <a:schemeClr val="lt2"/>
          </a:solidFill>
          <a:ln>
            <a:noFill/>
          </a:ln>
        </p:spPr>
      </p:pic>
      <p:pic>
        <p:nvPicPr>
          <p:cNvPr id="301" name="Google Shape;301;g3d5086c6894_0_12"/>
          <p:cNvPicPr preferRelativeResize="0"/>
          <p:nvPr/>
        </p:nvPicPr>
        <p:blipFill>
          <a:blip r:embed="rId9">
            <a:alphaModFix/>
          </a:blip>
          <a:stretch>
            <a:fillRect/>
          </a:stretch>
        </p:blipFill>
        <p:spPr>
          <a:xfrm>
            <a:off x="8529275" y="95025"/>
            <a:ext cx="3662677" cy="3306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2025-04-14T20:04:42Z</dcterms:created>
  <dc:creator>WynneFeigin, Michelle (DHSS)</dc:creator>
</cp:coreProperties>
</file>