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3" r:id="rId1"/>
  </p:sldMasterIdLst>
  <p:notesMasterIdLst>
    <p:notesMasterId r:id="rId29"/>
  </p:notesMasterIdLst>
  <p:sldIdLst>
    <p:sldId id="256" r:id="rId2"/>
    <p:sldId id="257" r:id="rId3"/>
    <p:sldId id="277" r:id="rId4"/>
    <p:sldId id="285" r:id="rId5"/>
    <p:sldId id="278" r:id="rId6"/>
    <p:sldId id="258" r:id="rId7"/>
    <p:sldId id="259" r:id="rId8"/>
    <p:sldId id="260" r:id="rId9"/>
    <p:sldId id="261" r:id="rId10"/>
    <p:sldId id="281" r:id="rId11"/>
    <p:sldId id="274" r:id="rId12"/>
    <p:sldId id="288" r:id="rId13"/>
    <p:sldId id="263" r:id="rId14"/>
    <p:sldId id="280" r:id="rId15"/>
    <p:sldId id="273" r:id="rId16"/>
    <p:sldId id="265" r:id="rId17"/>
    <p:sldId id="266" r:id="rId18"/>
    <p:sldId id="271" r:id="rId19"/>
    <p:sldId id="286" r:id="rId20"/>
    <p:sldId id="269" r:id="rId21"/>
    <p:sldId id="267" r:id="rId22"/>
    <p:sldId id="270" r:id="rId23"/>
    <p:sldId id="287" r:id="rId24"/>
    <p:sldId id="276" r:id="rId25"/>
    <p:sldId id="282" r:id="rId26"/>
    <p:sldId id="279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02C577-A495-4351-B97D-F7F975D590AE}" v="137" dt="2026-07-17T23:47:13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24" autoAdjust="0"/>
    <p:restoredTop sz="93139" autoAdjust="0"/>
  </p:normalViewPr>
  <p:slideViewPr>
    <p:cSldViewPr snapToGrid="0">
      <p:cViewPr varScale="1">
        <p:scale>
          <a:sx n="80" d="100"/>
          <a:sy n="80" d="100"/>
        </p:scale>
        <p:origin x="2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w Pratt" userId="43a018c9ce501257" providerId="LiveId" clId="{E042DD11-40C8-4A4B-B744-705285C70E52}"/>
    <pc:docChg chg="undo redo custSel addSld delSld modSld sldOrd">
      <pc:chgData name="Lew Pratt" userId="43a018c9ce501257" providerId="LiveId" clId="{E042DD11-40C8-4A4B-B744-705285C70E52}" dt="2026-07-17T23:51:22.140" v="6986" actId="20577"/>
      <pc:docMkLst>
        <pc:docMk/>
      </pc:docMkLst>
      <pc:sldChg chg="addSp delSp modSp mod setBg addAnim delAnim modAnim setClrOvrMap delDesignElem">
        <pc:chgData name="Lew Pratt" userId="43a018c9ce501257" providerId="LiveId" clId="{E042DD11-40C8-4A4B-B744-705285C70E52}" dt="2026-07-17T23:47:13.778" v="6976"/>
        <pc:sldMkLst>
          <pc:docMk/>
          <pc:sldMk cId="3571942205" sldId="256"/>
        </pc:sldMkLst>
        <pc:spChg chg="mod ord">
          <ac:chgData name="Lew Pratt" userId="43a018c9ce501257" providerId="LiveId" clId="{E042DD11-40C8-4A4B-B744-705285C70E52}" dt="2026-07-15T02:53:35.733" v="2026" actId="27636"/>
          <ac:spMkLst>
            <pc:docMk/>
            <pc:sldMk cId="3571942205" sldId="256"/>
            <ac:spMk id="2" creationId="{BCDB12AD-B32E-8803-1DCF-C26620D6BFE4}"/>
          </ac:spMkLst>
        </pc:spChg>
        <pc:spChg chg="mod">
          <ac:chgData name="Lew Pratt" userId="43a018c9ce501257" providerId="LiveId" clId="{E042DD11-40C8-4A4B-B744-705285C70E52}" dt="2026-07-15T21:00:31.124" v="4289" actId="14100"/>
          <ac:spMkLst>
            <pc:docMk/>
            <pc:sldMk cId="3571942205" sldId="256"/>
            <ac:spMk id="3" creationId="{3B263DA4-6199-FFDC-9943-F74A044391EF}"/>
          </ac:spMkLst>
        </pc:spChg>
      </pc:sldChg>
      <pc:sldChg chg="addSp delSp modSp mod setBg setClrOvrMap delDesignElem">
        <pc:chgData name="Lew Pratt" userId="43a018c9ce501257" providerId="LiveId" clId="{E042DD11-40C8-4A4B-B744-705285C70E52}" dt="2026-07-17T23:51:22.140" v="6986" actId="20577"/>
        <pc:sldMkLst>
          <pc:docMk/>
          <pc:sldMk cId="2111924498" sldId="257"/>
        </pc:sldMkLst>
        <pc:spChg chg="mod">
          <ac:chgData name="Lew Pratt" userId="43a018c9ce501257" providerId="LiveId" clId="{E042DD11-40C8-4A4B-B744-705285C70E52}" dt="2026-07-15T01:50:44.409" v="1672" actId="26606"/>
          <ac:spMkLst>
            <pc:docMk/>
            <pc:sldMk cId="2111924498" sldId="257"/>
            <ac:spMk id="2" creationId="{956C2FBA-AB10-3658-E99A-EDC2888597A6}"/>
          </ac:spMkLst>
        </pc:spChg>
        <pc:spChg chg="mod">
          <ac:chgData name="Lew Pratt" userId="43a018c9ce501257" providerId="LiveId" clId="{E042DD11-40C8-4A4B-B744-705285C70E52}" dt="2026-07-17T23:51:22.140" v="6986" actId="20577"/>
          <ac:spMkLst>
            <pc:docMk/>
            <pc:sldMk cId="2111924498" sldId="257"/>
            <ac:spMk id="3" creationId="{71884742-67ED-6E8A-7FBD-36680D87A68F}"/>
          </ac:spMkLst>
        </pc:spChg>
      </pc:sldChg>
      <pc:sldChg chg="addSp delSp modSp mod setBg setClrOvrMap delDesignElem">
        <pc:chgData name="Lew Pratt" userId="43a018c9ce501257" providerId="LiveId" clId="{E042DD11-40C8-4A4B-B744-705285C70E52}" dt="2026-07-17T23:16:39.274" v="6626" actId="14100"/>
        <pc:sldMkLst>
          <pc:docMk/>
          <pc:sldMk cId="483446411" sldId="258"/>
        </pc:sldMkLst>
        <pc:spChg chg="mod">
          <ac:chgData name="Lew Pratt" userId="43a018c9ce501257" providerId="LiveId" clId="{E042DD11-40C8-4A4B-B744-705285C70E52}" dt="2026-07-15T02:01:33.002" v="1814" actId="20577"/>
          <ac:spMkLst>
            <pc:docMk/>
            <pc:sldMk cId="483446411" sldId="258"/>
            <ac:spMk id="2" creationId="{6952FD38-9845-B92D-BFC0-9DBC442F1DD0}"/>
          </ac:spMkLst>
        </pc:spChg>
        <pc:spChg chg="mod">
          <ac:chgData name="Lew Pratt" userId="43a018c9ce501257" providerId="LiveId" clId="{E042DD11-40C8-4A4B-B744-705285C70E52}" dt="2026-07-17T23:16:39.274" v="6626" actId="14100"/>
          <ac:spMkLst>
            <pc:docMk/>
            <pc:sldMk cId="483446411" sldId="258"/>
            <ac:spMk id="3" creationId="{B909B42E-5804-EDFF-B011-21B465C29B47}"/>
          </ac:spMkLst>
        </pc:spChg>
      </pc:sldChg>
      <pc:sldChg chg="addSp delSp modSp mod setBg addAnim delAnim modAnim setClrOvrMap delDesignElem">
        <pc:chgData name="Lew Pratt" userId="43a018c9ce501257" providerId="LiveId" clId="{E042DD11-40C8-4A4B-B744-705285C70E52}" dt="2026-07-17T23:47:01.427" v="6974"/>
        <pc:sldMkLst>
          <pc:docMk/>
          <pc:sldMk cId="52970865" sldId="259"/>
        </pc:sldMkLst>
        <pc:spChg chg="mod or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41" creationId="{B0D738EA-2B0F-FD96-651C-B5151BE61488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46" creationId="{7049A7D3-684C-4C59-A4B6-7B308A6AD34D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48" creationId="{D7B1087B-C592-40E7-B532-60B453A2FE6A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50" creationId="{14AE7447-E8F8-4A0F-9E3D-94842BFF886E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56" creationId="{FF0965A7-524A-44F1-B044-48411EA4FD85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58" creationId="{58EE5433-7B78-4432-965F-8790C3F425BE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60" creationId="{8F7AAA96-ECD9-48EA-B942-1172BB519BB0}"/>
          </ac:spMkLst>
        </pc:spChg>
        <pc:spChg chg="add">
          <ac:chgData name="Lew Pratt" userId="43a018c9ce501257" providerId="LiveId" clId="{E042DD11-40C8-4A4B-B744-705285C70E52}" dt="2026-07-17T23:46:27.309" v="6971" actId="26606"/>
          <ac:spMkLst>
            <pc:docMk/>
            <pc:sldMk cId="52970865" sldId="259"/>
            <ac:spMk id="62" creationId="{248BD5A8-902E-46F3-9C9F-F939987C5E32}"/>
          </ac:spMkLst>
        </pc:spChg>
        <pc:grpChg chg="add">
          <ac:chgData name="Lew Pratt" userId="43a018c9ce501257" providerId="LiveId" clId="{E042DD11-40C8-4A4B-B744-705285C70E52}" dt="2026-07-17T23:46:27.309" v="6971" actId="26606"/>
          <ac:grpSpMkLst>
            <pc:docMk/>
            <pc:sldMk cId="52970865" sldId="259"/>
            <ac:grpSpMk id="52" creationId="{85981F80-69EE-4E2B-82A8-47FDFD7720AC}"/>
          </ac:grpSpMkLst>
        </pc:grpChg>
        <pc:picChg chg="mod ord">
          <ac:chgData name="Lew Pratt" userId="43a018c9ce501257" providerId="LiveId" clId="{E042DD11-40C8-4A4B-B744-705285C70E52}" dt="2026-07-17T23:46:35.856" v="6973" actId="14100"/>
          <ac:picMkLst>
            <pc:docMk/>
            <pc:sldMk cId="52970865" sldId="259"/>
            <ac:picMk id="39" creationId="{B1B853A3-253A-278F-1A55-137DB33C7665}"/>
          </ac:picMkLst>
        </pc:picChg>
      </pc:sldChg>
      <pc:sldChg chg="addSp delSp modSp mod setBg setClrOvrMap delDesignElem">
        <pc:chgData name="Lew Pratt" userId="43a018c9ce501257" providerId="LiveId" clId="{E042DD11-40C8-4A4B-B744-705285C70E52}" dt="2026-07-17T23:46:08.518" v="6970" actId="20577"/>
        <pc:sldMkLst>
          <pc:docMk/>
          <pc:sldMk cId="3426673714" sldId="260"/>
        </pc:sldMkLst>
        <pc:spChg chg="mod">
          <ac:chgData name="Lew Pratt" userId="43a018c9ce501257" providerId="LiveId" clId="{E042DD11-40C8-4A4B-B744-705285C70E52}" dt="2026-07-17T23:03:31.731" v="6457"/>
          <ac:spMkLst>
            <pc:docMk/>
            <pc:sldMk cId="3426673714" sldId="260"/>
            <ac:spMk id="2" creationId="{F590B636-1EA7-0220-5C2C-613D21F19B48}"/>
          </ac:spMkLst>
        </pc:spChg>
        <pc:spChg chg="add mod">
          <ac:chgData name="Lew Pratt" userId="43a018c9ce501257" providerId="LiveId" clId="{E042DD11-40C8-4A4B-B744-705285C70E52}" dt="2026-07-17T23:46:08.518" v="6970" actId="20577"/>
          <ac:spMkLst>
            <pc:docMk/>
            <pc:sldMk cId="3426673714" sldId="260"/>
            <ac:spMk id="51" creationId="{87D654EC-CBEA-7D9B-6D9B-59E650EBDED9}"/>
          </ac:spMkLst>
        </pc:spChg>
      </pc:sldChg>
      <pc:sldChg chg="addSp delSp modSp mod setBg delDesignElem">
        <pc:chgData name="Lew Pratt" userId="43a018c9ce501257" providerId="LiveId" clId="{E042DD11-40C8-4A4B-B744-705285C70E52}" dt="2026-07-17T23:48:32.673" v="6985" actId="1076"/>
        <pc:sldMkLst>
          <pc:docMk/>
          <pc:sldMk cId="2085420987" sldId="261"/>
        </pc:sldMkLst>
        <pc:spChg chg="add del mod">
          <ac:chgData name="Lew Pratt" userId="43a018c9ce501257" providerId="LiveId" clId="{E042DD11-40C8-4A4B-B744-705285C70E52}" dt="2026-07-17T22:03:32.345" v="6030" actId="478"/>
          <ac:spMkLst>
            <pc:docMk/>
            <pc:sldMk cId="2085420987" sldId="261"/>
            <ac:spMk id="7" creationId="{ACAA122C-21D5-18FD-CD5F-D3DDB636ADEA}"/>
          </ac:spMkLst>
        </pc:spChg>
        <pc:picChg chg="mod">
          <ac:chgData name="Lew Pratt" userId="43a018c9ce501257" providerId="LiveId" clId="{E042DD11-40C8-4A4B-B744-705285C70E52}" dt="2026-07-17T23:48:32.673" v="6985" actId="1076"/>
          <ac:picMkLst>
            <pc:docMk/>
            <pc:sldMk cId="2085420987" sldId="261"/>
            <ac:picMk id="4" creationId="{59A9B154-1E8A-F4B5-DCF6-49DBE433E050}"/>
          </ac:picMkLst>
        </pc:picChg>
        <pc:cxnChg chg="add del">
          <ac:chgData name="Lew Pratt" userId="43a018c9ce501257" providerId="LiveId" clId="{E042DD11-40C8-4A4B-B744-705285C70E52}" dt="2026-07-17T22:00:50.892" v="5819" actId="11529"/>
          <ac:cxnSpMkLst>
            <pc:docMk/>
            <pc:sldMk cId="2085420987" sldId="261"/>
            <ac:cxnSpMk id="3" creationId="{414B77D8-F963-86E8-16C5-F39E257159E8}"/>
          </ac:cxnSpMkLst>
        </pc:cxnChg>
        <pc:cxnChg chg="add del mod">
          <ac:chgData name="Lew Pratt" userId="43a018c9ce501257" providerId="LiveId" clId="{E042DD11-40C8-4A4B-B744-705285C70E52}" dt="2026-07-17T22:03:34.249" v="6031" actId="478"/>
          <ac:cxnSpMkLst>
            <pc:docMk/>
            <pc:sldMk cId="2085420987" sldId="261"/>
            <ac:cxnSpMk id="6" creationId="{D57DE263-11C0-E4C3-A109-7FD9451B3A83}"/>
          </ac:cxnSpMkLst>
        </pc:cxnChg>
      </pc:sldChg>
      <pc:sldChg chg="addSp delSp modSp mod setBg addAnim delAnim modAnim setClrOvrMap delDesignElem">
        <pc:chgData name="Lew Pratt" userId="43a018c9ce501257" providerId="LiveId" clId="{E042DD11-40C8-4A4B-B744-705285C70E52}" dt="2026-07-17T23:36:09.847" v="6846"/>
        <pc:sldMkLst>
          <pc:docMk/>
          <pc:sldMk cId="2922627389" sldId="263"/>
        </pc:sldMkLst>
        <pc:spChg chg="mod ord">
          <ac:chgData name="Lew Pratt" userId="43a018c9ce501257" providerId="LiveId" clId="{E042DD11-40C8-4A4B-B744-705285C70E52}" dt="2026-07-17T22:58:56.410" v="6440" actId="1035"/>
          <ac:spMkLst>
            <pc:docMk/>
            <pc:sldMk cId="2922627389" sldId="263"/>
            <ac:spMk id="2" creationId="{1E81C28A-F8F0-BE6D-780D-4E6C3BF9FABA}"/>
          </ac:spMkLst>
        </pc:spChg>
        <pc:picChg chg="mod">
          <ac:chgData name="Lew Pratt" userId="43a018c9ce501257" providerId="LiveId" clId="{E042DD11-40C8-4A4B-B744-705285C70E52}" dt="2026-07-15T01:42:26.734" v="1551" actId="26606"/>
          <ac:picMkLst>
            <pc:docMk/>
            <pc:sldMk cId="2922627389" sldId="263"/>
            <ac:picMk id="7" creationId="{716E3430-0428-F9F1-B6B5-7B304138DF9A}"/>
          </ac:picMkLst>
        </pc:picChg>
      </pc:sldChg>
      <pc:sldChg chg="addSp delSp modSp mod setBg setClrOvrMap delDesignElem">
        <pc:chgData name="Lew Pratt" userId="43a018c9ce501257" providerId="LiveId" clId="{E042DD11-40C8-4A4B-B744-705285C70E52}" dt="2026-07-17T23:44:42.675" v="6960" actId="20577"/>
        <pc:sldMkLst>
          <pc:docMk/>
          <pc:sldMk cId="570991070" sldId="265"/>
        </pc:sldMkLst>
        <pc:spChg chg="mod">
          <ac:chgData name="Lew Pratt" userId="43a018c9ce501257" providerId="LiveId" clId="{E042DD11-40C8-4A4B-B744-705285C70E52}" dt="2026-07-15T01:54:36.084" v="1703" actId="26606"/>
          <ac:spMkLst>
            <pc:docMk/>
            <pc:sldMk cId="570991070" sldId="265"/>
            <ac:spMk id="2" creationId="{89BAAF6C-B83C-EB45-8AC5-755F24FE9CF3}"/>
          </ac:spMkLst>
        </pc:spChg>
        <pc:spChg chg="mod">
          <ac:chgData name="Lew Pratt" userId="43a018c9ce501257" providerId="LiveId" clId="{E042DD11-40C8-4A4B-B744-705285C70E52}" dt="2026-07-17T23:44:42.675" v="6960" actId="20577"/>
          <ac:spMkLst>
            <pc:docMk/>
            <pc:sldMk cId="570991070" sldId="265"/>
            <ac:spMk id="3" creationId="{06C468CF-E0F2-76C9-215D-FCAE9DEBE863}"/>
          </ac:spMkLst>
        </pc:spChg>
        <pc:spChg chg="add mod">
          <ac:chgData name="Lew Pratt" userId="43a018c9ce501257" providerId="LiveId" clId="{E042DD11-40C8-4A4B-B744-705285C70E52}" dt="2026-07-17T23:22:41.471" v="6704" actId="1076"/>
          <ac:spMkLst>
            <pc:docMk/>
            <pc:sldMk cId="570991070" sldId="265"/>
            <ac:spMk id="5" creationId="{DD957F3A-AF00-DDD9-A72C-A62EF720E414}"/>
          </ac:spMkLst>
        </pc:spChg>
      </pc:sldChg>
      <pc:sldChg chg="addSp delSp modSp mod setBg setClrOvrMap delDesignElem">
        <pc:chgData name="Lew Pratt" userId="43a018c9ce501257" providerId="LiveId" clId="{E042DD11-40C8-4A4B-B744-705285C70E52}" dt="2026-07-17T23:44:29.048" v="6956" actId="20577"/>
        <pc:sldMkLst>
          <pc:docMk/>
          <pc:sldMk cId="593525590" sldId="266"/>
        </pc:sldMkLst>
        <pc:spChg chg="mod">
          <ac:chgData name="Lew Pratt" userId="43a018c9ce501257" providerId="LiveId" clId="{E042DD11-40C8-4A4B-B744-705285C70E52}" dt="2026-07-15T20:56:48.365" v="4131" actId="20577"/>
          <ac:spMkLst>
            <pc:docMk/>
            <pc:sldMk cId="593525590" sldId="266"/>
            <ac:spMk id="2" creationId="{DD232FD3-BE5C-DA7B-87C2-A7A123D820BE}"/>
          </ac:spMkLst>
        </pc:spChg>
        <pc:spChg chg="mod">
          <ac:chgData name="Lew Pratt" userId="43a018c9ce501257" providerId="LiveId" clId="{E042DD11-40C8-4A4B-B744-705285C70E52}" dt="2026-07-17T23:44:29.048" v="6956" actId="20577"/>
          <ac:spMkLst>
            <pc:docMk/>
            <pc:sldMk cId="593525590" sldId="266"/>
            <ac:spMk id="3" creationId="{6C133DC2-6856-B7D5-98AD-3B893F2A9E0D}"/>
          </ac:spMkLst>
        </pc:spChg>
      </pc:sldChg>
      <pc:sldChg chg="addSp delSp modSp mod ord setBg setClrOvrMap delDesignElem">
        <pc:chgData name="Lew Pratt" userId="43a018c9ce501257" providerId="LiveId" clId="{E042DD11-40C8-4A4B-B744-705285C70E52}" dt="2026-07-17T23:43:34.362" v="6952" actId="20577"/>
        <pc:sldMkLst>
          <pc:docMk/>
          <pc:sldMk cId="511673597" sldId="267"/>
        </pc:sldMkLst>
        <pc:spChg chg="mod">
          <ac:chgData name="Lew Pratt" userId="43a018c9ce501257" providerId="LiveId" clId="{E042DD11-40C8-4A4B-B744-705285C70E52}" dt="2026-07-15T01:55:02.066" v="1708" actId="26606"/>
          <ac:spMkLst>
            <pc:docMk/>
            <pc:sldMk cId="511673597" sldId="267"/>
            <ac:spMk id="2" creationId="{0C5AF740-7765-228C-E06B-D59960E4EF03}"/>
          </ac:spMkLst>
        </pc:spChg>
        <pc:spChg chg="mod">
          <ac:chgData name="Lew Pratt" userId="43a018c9ce501257" providerId="LiveId" clId="{E042DD11-40C8-4A4B-B744-705285C70E52}" dt="2026-07-17T23:43:34.362" v="6952" actId="20577"/>
          <ac:spMkLst>
            <pc:docMk/>
            <pc:sldMk cId="511673597" sldId="267"/>
            <ac:spMk id="3" creationId="{02BE9A8F-FACA-5492-AF62-B80821E4DB8B}"/>
          </ac:spMkLst>
        </pc:spChg>
      </pc:sldChg>
      <pc:sldChg chg="addSp modSp mod ord setBg modAnim">
        <pc:chgData name="Lew Pratt" userId="43a018c9ce501257" providerId="LiveId" clId="{E042DD11-40C8-4A4B-B744-705285C70E52}" dt="2026-07-17T23:35:57.126" v="6845"/>
        <pc:sldMkLst>
          <pc:docMk/>
          <pc:sldMk cId="401881009" sldId="269"/>
        </pc:sldMkLst>
        <pc:spChg chg="add mod">
          <ac:chgData name="Lew Pratt" userId="43a018c9ce501257" providerId="LiveId" clId="{E042DD11-40C8-4A4B-B744-705285C70E52}" dt="2026-07-17T22:59:15.087" v="6443" actId="1076"/>
          <ac:spMkLst>
            <pc:docMk/>
            <pc:sldMk cId="401881009" sldId="269"/>
            <ac:spMk id="2" creationId="{AE351CED-8CE4-7FA5-524B-85C1B0091DA4}"/>
          </ac:spMkLst>
        </pc:spChg>
        <pc:picChg chg="mod">
          <ac:chgData name="Lew Pratt" userId="43a018c9ce501257" providerId="LiveId" clId="{E042DD11-40C8-4A4B-B744-705285C70E52}" dt="2026-07-15T01:54:55.329" v="1707" actId="26606"/>
          <ac:picMkLst>
            <pc:docMk/>
            <pc:sldMk cId="401881009" sldId="269"/>
            <ac:picMk id="5" creationId="{186B0C3A-13CA-53C7-A4F0-23CC2C9B0B73}"/>
          </ac:picMkLst>
        </pc:picChg>
      </pc:sldChg>
      <pc:sldChg chg="addSp delSp modSp mod setBg setClrOvrMap delDesignElem">
        <pc:chgData name="Lew Pratt" userId="43a018c9ce501257" providerId="LiveId" clId="{E042DD11-40C8-4A4B-B744-705285C70E52}" dt="2026-07-17T23:27:33.011" v="6756" actId="5793"/>
        <pc:sldMkLst>
          <pc:docMk/>
          <pc:sldMk cId="234190098" sldId="270"/>
        </pc:sldMkLst>
        <pc:spChg chg="mod">
          <ac:chgData name="Lew Pratt" userId="43a018c9ce501257" providerId="LiveId" clId="{E042DD11-40C8-4A4B-B744-705285C70E52}" dt="2026-07-15T01:55:04.589" v="1709" actId="26606"/>
          <ac:spMkLst>
            <pc:docMk/>
            <pc:sldMk cId="234190098" sldId="270"/>
            <ac:spMk id="2" creationId="{B8E7CB37-2C26-DF03-3FBC-C85A305D98F9}"/>
          </ac:spMkLst>
        </pc:spChg>
        <pc:spChg chg="mod">
          <ac:chgData name="Lew Pratt" userId="43a018c9ce501257" providerId="LiveId" clId="{E042DD11-40C8-4A4B-B744-705285C70E52}" dt="2026-07-17T23:27:33.011" v="6756" actId="5793"/>
          <ac:spMkLst>
            <pc:docMk/>
            <pc:sldMk cId="234190098" sldId="270"/>
            <ac:spMk id="3" creationId="{3E0EDD40-6E5D-B4F3-2C12-05E59B1B52A8}"/>
          </ac:spMkLst>
        </pc:spChg>
      </pc:sldChg>
      <pc:sldChg chg="addSp delSp modSp mod setBg delDesignElem">
        <pc:chgData name="Lew Pratt" userId="43a018c9ce501257" providerId="LiveId" clId="{E042DD11-40C8-4A4B-B744-705285C70E52}" dt="2026-07-17T22:49:56.465" v="6348" actId="14100"/>
        <pc:sldMkLst>
          <pc:docMk/>
          <pc:sldMk cId="3806636114" sldId="271"/>
        </pc:sldMkLst>
        <pc:spChg chg="add mod">
          <ac:chgData name="Lew Pratt" userId="43a018c9ce501257" providerId="LiveId" clId="{E042DD11-40C8-4A4B-B744-705285C70E52}" dt="2026-07-17T22:49:56.465" v="6348" actId="14100"/>
          <ac:spMkLst>
            <pc:docMk/>
            <pc:sldMk cId="3806636114" sldId="271"/>
            <ac:spMk id="3" creationId="{78929FA3-2B69-4B29-ED67-D28D489E0A47}"/>
          </ac:spMkLst>
        </pc:spChg>
        <pc:spChg chg="add del">
          <ac:chgData name="Lew Pratt" userId="43a018c9ce501257" providerId="LiveId" clId="{E042DD11-40C8-4A4B-B744-705285C70E52}" dt="2026-07-17T22:49:41.580" v="6344" actId="478"/>
          <ac:spMkLst>
            <pc:docMk/>
            <pc:sldMk cId="3806636114" sldId="271"/>
            <ac:spMk id="6" creationId="{1A3DA67B-0070-E6E7-CA32-35638147B68B}"/>
          </ac:spMkLst>
        </pc:spChg>
        <pc:spChg chg="add mod">
          <ac:chgData name="Lew Pratt" userId="43a018c9ce501257" providerId="LiveId" clId="{E042DD11-40C8-4A4B-B744-705285C70E52}" dt="2026-07-15T19:52:12.690" v="3708" actId="1076"/>
          <ac:spMkLst>
            <pc:docMk/>
            <pc:sldMk cId="3806636114" sldId="271"/>
            <ac:spMk id="7" creationId="{8C58422E-1A82-9A16-E75E-EB1513C838D4}"/>
          </ac:spMkLst>
        </pc:spChg>
        <pc:picChg chg="mod ord">
          <ac:chgData name="Lew Pratt" userId="43a018c9ce501257" providerId="LiveId" clId="{E042DD11-40C8-4A4B-B744-705285C70E52}" dt="2026-07-17T22:49:53.401" v="6347" actId="1076"/>
          <ac:picMkLst>
            <pc:docMk/>
            <pc:sldMk cId="3806636114" sldId="271"/>
            <ac:picMk id="5" creationId="{354286A6-371C-CA30-C399-3431AB8F2788}"/>
          </ac:picMkLst>
        </pc:picChg>
      </pc:sldChg>
      <pc:sldChg chg="addSp delSp modSp mod setBg delDesignElem">
        <pc:chgData name="Lew Pratt" userId="43a018c9ce501257" providerId="LiveId" clId="{E042DD11-40C8-4A4B-B744-705285C70E52}" dt="2026-07-17T23:45:13.769" v="6963" actId="20577"/>
        <pc:sldMkLst>
          <pc:docMk/>
          <pc:sldMk cId="4046011092" sldId="273"/>
        </pc:sldMkLst>
        <pc:spChg chg="mod">
          <ac:chgData name="Lew Pratt" userId="43a018c9ce501257" providerId="LiveId" clId="{E042DD11-40C8-4A4B-B744-705285C70E52}" dt="2026-07-17T23:21:43.871" v="6695" actId="14100"/>
          <ac:spMkLst>
            <pc:docMk/>
            <pc:sldMk cId="4046011092" sldId="273"/>
            <ac:spMk id="2" creationId="{C3256D19-8D01-5ACA-0B1F-B24D99EED9EE}"/>
          </ac:spMkLst>
        </pc:spChg>
        <pc:spChg chg="mod ord">
          <ac:chgData name="Lew Pratt" userId="43a018c9ce501257" providerId="LiveId" clId="{E042DD11-40C8-4A4B-B744-705285C70E52}" dt="2026-07-17T23:45:13.769" v="6963" actId="20577"/>
          <ac:spMkLst>
            <pc:docMk/>
            <pc:sldMk cId="4046011092" sldId="273"/>
            <ac:spMk id="3" creationId="{73AC50A6-E902-2580-357E-259A64B54E97}"/>
          </ac:spMkLst>
        </pc:spChg>
        <pc:spChg chg="add mod">
          <ac:chgData name="Lew Pratt" userId="43a018c9ce501257" providerId="LiveId" clId="{E042DD11-40C8-4A4B-B744-705285C70E52}" dt="2026-07-15T22:04:21.100" v="5430" actId="208"/>
          <ac:spMkLst>
            <pc:docMk/>
            <pc:sldMk cId="4046011092" sldId="273"/>
            <ac:spMk id="6" creationId="{CF7ACD46-A985-BC9F-C1C0-E45C98EACB5A}"/>
          </ac:spMkLst>
        </pc:spChg>
        <pc:spChg chg="add mod">
          <ac:chgData name="Lew Pratt" userId="43a018c9ce501257" providerId="LiveId" clId="{E042DD11-40C8-4A4B-B744-705285C70E52}" dt="2026-07-15T22:09:00.752" v="5564" actId="1076"/>
          <ac:spMkLst>
            <pc:docMk/>
            <pc:sldMk cId="4046011092" sldId="273"/>
            <ac:spMk id="9" creationId="{5ECC4D7C-B70D-C5A2-40B5-90D121F4E956}"/>
          </ac:spMkLst>
        </pc:spChg>
        <pc:spChg chg="add mod">
          <ac:chgData name="Lew Pratt" userId="43a018c9ce501257" providerId="LiveId" clId="{E042DD11-40C8-4A4B-B744-705285C70E52}" dt="2026-07-15T22:09:00.281" v="5563" actId="1076"/>
          <ac:spMkLst>
            <pc:docMk/>
            <pc:sldMk cId="4046011092" sldId="273"/>
            <ac:spMk id="12" creationId="{09C3A715-C444-3C63-1A17-32C567115501}"/>
          </ac:spMkLst>
        </pc:spChg>
        <pc:spChg chg="add del mod">
          <ac:chgData name="Lew Pratt" userId="43a018c9ce501257" providerId="LiveId" clId="{E042DD11-40C8-4A4B-B744-705285C70E52}" dt="2026-07-15T22:05:36.484" v="5463" actId="1076"/>
          <ac:spMkLst>
            <pc:docMk/>
            <pc:sldMk cId="4046011092" sldId="273"/>
            <ac:spMk id="14" creationId="{A2B50744-75DE-C120-759A-420BFE8DAAAD}"/>
          </ac:spMkLst>
        </pc:spChg>
        <pc:picChg chg="add del mod">
          <ac:chgData name="Lew Pratt" userId="43a018c9ce501257" providerId="LiveId" clId="{E042DD11-40C8-4A4B-B744-705285C70E52}" dt="2026-07-17T22:25:40.330" v="6091" actId="478"/>
          <ac:picMkLst>
            <pc:docMk/>
            <pc:sldMk cId="4046011092" sldId="273"/>
            <ac:picMk id="5" creationId="{C12B055F-DEEA-D741-ECCC-7E50C6DF8CCF}"/>
          </ac:picMkLst>
        </pc:picChg>
        <pc:picChg chg="add mod ord">
          <ac:chgData name="Lew Pratt" userId="43a018c9ce501257" providerId="LiveId" clId="{E042DD11-40C8-4A4B-B744-705285C70E52}" dt="2026-07-17T22:25:50.335" v="6094" actId="167"/>
          <ac:picMkLst>
            <pc:docMk/>
            <pc:sldMk cId="4046011092" sldId="273"/>
            <ac:picMk id="7" creationId="{5A9E0A87-7118-FADA-C08A-422712B6BC5F}"/>
          </ac:picMkLst>
        </pc:picChg>
        <pc:cxnChg chg="add mod">
          <ac:chgData name="Lew Pratt" userId="43a018c9ce501257" providerId="LiveId" clId="{E042DD11-40C8-4A4B-B744-705285C70E52}" dt="2026-07-15T22:06:12.347" v="5470" actId="1037"/>
          <ac:cxnSpMkLst>
            <pc:docMk/>
            <pc:sldMk cId="4046011092" sldId="273"/>
            <ac:cxnSpMk id="20" creationId="{E3D4DA94-DCFC-4341-7E8B-38B97D7F11F6}"/>
          </ac:cxnSpMkLst>
        </pc:cxnChg>
        <pc:cxnChg chg="add mod">
          <ac:chgData name="Lew Pratt" userId="43a018c9ce501257" providerId="LiveId" clId="{E042DD11-40C8-4A4B-B744-705285C70E52}" dt="2026-07-15T22:07:16.222" v="5552" actId="1037"/>
          <ac:cxnSpMkLst>
            <pc:docMk/>
            <pc:sldMk cId="4046011092" sldId="273"/>
            <ac:cxnSpMk id="21" creationId="{AE648387-3D4A-3FCD-C979-43D69B62D2A7}"/>
          </ac:cxnSpMkLst>
        </pc:cxnChg>
      </pc:sldChg>
      <pc:sldChg chg="addSp delSp modSp mod setBg delDesignElem">
        <pc:chgData name="Lew Pratt" userId="43a018c9ce501257" providerId="LiveId" clId="{E042DD11-40C8-4A4B-B744-705285C70E52}" dt="2026-07-17T22:27:35.107" v="6100" actId="1076"/>
        <pc:sldMkLst>
          <pc:docMk/>
          <pc:sldMk cId="2662948549" sldId="274"/>
        </pc:sldMkLst>
        <pc:picChg chg="add del mod">
          <ac:chgData name="Lew Pratt" userId="43a018c9ce501257" providerId="LiveId" clId="{E042DD11-40C8-4A4B-B744-705285C70E52}" dt="2026-07-17T22:27:22.346" v="6098" actId="478"/>
          <ac:picMkLst>
            <pc:docMk/>
            <pc:sldMk cId="2662948549" sldId="274"/>
            <ac:picMk id="3" creationId="{5D10FECD-8C22-4E99-70F4-452CAC7C655D}"/>
          </ac:picMkLst>
        </pc:picChg>
        <pc:picChg chg="add mod">
          <ac:chgData name="Lew Pratt" userId="43a018c9ce501257" providerId="LiveId" clId="{E042DD11-40C8-4A4B-B744-705285C70E52}" dt="2026-07-17T22:26:47.753" v="6097" actId="1076"/>
          <ac:picMkLst>
            <pc:docMk/>
            <pc:sldMk cId="2662948549" sldId="274"/>
            <ac:picMk id="4" creationId="{9589E7C5-F247-BAC1-B483-EDC25A1E0843}"/>
          </ac:picMkLst>
        </pc:picChg>
        <pc:picChg chg="add mod">
          <ac:chgData name="Lew Pratt" userId="43a018c9ce501257" providerId="LiveId" clId="{E042DD11-40C8-4A4B-B744-705285C70E52}" dt="2026-07-17T22:27:35.107" v="6100" actId="1076"/>
          <ac:picMkLst>
            <pc:docMk/>
            <pc:sldMk cId="2662948549" sldId="274"/>
            <ac:picMk id="6" creationId="{C03A73C7-1C03-0983-7CFA-F4AA1AD30463}"/>
          </ac:picMkLst>
        </pc:picChg>
        <pc:picChg chg="del mod ord">
          <ac:chgData name="Lew Pratt" userId="43a018c9ce501257" providerId="LiveId" clId="{E042DD11-40C8-4A4B-B744-705285C70E52}" dt="2026-07-17T22:26:38.819" v="6095" actId="478"/>
          <ac:picMkLst>
            <pc:docMk/>
            <pc:sldMk cId="2662948549" sldId="274"/>
            <ac:picMk id="7" creationId="{F9D03A04-D609-9F3C-65B8-216F653BC79E}"/>
          </ac:picMkLst>
        </pc:picChg>
      </pc:sldChg>
      <pc:sldChg chg="addSp delSp modSp mod setBg setClrOvrMap delDesignElem">
        <pc:chgData name="Lew Pratt" userId="43a018c9ce501257" providerId="LiveId" clId="{E042DD11-40C8-4A4B-B744-705285C70E52}" dt="2026-07-17T23:42:45.686" v="6949" actId="20577"/>
        <pc:sldMkLst>
          <pc:docMk/>
          <pc:sldMk cId="4020495162" sldId="276"/>
        </pc:sldMkLst>
        <pc:spChg chg="mod">
          <ac:chgData name="Lew Pratt" userId="43a018c9ce501257" providerId="LiveId" clId="{E042DD11-40C8-4A4B-B744-705285C70E52}" dt="2026-07-15T22:00:46.224" v="5260" actId="20577"/>
          <ac:spMkLst>
            <pc:docMk/>
            <pc:sldMk cId="4020495162" sldId="276"/>
            <ac:spMk id="2" creationId="{83E87DAE-29FB-171F-FFAB-AEE8B9C690CE}"/>
          </ac:spMkLst>
        </pc:spChg>
        <pc:spChg chg="mod">
          <ac:chgData name="Lew Pratt" userId="43a018c9ce501257" providerId="LiveId" clId="{E042DD11-40C8-4A4B-B744-705285C70E52}" dt="2026-07-17T23:42:45.686" v="6949" actId="20577"/>
          <ac:spMkLst>
            <pc:docMk/>
            <pc:sldMk cId="4020495162" sldId="276"/>
            <ac:spMk id="3" creationId="{7091ABA7-0BCA-2DE5-2DC0-E7494392F363}"/>
          </ac:spMkLst>
        </pc:spChg>
      </pc:sldChg>
      <pc:sldChg chg="addSp delSp modSp mod setBg setClrOvrMap delDesignElem">
        <pc:chgData name="Lew Pratt" userId="43a018c9ce501257" providerId="LiveId" clId="{E042DD11-40C8-4A4B-B744-705285C70E52}" dt="2026-07-17T23:29:10.022" v="6771" actId="12"/>
        <pc:sldMkLst>
          <pc:docMk/>
          <pc:sldMk cId="1711874907" sldId="277"/>
        </pc:sldMkLst>
        <pc:spChg chg="mod">
          <ac:chgData name="Lew Pratt" userId="43a018c9ce501257" providerId="LiveId" clId="{E042DD11-40C8-4A4B-B744-705285C70E52}" dt="2026-07-17T22:16:24.704" v="6086" actId="20577"/>
          <ac:spMkLst>
            <pc:docMk/>
            <pc:sldMk cId="1711874907" sldId="277"/>
            <ac:spMk id="2" creationId="{9402573A-AFE9-48EB-7168-D8DA43E79EEA}"/>
          </ac:spMkLst>
        </pc:spChg>
        <pc:spChg chg="add mod">
          <ac:chgData name="Lew Pratt" userId="43a018c9ce501257" providerId="LiveId" clId="{E042DD11-40C8-4A4B-B744-705285C70E52}" dt="2026-07-17T23:29:02.639" v="6769" actId="1076"/>
          <ac:spMkLst>
            <pc:docMk/>
            <pc:sldMk cId="1711874907" sldId="277"/>
            <ac:spMk id="4" creationId="{976D5D2F-B676-1FBB-B8A1-331E0ACDF915}"/>
          </ac:spMkLst>
        </pc:spChg>
        <pc:spChg chg="add mod">
          <ac:chgData name="Lew Pratt" userId="43a018c9ce501257" providerId="LiveId" clId="{E042DD11-40C8-4A4B-B744-705285C70E52}" dt="2026-07-17T23:29:10.022" v="6771" actId="12"/>
          <ac:spMkLst>
            <pc:docMk/>
            <pc:sldMk cId="1711874907" sldId="277"/>
            <ac:spMk id="23" creationId="{B65B25EE-46AC-4637-52E0-D6CF6D059042}"/>
          </ac:spMkLst>
        </pc:spChg>
      </pc:sldChg>
      <pc:sldChg chg="addSp delSp modSp mod setBg setClrOvrMap delDesignElem">
        <pc:chgData name="Lew Pratt" userId="43a018c9ce501257" providerId="LiveId" clId="{E042DD11-40C8-4A4B-B744-705285C70E52}" dt="2026-07-17T23:16:27.841" v="6625" actId="14100"/>
        <pc:sldMkLst>
          <pc:docMk/>
          <pc:sldMk cId="3298229659" sldId="278"/>
        </pc:sldMkLst>
        <pc:spChg chg="mod">
          <ac:chgData name="Lew Pratt" userId="43a018c9ce501257" providerId="LiveId" clId="{E042DD11-40C8-4A4B-B744-705285C70E52}" dt="2026-07-15T02:01:22.203" v="1810" actId="20577"/>
          <ac:spMkLst>
            <pc:docMk/>
            <pc:sldMk cId="3298229659" sldId="278"/>
            <ac:spMk id="2" creationId="{1F3D9AA3-2883-9391-4C54-AE7D6D80D4F8}"/>
          </ac:spMkLst>
        </pc:spChg>
        <pc:spChg chg="add mod">
          <ac:chgData name="Lew Pratt" userId="43a018c9ce501257" providerId="LiveId" clId="{E042DD11-40C8-4A4B-B744-705285C70E52}" dt="2026-07-17T23:16:27.841" v="6625" actId="14100"/>
          <ac:spMkLst>
            <pc:docMk/>
            <pc:sldMk cId="3298229659" sldId="278"/>
            <ac:spMk id="81" creationId="{CB244F52-7E1D-1B4C-5E4F-8A6E8EF8281F}"/>
          </ac:spMkLst>
        </pc:spChg>
      </pc:sldChg>
      <pc:sldChg chg="addSp delSp modSp mod setBg setClrOvrMap delDesignElem">
        <pc:chgData name="Lew Pratt" userId="43a018c9ce501257" providerId="LiveId" clId="{E042DD11-40C8-4A4B-B744-705285C70E52}" dt="2026-07-17T23:37:50.674" v="6851" actId="207"/>
        <pc:sldMkLst>
          <pc:docMk/>
          <pc:sldMk cId="3033229534" sldId="279"/>
        </pc:sldMkLst>
        <pc:spChg chg="mod">
          <ac:chgData name="Lew Pratt" userId="43a018c9ce501257" providerId="LiveId" clId="{E042DD11-40C8-4A4B-B744-705285C70E52}" dt="2026-07-15T02:00:14.023" v="1800" actId="26606"/>
          <ac:spMkLst>
            <pc:docMk/>
            <pc:sldMk cId="3033229534" sldId="279"/>
            <ac:spMk id="2" creationId="{AD07CBA2-B66B-A23B-2343-68634F70A188}"/>
          </ac:spMkLst>
        </pc:spChg>
        <pc:spChg chg="mod">
          <ac:chgData name="Lew Pratt" userId="43a018c9ce501257" providerId="LiveId" clId="{E042DD11-40C8-4A4B-B744-705285C70E52}" dt="2026-07-17T23:37:50.674" v="6851" actId="207"/>
          <ac:spMkLst>
            <pc:docMk/>
            <pc:sldMk cId="3033229534" sldId="279"/>
            <ac:spMk id="3" creationId="{65319887-1C3A-A8D3-FC51-273F3708F009}"/>
          </ac:spMkLst>
        </pc:spChg>
      </pc:sldChg>
      <pc:sldChg chg="addSp delSp modSp mod">
        <pc:chgData name="Lew Pratt" userId="43a018c9ce501257" providerId="LiveId" clId="{E042DD11-40C8-4A4B-B744-705285C70E52}" dt="2026-07-17T23:21:07.605" v="6687" actId="14100"/>
        <pc:sldMkLst>
          <pc:docMk/>
          <pc:sldMk cId="283760850" sldId="280"/>
        </pc:sldMkLst>
        <pc:spChg chg="mod">
          <ac:chgData name="Lew Pratt" userId="43a018c9ce501257" providerId="LiveId" clId="{E042DD11-40C8-4A4B-B744-705285C70E52}" dt="2026-07-17T23:20:47.697" v="6669" actId="1076"/>
          <ac:spMkLst>
            <pc:docMk/>
            <pc:sldMk cId="283760850" sldId="280"/>
            <ac:spMk id="2" creationId="{BE97000E-A7AE-FFA9-C076-FF04C3C218AA}"/>
          </ac:spMkLst>
        </pc:spChg>
        <pc:spChg chg="add del mod">
          <ac:chgData name="Lew Pratt" userId="43a018c9ce501257" providerId="LiveId" clId="{E042DD11-40C8-4A4B-B744-705285C70E52}" dt="2026-07-17T23:21:07.605" v="6687" actId="14100"/>
          <ac:spMkLst>
            <pc:docMk/>
            <pc:sldMk cId="283760850" sldId="280"/>
            <ac:spMk id="3" creationId="{2CB334AF-CB1C-D270-87D7-FE98C6097CF9}"/>
          </ac:spMkLst>
        </pc:spChg>
        <pc:spChg chg="mod">
          <ac:chgData name="Lew Pratt" userId="43a018c9ce501257" providerId="LiveId" clId="{E042DD11-40C8-4A4B-B744-705285C70E52}" dt="2026-07-17T23:21:00.388" v="6686" actId="1035"/>
          <ac:spMkLst>
            <pc:docMk/>
            <pc:sldMk cId="283760850" sldId="280"/>
            <ac:spMk id="4" creationId="{F9762F8B-EE3F-ABA1-97DE-E38B9B4C0522}"/>
          </ac:spMkLst>
        </pc:spChg>
        <pc:spChg chg="add mod ord">
          <ac:chgData name="Lew Pratt" userId="43a018c9ce501257" providerId="LiveId" clId="{E042DD11-40C8-4A4B-B744-705285C70E52}" dt="2026-07-17T23:20:52.255" v="6671" actId="1076"/>
          <ac:spMkLst>
            <pc:docMk/>
            <pc:sldMk cId="283760850" sldId="280"/>
            <ac:spMk id="5" creationId="{F820E318-1FD1-9CFD-6D68-34D478CC67E4}"/>
          </ac:spMkLst>
        </pc:spChg>
        <pc:spChg chg="mod">
          <ac:chgData name="Lew Pratt" userId="43a018c9ce501257" providerId="LiveId" clId="{E042DD11-40C8-4A4B-B744-705285C70E52}" dt="2026-07-17T23:20:43.006" v="6668" actId="27636"/>
          <ac:spMkLst>
            <pc:docMk/>
            <pc:sldMk cId="283760850" sldId="280"/>
            <ac:spMk id="6" creationId="{D3C08247-A7AC-79D6-72F7-DAEB7FA20AE6}"/>
          </ac:spMkLst>
        </pc:spChg>
      </pc:sldChg>
      <pc:sldChg chg="addSp delSp modSp new mod setBg setClrOvrMap delDesignElem">
        <pc:chgData name="Lew Pratt" userId="43a018c9ce501257" providerId="LiveId" clId="{E042DD11-40C8-4A4B-B744-705285C70E52}" dt="2026-07-17T23:34:00.558" v="6844" actId="20577"/>
        <pc:sldMkLst>
          <pc:docMk/>
          <pc:sldMk cId="909458151" sldId="281"/>
        </pc:sldMkLst>
        <pc:spChg chg="mod">
          <ac:chgData name="Lew Pratt" userId="43a018c9ce501257" providerId="LiveId" clId="{E042DD11-40C8-4A4B-B744-705285C70E52}" dt="2026-07-15T01:53:45.966" v="1700" actId="26606"/>
          <ac:spMkLst>
            <pc:docMk/>
            <pc:sldMk cId="909458151" sldId="281"/>
            <ac:spMk id="2" creationId="{EEC0C760-93CC-5179-C440-A60F29ABDC4B}"/>
          </ac:spMkLst>
        </pc:spChg>
        <pc:spChg chg="mod">
          <ac:chgData name="Lew Pratt" userId="43a018c9ce501257" providerId="LiveId" clId="{E042DD11-40C8-4A4B-B744-705285C70E52}" dt="2026-07-17T23:34:00.558" v="6844" actId="20577"/>
          <ac:spMkLst>
            <pc:docMk/>
            <pc:sldMk cId="909458151" sldId="281"/>
            <ac:spMk id="3" creationId="{037B4F5D-26B4-0812-ACE4-65A17CE4ABF4}"/>
          </ac:spMkLst>
        </pc:spChg>
      </pc:sldChg>
      <pc:sldChg chg="addSp delSp modSp new mod setBg addAnim modAnim setClrOvrMap delDesignElem">
        <pc:chgData name="Lew Pratt" userId="43a018c9ce501257" providerId="LiveId" clId="{E042DD11-40C8-4A4B-B744-705285C70E52}" dt="2026-07-15T21:41:07.428" v="5144" actId="14100"/>
        <pc:sldMkLst>
          <pc:docMk/>
          <pc:sldMk cId="3803270527" sldId="282"/>
        </pc:sldMkLst>
        <pc:spChg chg="mod">
          <ac:chgData name="Lew Pratt" userId="43a018c9ce501257" providerId="LiveId" clId="{E042DD11-40C8-4A4B-B744-705285C70E52}" dt="2026-07-15T21:41:07.428" v="5144" actId="14100"/>
          <ac:spMkLst>
            <pc:docMk/>
            <pc:sldMk cId="3803270527" sldId="282"/>
            <ac:spMk id="2" creationId="{26BF6009-0321-C057-AF79-481A3F894036}"/>
          </ac:spMkLst>
        </pc:spChg>
      </pc:sldChg>
      <pc:sldChg chg="addSp delSp modSp new mod setBg setClrOvrMap delDesignElem">
        <pc:chgData name="Lew Pratt" userId="43a018c9ce501257" providerId="LiveId" clId="{E042DD11-40C8-4A4B-B744-705285C70E52}" dt="2026-07-15T02:51:08.775" v="2020"/>
        <pc:sldMkLst>
          <pc:docMk/>
          <pc:sldMk cId="17429860" sldId="283"/>
        </pc:sldMkLst>
        <pc:spChg chg="mod">
          <ac:chgData name="Lew Pratt" userId="43a018c9ce501257" providerId="LiveId" clId="{E042DD11-40C8-4A4B-B744-705285C70E52}" dt="2026-07-15T01:59:55.331" v="1797" actId="20577"/>
          <ac:spMkLst>
            <pc:docMk/>
            <pc:sldMk cId="17429860" sldId="283"/>
            <ac:spMk id="2" creationId="{5FE270D0-2B88-C376-C47D-D74B8F3B4130}"/>
          </ac:spMkLst>
        </pc:spChg>
      </pc:sldChg>
      <pc:sldChg chg="addSp delSp modSp add mod">
        <pc:chgData name="Lew Pratt" userId="43a018c9ce501257" providerId="LiveId" clId="{E042DD11-40C8-4A4B-B744-705285C70E52}" dt="2026-07-17T23:32:33.096" v="6839" actId="14100"/>
        <pc:sldMkLst>
          <pc:docMk/>
          <pc:sldMk cId="3667437893" sldId="285"/>
        </pc:sldMkLst>
        <pc:spChg chg="add">
          <ac:chgData name="Lew Pratt" userId="43a018c9ce501257" providerId="LiveId" clId="{E042DD11-40C8-4A4B-B744-705285C70E52}" dt="2026-07-17T23:32:13.052" v="6835" actId="22"/>
          <ac:spMkLst>
            <pc:docMk/>
            <pc:sldMk cId="3667437893" sldId="285"/>
            <ac:spMk id="3" creationId="{9CF99C59-1FF1-4559-4664-DA21A3936F7B}"/>
          </ac:spMkLst>
        </pc:spChg>
        <pc:spChg chg="add mod">
          <ac:chgData name="Lew Pratt" userId="43a018c9ce501257" providerId="LiveId" clId="{E042DD11-40C8-4A4B-B744-705285C70E52}" dt="2026-07-17T22:16:50.063" v="6088" actId="108"/>
          <ac:spMkLst>
            <pc:docMk/>
            <pc:sldMk cId="3667437893" sldId="285"/>
            <ac:spMk id="6" creationId="{15D1D692-7158-73D5-5370-82736B14817B}"/>
          </ac:spMkLst>
        </pc:spChg>
        <pc:spChg chg="mod">
          <ac:chgData name="Lew Pratt" userId="43a018c9ce501257" providerId="LiveId" clId="{E042DD11-40C8-4A4B-B744-705285C70E52}" dt="2026-07-17T23:32:33.096" v="6839" actId="14100"/>
          <ac:spMkLst>
            <pc:docMk/>
            <pc:sldMk cId="3667437893" sldId="285"/>
            <ac:spMk id="23" creationId="{86316607-C49F-165E-8C6A-62BA1266CA7B}"/>
          </ac:spMkLst>
        </pc:spChg>
      </pc:sldChg>
      <pc:sldChg chg="addSp delSp modSp add mod setBg">
        <pc:chgData name="Lew Pratt" userId="43a018c9ce501257" providerId="LiveId" clId="{E042DD11-40C8-4A4B-B744-705285C70E52}" dt="2026-07-17T23:44:19.109" v="6954" actId="114"/>
        <pc:sldMkLst>
          <pc:docMk/>
          <pc:sldMk cId="1262643453" sldId="286"/>
        </pc:sldMkLst>
        <pc:spChg chg="mod">
          <ac:chgData name="Lew Pratt" userId="43a018c9ce501257" providerId="LiveId" clId="{E042DD11-40C8-4A4B-B744-705285C70E52}" dt="2026-07-17T23:44:19.109" v="6954" actId="114"/>
          <ac:spMkLst>
            <pc:docMk/>
            <pc:sldMk cId="1262643453" sldId="286"/>
            <ac:spMk id="3" creationId="{7A031632-266C-ED2F-9BAF-F3DC3DBB1C85}"/>
          </ac:spMkLst>
        </pc:spChg>
        <pc:spChg chg="mod">
          <ac:chgData name="Lew Pratt" userId="43a018c9ce501257" providerId="LiveId" clId="{E042DD11-40C8-4A4B-B744-705285C70E52}" dt="2026-07-15T20:55:06.006" v="4101" actId="313"/>
          <ac:spMkLst>
            <pc:docMk/>
            <pc:sldMk cId="1262643453" sldId="286"/>
            <ac:spMk id="7" creationId="{19E43572-956A-509A-8BEA-04099E4F837A}"/>
          </ac:spMkLst>
        </pc:spChg>
        <pc:picChg chg="add mod">
          <ac:chgData name="Lew Pratt" userId="43a018c9ce501257" providerId="LiveId" clId="{E042DD11-40C8-4A4B-B744-705285C70E52}" dt="2026-07-17T22:50:16.139" v="6349" actId="1076"/>
          <ac:picMkLst>
            <pc:docMk/>
            <pc:sldMk cId="1262643453" sldId="286"/>
            <ac:picMk id="4" creationId="{3C96CD26-4D64-7443-CFAC-C00544234541}"/>
          </ac:picMkLst>
        </pc:picChg>
      </pc:sldChg>
      <pc:sldChg chg="modSp add mod">
        <pc:chgData name="Lew Pratt" userId="43a018c9ce501257" providerId="LiveId" clId="{E042DD11-40C8-4A4B-B744-705285C70E52}" dt="2026-07-17T23:26:28.437" v="6753" actId="20577"/>
        <pc:sldMkLst>
          <pc:docMk/>
          <pc:sldMk cId="3024104859" sldId="287"/>
        </pc:sldMkLst>
        <pc:spChg chg="mod">
          <ac:chgData name="Lew Pratt" userId="43a018c9ce501257" providerId="LiveId" clId="{E042DD11-40C8-4A4B-B744-705285C70E52}" dt="2026-07-17T23:26:28.437" v="6753" actId="20577"/>
          <ac:spMkLst>
            <pc:docMk/>
            <pc:sldMk cId="3024104859" sldId="287"/>
            <ac:spMk id="3" creationId="{1DDD9200-D328-379F-F147-09645C33DA73}"/>
          </ac:spMkLst>
        </pc:spChg>
      </pc:sldChg>
      <pc:sldChg chg="addSp delSp modSp add mod ord setBg setClrOvrMap">
        <pc:chgData name="Lew Pratt" userId="43a018c9ce501257" providerId="LiveId" clId="{E042DD11-40C8-4A4B-B744-705285C70E52}" dt="2026-07-15T22:00:09" v="5247" actId="1076"/>
        <pc:sldMkLst>
          <pc:docMk/>
          <pc:sldMk cId="2174134134" sldId="288"/>
        </pc:sldMkLst>
        <pc:spChg chg="add">
          <ac:chgData name="Lew Pratt" userId="43a018c9ce501257" providerId="LiveId" clId="{E042DD11-40C8-4A4B-B744-705285C70E52}" dt="2026-07-15T21:59:47.129" v="5240" actId="26606"/>
          <ac:spMkLst>
            <pc:docMk/>
            <pc:sldMk cId="2174134134" sldId="288"/>
            <ac:spMk id="30" creationId="{3E9FBC8E-8666-4442-8D7D-B250510CD44D}"/>
          </ac:spMkLst>
        </pc:spChg>
        <pc:grpChg chg="add">
          <ac:chgData name="Lew Pratt" userId="43a018c9ce501257" providerId="LiveId" clId="{E042DD11-40C8-4A4B-B744-705285C70E52}" dt="2026-07-15T21:59:47.129" v="5240" actId="26606"/>
          <ac:grpSpMkLst>
            <pc:docMk/>
            <pc:sldMk cId="2174134134" sldId="288"/>
            <ac:grpSpMk id="26" creationId="{2A313B03-D361-4EC9-AF52-0B3C1C92C26D}"/>
          </ac:grpSpMkLst>
        </pc:grpChg>
        <pc:picChg chg="add mod">
          <ac:chgData name="Lew Pratt" userId="43a018c9ce501257" providerId="LiveId" clId="{E042DD11-40C8-4A4B-B744-705285C70E52}" dt="2026-07-15T22:00:09" v="5247" actId="1076"/>
          <ac:picMkLst>
            <pc:docMk/>
            <pc:sldMk cId="2174134134" sldId="288"/>
            <ac:picMk id="21" creationId="{C8655B79-CEFD-C27A-9C69-F6FBBCC7633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FB68C-B22E-4DED-AC47-2C5CE4E78DCB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5CB1A-1BDE-4E45-810D-88F91026D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58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6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2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6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0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1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68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88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1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14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68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183FFAF-5BEB-4D51-A54F-A704E338883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65CC08F-D3FA-47B6-8D87-BA06BB108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2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ines.mil/Portals/1/Publications/MCRP%206-10.1%20(SECURED).pdf?ver=AKnK0pS_K8q5Qq-isY2GVA%3d%3d" TargetMode="External"/><Relationship Id="rId2" Type="http://schemas.openxmlformats.org/officeDocument/2006/relationships/hyperlink" Target="https://doi.org/10.3390/rel15070835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B12AD-B32E-8803-1DCF-C26620D6B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3062" y="1864865"/>
            <a:ext cx="8131550" cy="2262781"/>
          </a:xfrm>
        </p:spPr>
        <p:txBody>
          <a:bodyPr>
            <a:normAutofit fontScale="90000"/>
          </a:bodyPr>
          <a:lstStyle/>
          <a:p>
            <a:r>
              <a:rPr lang="en-US" dirty="0"/>
              <a:t>The Will of Magic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63DA4-6199-FFDC-9943-F74A04439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740" y="4359656"/>
            <a:ext cx="9348266" cy="1126283"/>
          </a:xfrm>
        </p:spPr>
        <p:txBody>
          <a:bodyPr>
            <a:normAutofit/>
          </a:bodyPr>
          <a:lstStyle/>
          <a:p>
            <a:r>
              <a:rPr lang="en-US" dirty="0"/>
              <a:t>Cultivating Willpower and Spiritual Fitness for Pagans and Magicians.</a:t>
            </a:r>
          </a:p>
        </p:txBody>
      </p:sp>
    </p:spTree>
    <p:extLst>
      <p:ext uri="{BB962C8B-B14F-4D97-AF65-F5344CB8AC3E}">
        <p14:creationId xmlns:p14="http://schemas.microsoft.com/office/powerpoint/2010/main" val="357194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0C760-93CC-5179-C440-A60F29ABD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/>
              <a:t>Magical Practices for Evaluating Spiritual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B4F5D-26B4-0812-ACE4-65A17CE4A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63" y="529389"/>
            <a:ext cx="6458177" cy="6039853"/>
          </a:xfrm>
          <a:effectLst/>
        </p:spPr>
        <p:txBody>
          <a:bodyPr anchor="ctr">
            <a:normAutofit/>
          </a:bodyPr>
          <a:lstStyle/>
          <a:p>
            <a:r>
              <a:rPr lang="en-US" sz="2400" dirty="0">
                <a:latin typeface="Aptos Display" panose="020B0004020202020204" pitchFamily="34" charset="0"/>
              </a:rPr>
              <a:t>Sincere introspection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Divination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Clairvoyant, Tactile (psychometry) and </a:t>
            </a:r>
            <a:r>
              <a:rPr lang="en-US" sz="2400" dirty="0" err="1">
                <a:latin typeface="Aptos Display" panose="020B0004020202020204" pitchFamily="34" charset="0"/>
              </a:rPr>
              <a:t>Aueric</a:t>
            </a:r>
            <a:r>
              <a:rPr lang="en-US" sz="2400" dirty="0">
                <a:latin typeface="Aptos Display" panose="020B0004020202020204" pitchFamily="34" charset="0"/>
              </a:rPr>
              <a:t> evaluations</a:t>
            </a:r>
          </a:p>
          <a:p>
            <a:r>
              <a:rPr lang="en-US" sz="2400" dirty="0" err="1">
                <a:latin typeface="Aptos Display" panose="020B0004020202020204" pitchFamily="34" charset="0"/>
              </a:rPr>
              <a:t>Katobasis</a:t>
            </a:r>
            <a:endParaRPr lang="en-US" sz="2400" dirty="0">
              <a:latin typeface="Aptos Display" panose="020B0004020202020204" pitchFamily="34" charset="0"/>
            </a:endParaRPr>
          </a:p>
          <a:p>
            <a:r>
              <a:rPr lang="en-US" sz="2400" dirty="0">
                <a:latin typeface="Aptos Display" panose="020B0004020202020204" pitchFamily="34" charset="0"/>
              </a:rPr>
              <a:t>Utilizing correspondent items for sympathetic magical evaluations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And many more….</a:t>
            </a:r>
          </a:p>
        </p:txBody>
      </p:sp>
    </p:spTree>
    <p:extLst>
      <p:ext uri="{BB962C8B-B14F-4D97-AF65-F5344CB8AC3E}">
        <p14:creationId xmlns:p14="http://schemas.microsoft.com/office/powerpoint/2010/main" val="909458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89E7C5-F247-BAC1-B483-EDC25A1E0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42" y="0"/>
            <a:ext cx="541446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3A73C7-1C03-0983-7CFA-F4AA1AD30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3008" y="0"/>
            <a:ext cx="5488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8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852FC-16B1-83B9-3EAE-D1020DAA0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A313B03-D361-4EC9-AF52-0B3C1C92C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E79CB85-A08A-4579-86F6-A8AA97551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6C61C9C-364D-4CB6-B9D1-1A6F50F6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E9FBC8E-8666-4442-8D7D-B250510CD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84" y="2005"/>
            <a:ext cx="10908632" cy="6853991"/>
          </a:xfrm>
          <a:custGeom>
            <a:avLst/>
            <a:gdLst>
              <a:gd name="connsiteX0" fmla="*/ 9059740 w 10908632"/>
              <a:gd name="connsiteY0" fmla="*/ 0 h 6853991"/>
              <a:gd name="connsiteX1" fmla="*/ 9694921 w 10908632"/>
              <a:gd name="connsiteY1" fmla="*/ 0 h 6853991"/>
              <a:gd name="connsiteX2" fmla="*/ 9825053 w 10908632"/>
              <a:gd name="connsiteY2" fmla="*/ 165594 h 6853991"/>
              <a:gd name="connsiteX3" fmla="*/ 10908632 w 10908632"/>
              <a:gd name="connsiteY3" fmla="*/ 3429000 h 6853991"/>
              <a:gd name="connsiteX4" fmla="*/ 9825053 w 10908632"/>
              <a:gd name="connsiteY4" fmla="*/ 6692406 h 6853991"/>
              <a:gd name="connsiteX5" fmla="*/ 9698072 w 10908632"/>
              <a:gd name="connsiteY5" fmla="*/ 6853991 h 6853991"/>
              <a:gd name="connsiteX6" fmla="*/ 9063562 w 10908632"/>
              <a:gd name="connsiteY6" fmla="*/ 6853991 h 6853991"/>
              <a:gd name="connsiteX7" fmla="*/ 9138428 w 10908632"/>
              <a:gd name="connsiteY7" fmla="*/ 6775466 h 6853991"/>
              <a:gd name="connsiteX8" fmla="*/ 10431379 w 10908632"/>
              <a:gd name="connsiteY8" fmla="*/ 3429000 h 6853991"/>
              <a:gd name="connsiteX9" fmla="*/ 9138428 w 10908632"/>
              <a:gd name="connsiteY9" fmla="*/ 82534 h 6853991"/>
              <a:gd name="connsiteX10" fmla="*/ 2037821 w 10908632"/>
              <a:gd name="connsiteY10" fmla="*/ 0 h 6853991"/>
              <a:gd name="connsiteX11" fmla="*/ 8870811 w 10908632"/>
              <a:gd name="connsiteY11" fmla="*/ 0 h 6853991"/>
              <a:gd name="connsiteX12" fmla="*/ 8877212 w 10908632"/>
              <a:gd name="connsiteY12" fmla="*/ 6103 h 6853991"/>
              <a:gd name="connsiteX13" fmla="*/ 10295021 w 10908632"/>
              <a:gd name="connsiteY13" fmla="*/ 3429000 h 6853991"/>
              <a:gd name="connsiteX14" fmla="*/ 8877212 w 10908632"/>
              <a:gd name="connsiteY14" fmla="*/ 6851897 h 6853991"/>
              <a:gd name="connsiteX15" fmla="*/ 8875015 w 10908632"/>
              <a:gd name="connsiteY15" fmla="*/ 6853991 h 6853991"/>
              <a:gd name="connsiteX16" fmla="*/ 2033617 w 10908632"/>
              <a:gd name="connsiteY16" fmla="*/ 6853991 h 6853991"/>
              <a:gd name="connsiteX17" fmla="*/ 2031421 w 10908632"/>
              <a:gd name="connsiteY17" fmla="*/ 6851897 h 6853991"/>
              <a:gd name="connsiteX18" fmla="*/ 613611 w 10908632"/>
              <a:gd name="connsiteY18" fmla="*/ 3429000 h 6853991"/>
              <a:gd name="connsiteX19" fmla="*/ 2031420 w 10908632"/>
              <a:gd name="connsiteY19" fmla="*/ 6103 h 6853991"/>
              <a:gd name="connsiteX20" fmla="*/ 1213711 w 10908632"/>
              <a:gd name="connsiteY20" fmla="*/ 0 h 6853991"/>
              <a:gd name="connsiteX21" fmla="*/ 1848893 w 10908632"/>
              <a:gd name="connsiteY21" fmla="*/ 0 h 6853991"/>
              <a:gd name="connsiteX22" fmla="*/ 1770204 w 10908632"/>
              <a:gd name="connsiteY22" fmla="*/ 82534 h 6853991"/>
              <a:gd name="connsiteX23" fmla="*/ 477253 w 10908632"/>
              <a:gd name="connsiteY23" fmla="*/ 3429000 h 6853991"/>
              <a:gd name="connsiteX24" fmla="*/ 1770204 w 10908632"/>
              <a:gd name="connsiteY24" fmla="*/ 6775466 h 6853991"/>
              <a:gd name="connsiteX25" fmla="*/ 1845071 w 10908632"/>
              <a:gd name="connsiteY25" fmla="*/ 6853991 h 6853991"/>
              <a:gd name="connsiteX26" fmla="*/ 1210561 w 10908632"/>
              <a:gd name="connsiteY26" fmla="*/ 6853991 h 6853991"/>
              <a:gd name="connsiteX27" fmla="*/ 1083579 w 10908632"/>
              <a:gd name="connsiteY27" fmla="*/ 6692406 h 6853991"/>
              <a:gd name="connsiteX28" fmla="*/ 0 w 10908632"/>
              <a:gd name="connsiteY28" fmla="*/ 3429000 h 6853991"/>
              <a:gd name="connsiteX29" fmla="*/ 1083579 w 10908632"/>
              <a:gd name="connsiteY29" fmla="*/ 165594 h 6853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908632" h="6853991">
                <a:moveTo>
                  <a:pt x="9059740" y="0"/>
                </a:moveTo>
                <a:lnTo>
                  <a:pt x="9694921" y="0"/>
                </a:lnTo>
                <a:lnTo>
                  <a:pt x="9825053" y="165594"/>
                </a:lnTo>
                <a:cubicBezTo>
                  <a:pt x="10505610" y="1075607"/>
                  <a:pt x="10908632" y="2205238"/>
                  <a:pt x="10908632" y="3429000"/>
                </a:cubicBezTo>
                <a:cubicBezTo>
                  <a:pt x="10908632" y="4652762"/>
                  <a:pt x="10505610" y="5782393"/>
                  <a:pt x="9825053" y="6692406"/>
                </a:cubicBezTo>
                <a:lnTo>
                  <a:pt x="9698072" y="6853991"/>
                </a:lnTo>
                <a:lnTo>
                  <a:pt x="9063562" y="6853991"/>
                </a:lnTo>
                <a:lnTo>
                  <a:pt x="9138428" y="6775466"/>
                </a:lnTo>
                <a:cubicBezTo>
                  <a:pt x="9941761" y="5891604"/>
                  <a:pt x="10431379" y="4717480"/>
                  <a:pt x="10431379" y="3429000"/>
                </a:cubicBezTo>
                <a:cubicBezTo>
                  <a:pt x="10431379" y="2140521"/>
                  <a:pt x="9941761" y="966397"/>
                  <a:pt x="9138428" y="82534"/>
                </a:cubicBezTo>
                <a:close/>
                <a:moveTo>
                  <a:pt x="2037821" y="0"/>
                </a:moveTo>
                <a:lnTo>
                  <a:pt x="8870811" y="0"/>
                </a:lnTo>
                <a:lnTo>
                  <a:pt x="8877212" y="6103"/>
                </a:lnTo>
                <a:cubicBezTo>
                  <a:pt x="9753207" y="882099"/>
                  <a:pt x="10295021" y="2092275"/>
                  <a:pt x="10295021" y="3429000"/>
                </a:cubicBezTo>
                <a:cubicBezTo>
                  <a:pt x="10295021" y="4765725"/>
                  <a:pt x="9753207" y="5975902"/>
                  <a:pt x="8877212" y="6851897"/>
                </a:cubicBezTo>
                <a:lnTo>
                  <a:pt x="8875015" y="6853991"/>
                </a:lnTo>
                <a:lnTo>
                  <a:pt x="2033617" y="6853991"/>
                </a:lnTo>
                <a:lnTo>
                  <a:pt x="2031421" y="6851897"/>
                </a:lnTo>
                <a:cubicBezTo>
                  <a:pt x="1155426" y="5975902"/>
                  <a:pt x="613611" y="4765725"/>
                  <a:pt x="613611" y="3429000"/>
                </a:cubicBezTo>
                <a:cubicBezTo>
                  <a:pt x="613611" y="2092275"/>
                  <a:pt x="1155425" y="882099"/>
                  <a:pt x="2031420" y="6103"/>
                </a:cubicBezTo>
                <a:close/>
                <a:moveTo>
                  <a:pt x="1213711" y="0"/>
                </a:moveTo>
                <a:lnTo>
                  <a:pt x="1848893" y="0"/>
                </a:lnTo>
                <a:lnTo>
                  <a:pt x="1770204" y="82534"/>
                </a:lnTo>
                <a:cubicBezTo>
                  <a:pt x="966871" y="966397"/>
                  <a:pt x="477253" y="2140521"/>
                  <a:pt x="477253" y="3429000"/>
                </a:cubicBezTo>
                <a:cubicBezTo>
                  <a:pt x="477253" y="4717480"/>
                  <a:pt x="966872" y="5891604"/>
                  <a:pt x="1770204" y="6775466"/>
                </a:cubicBezTo>
                <a:lnTo>
                  <a:pt x="1845071" y="6853991"/>
                </a:lnTo>
                <a:lnTo>
                  <a:pt x="1210561" y="6853991"/>
                </a:lnTo>
                <a:lnTo>
                  <a:pt x="1083579" y="6692406"/>
                </a:lnTo>
                <a:cubicBezTo>
                  <a:pt x="403022" y="5782393"/>
                  <a:pt x="0" y="4652762"/>
                  <a:pt x="0" y="3429000"/>
                </a:cubicBezTo>
                <a:cubicBezTo>
                  <a:pt x="0" y="2205238"/>
                  <a:pt x="403022" y="1075607"/>
                  <a:pt x="1083579" y="1655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8655B79-CEFD-C27A-9C69-F6FBBCC76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70" y="0"/>
            <a:ext cx="6496059" cy="685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34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6E3430-0428-F9F1-B6B5-7B304138D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43" b="1895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81C28A-F8F0-BE6D-780D-4E6C3BF9F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611" y="6123353"/>
            <a:ext cx="33126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Tripartite Soul</a:t>
            </a:r>
          </a:p>
        </p:txBody>
      </p:sp>
    </p:spTree>
    <p:extLst>
      <p:ext uri="{BB962C8B-B14F-4D97-AF65-F5344CB8AC3E}">
        <p14:creationId xmlns:p14="http://schemas.microsoft.com/office/powerpoint/2010/main" val="2922627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20E318-1FD1-9CFD-6D68-34D478CC67E4}"/>
              </a:ext>
            </a:extLst>
          </p:cNvPr>
          <p:cNvSpPr/>
          <p:nvPr/>
        </p:nvSpPr>
        <p:spPr>
          <a:xfrm>
            <a:off x="5794415" y="204537"/>
            <a:ext cx="5140286" cy="665346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97000E-A7AE-FFA9-C076-FF04C3C21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36" y="96253"/>
            <a:ext cx="2023533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Anima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334AF-CB1C-D270-87D7-FE98C6097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421817"/>
            <a:ext cx="4343400" cy="436497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Reason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Intellect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Rationality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Discerns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Limits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Delineate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ptos Display" panose="020B0004020202020204" pitchFamily="34" charset="0"/>
              </a:rPr>
              <a:t>Necessarily limits to discern; ought not bind that which needs to flow freely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762F8B-EE3F-ABA1-97DE-E38B9B4C0522}"/>
              </a:ext>
            </a:extLst>
          </p:cNvPr>
          <p:cNvSpPr txBox="1">
            <a:spLocks/>
          </p:cNvSpPr>
          <p:nvPr/>
        </p:nvSpPr>
        <p:spPr>
          <a:xfrm>
            <a:off x="7146377" y="227945"/>
            <a:ext cx="22426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cap="all" dirty="0">
                <a:solidFill>
                  <a:schemeClr val="bg1"/>
                </a:solidFill>
              </a:rPr>
              <a:t>Animus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C08247-A7AC-79D6-72F7-DAEB7FA20AE6}"/>
              </a:ext>
            </a:extLst>
          </p:cNvPr>
          <p:cNvSpPr txBox="1">
            <a:spLocks/>
          </p:cNvSpPr>
          <p:nvPr/>
        </p:nvSpPr>
        <p:spPr>
          <a:xfrm>
            <a:off x="878305" y="1275347"/>
            <a:ext cx="4845162" cy="5486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Animal Spirit</a:t>
            </a:r>
          </a:p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Desires</a:t>
            </a:r>
          </a:p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Passions</a:t>
            </a:r>
          </a:p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Appetites</a:t>
            </a:r>
          </a:p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Emotions</a:t>
            </a:r>
          </a:p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Childlike</a:t>
            </a:r>
          </a:p>
          <a:p>
            <a:pPr marL="182880" indent="-182880">
              <a:lnSpc>
                <a:spcPct val="14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3800" dirty="0">
                <a:latin typeface="Aptos Display" panose="020B0004020202020204" pitchFamily="34" charset="0"/>
              </a:rPr>
              <a:t>Power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800" dirty="0">
                <a:latin typeface="Aptos Display" panose="020B0004020202020204" pitchFamily="34" charset="0"/>
              </a:rPr>
              <a:t>Can be rebellious without structure and discipline; but can be trained through internalization via practice</a:t>
            </a:r>
          </a:p>
        </p:txBody>
      </p:sp>
    </p:spTree>
    <p:extLst>
      <p:ext uri="{BB962C8B-B14F-4D97-AF65-F5344CB8AC3E}">
        <p14:creationId xmlns:p14="http://schemas.microsoft.com/office/powerpoint/2010/main" val="283760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9E0A87-7118-FADA-C08A-422712B6B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940" y="0"/>
            <a:ext cx="753406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256D19-8D01-5ACA-0B1F-B24D99EE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84222"/>
            <a:ext cx="3078749" cy="733925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dirty="0"/>
              <a:t>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C50A6-E902-2580-357E-259A64B54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710" y="818147"/>
            <a:ext cx="4259717" cy="4286214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latin typeface="Aptos" panose="020B0004020202020204" pitchFamily="34" charset="0"/>
              </a:rPr>
              <a:t>Unity of self: </a:t>
            </a:r>
            <a:r>
              <a:rPr lang="en-US" sz="2400" dirty="0">
                <a:latin typeface="Aptos" panose="020B0004020202020204" pitchFamily="34" charset="0"/>
              </a:rPr>
              <a:t>Will, core values, expression.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latin typeface="Aptos" panose="020B0004020202020204" pitchFamily="34" charset="0"/>
              </a:rPr>
              <a:t>Unity of expression: </a:t>
            </a:r>
            <a:r>
              <a:rPr lang="en-US" sz="2400" dirty="0">
                <a:latin typeface="Aptos" panose="020B0004020202020204" pitchFamily="34" charset="0"/>
              </a:rPr>
              <a:t>Thought, word and deed.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latin typeface="Aptos" panose="020B0004020202020204" pitchFamily="34" charset="0"/>
              </a:rPr>
              <a:t>This aligns the manifest self: </a:t>
            </a:r>
            <a:r>
              <a:rPr lang="en-US" sz="2400" dirty="0">
                <a:latin typeface="Aptos" panose="020B0004020202020204" pitchFamily="34" charset="0"/>
              </a:rPr>
              <a:t>Mind, Spirit, Body.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The more we are unified, the more our soul may freely express and act.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Just as the physical body is nourished by temporal sustenance, the mind is nourished by discovery, and the </a:t>
            </a:r>
            <a:r>
              <a:rPr lang="en-US" sz="2400" b="1" dirty="0">
                <a:latin typeface="Aptos" panose="020B0004020202020204" pitchFamily="34" charset="0"/>
              </a:rPr>
              <a:t>soul</a:t>
            </a:r>
            <a:r>
              <a:rPr lang="en-US" sz="2400" dirty="0">
                <a:latin typeface="Aptos" panose="020B0004020202020204" pitchFamily="34" charset="0"/>
              </a:rPr>
              <a:t> by the </a:t>
            </a:r>
            <a:r>
              <a:rPr lang="en-US" sz="2400" b="1" dirty="0">
                <a:latin typeface="Aptos" panose="020B0004020202020204" pitchFamily="34" charset="0"/>
              </a:rPr>
              <a:t>eternal</a:t>
            </a:r>
            <a:r>
              <a:rPr lang="en-US" sz="2400" dirty="0"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CF7ACD46-A985-BC9F-C1C0-E45C98EACB5A}"/>
              </a:ext>
            </a:extLst>
          </p:cNvPr>
          <p:cNvSpPr/>
          <p:nvPr/>
        </p:nvSpPr>
        <p:spPr>
          <a:xfrm>
            <a:off x="5090615" y="1590607"/>
            <a:ext cx="732430" cy="589944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ECC4D7C-B70D-C5A2-40B5-90D121F4E956}"/>
              </a:ext>
            </a:extLst>
          </p:cNvPr>
          <p:cNvSpPr/>
          <p:nvPr/>
        </p:nvSpPr>
        <p:spPr>
          <a:xfrm>
            <a:off x="11159319" y="5264133"/>
            <a:ext cx="732430" cy="589944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09C3A715-C444-3C63-1A17-32C567115501}"/>
              </a:ext>
            </a:extLst>
          </p:cNvPr>
          <p:cNvSpPr/>
          <p:nvPr/>
        </p:nvSpPr>
        <p:spPr>
          <a:xfrm rot="10800000">
            <a:off x="11159319" y="1617903"/>
            <a:ext cx="732430" cy="589944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2B50744-75DE-C120-759A-420BFE8DAAAD}"/>
              </a:ext>
            </a:extLst>
          </p:cNvPr>
          <p:cNvSpPr/>
          <p:nvPr/>
        </p:nvSpPr>
        <p:spPr>
          <a:xfrm rot="10800000">
            <a:off x="5090615" y="5267393"/>
            <a:ext cx="732430" cy="589944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D4DA94-DCFC-4341-7E8B-38B97D7F11F6}"/>
              </a:ext>
            </a:extLst>
          </p:cNvPr>
          <p:cNvCxnSpPr/>
          <p:nvPr/>
        </p:nvCxnSpPr>
        <p:spPr>
          <a:xfrm>
            <a:off x="5076966" y="1912875"/>
            <a:ext cx="732431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E648387-3D4A-3FCD-C979-43D69B62D2A7}"/>
              </a:ext>
            </a:extLst>
          </p:cNvPr>
          <p:cNvCxnSpPr/>
          <p:nvPr/>
        </p:nvCxnSpPr>
        <p:spPr>
          <a:xfrm>
            <a:off x="5079238" y="5559105"/>
            <a:ext cx="732431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011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AAF6C-B83C-EB45-8AC5-755F24FE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/>
              <a:t>Spiritual Cleansing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468CF-E0F2-76C9-215D-FCAE9DEBE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05" y="1023257"/>
            <a:ext cx="6518335" cy="5389575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Water-cleansing (cleans spirit body).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Giving when overwhelmed (outpour when full to unburden the heart).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Art (When the mind is ill-balanced).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Spiritual orientation to sacred/gods (lightens/rarifies the mind and spirit).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957F3A-AF00-DDD9-A72C-A62EF720E414}"/>
              </a:ext>
            </a:extLst>
          </p:cNvPr>
          <p:cNvSpPr txBox="1"/>
          <p:nvPr/>
        </p:nvSpPr>
        <p:spPr>
          <a:xfrm>
            <a:off x="421105" y="5834743"/>
            <a:ext cx="79649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>
                <a:latin typeface="Aptos" panose="020B0004020202020204" pitchFamily="34" charset="0"/>
              </a:rPr>
              <a:t>Burdens of the Heart are Chains upon the Soul</a:t>
            </a:r>
          </a:p>
        </p:txBody>
      </p:sp>
    </p:spTree>
    <p:extLst>
      <p:ext uri="{BB962C8B-B14F-4D97-AF65-F5344CB8AC3E}">
        <p14:creationId xmlns:p14="http://schemas.microsoft.com/office/powerpoint/2010/main" val="57099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2FD3-BE5C-DA7B-87C2-A7A123D82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dirty="0"/>
              <a:t>Raising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33DC2-6856-B7D5-98AD-3B893F2A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5" y="372979"/>
            <a:ext cx="6613204" cy="6376737"/>
          </a:xfrm>
          <a:effectLst/>
        </p:spPr>
        <p:txBody>
          <a:bodyPr anchor="ctr">
            <a:norm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We are sovereign beings naturally able to manipulate phasma (power).</a:t>
            </a:r>
          </a:p>
          <a:p>
            <a:r>
              <a:rPr lang="en-US" sz="2400" dirty="0">
                <a:latin typeface="Aptos" panose="020B0004020202020204" pitchFamily="34" charset="0"/>
              </a:rPr>
              <a:t>Three essential considerations for drawing in power: </a:t>
            </a:r>
          </a:p>
          <a:p>
            <a:pPr marL="746125" lvl="1" indent="-182563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</a:rPr>
              <a:t> Never draw from lifeforce.</a:t>
            </a:r>
          </a:p>
          <a:p>
            <a:pPr marL="746125" lvl="1" indent="-182563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</a:rPr>
              <a:t> Ensure Power is clean from intelligences (intentions).</a:t>
            </a:r>
          </a:p>
          <a:p>
            <a:pPr marL="746125" lvl="1" indent="-182563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</a:rPr>
              <a:t>Solar Plexus naturally both cleanses phasma, and acts as a storehouse.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525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4286A6-371C-CA30-C399-3431AB8F2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57" y="954810"/>
            <a:ext cx="5130799" cy="51307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929FA3-2B69-4B29-ED67-D28D489E0A47}"/>
              </a:ext>
            </a:extLst>
          </p:cNvPr>
          <p:cNvSpPr txBox="1"/>
          <p:nvPr/>
        </p:nvSpPr>
        <p:spPr>
          <a:xfrm>
            <a:off x="5354054" y="1416475"/>
            <a:ext cx="670159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i="1" dirty="0">
                <a:latin typeface="Aptos" panose="020B0004020202020204" pitchFamily="34" charset="0"/>
              </a:rPr>
              <a:t>Builds power through repetitive movement of phasma</a:t>
            </a:r>
            <a:r>
              <a:rPr lang="en-US" sz="2200" dirty="0">
                <a:latin typeface="Aptos" panose="020B0004020202020204" pitchFamily="34" charset="0"/>
              </a:rPr>
              <a:t>.</a:t>
            </a:r>
          </a:p>
          <a:p>
            <a:endParaRPr lang="en-US" sz="2200" dirty="0">
              <a:latin typeface="Aptos" panose="020B000402020202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</a:rPr>
              <a:t>METHOD: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Draw from under the earth into the soles of the feet.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 Pull up the body, through the solar plexus, and up through the top of the head.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see it cascading down on like a fountain, back into the earth.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Use the power you have drawn to draw even more, repeating the process until you are sufficiently empowered for your purpose.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Let the fullness of that power reside in the solar plexus.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</a:t>
            </a:r>
            <a:r>
              <a:rPr lang="en-US" sz="2200" dirty="0" err="1">
                <a:latin typeface="Aptos" panose="020B0004020202020204" pitchFamily="34" charset="0"/>
              </a:rPr>
              <a:t>Circluate</a:t>
            </a:r>
            <a:r>
              <a:rPr lang="en-US" sz="2200" dirty="0">
                <a:latin typeface="Aptos" panose="020B0004020202020204" pitchFamily="34" charset="0"/>
              </a:rPr>
              <a:t>, or utilize as needed.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8422E-1A82-9A16-E75E-EB1513C838D4}"/>
              </a:ext>
            </a:extLst>
          </p:cNvPr>
          <p:cNvSpPr txBox="1"/>
          <p:nvPr/>
        </p:nvSpPr>
        <p:spPr>
          <a:xfrm>
            <a:off x="7365746" y="493145"/>
            <a:ext cx="3549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+mj-lt"/>
              </a:rPr>
              <a:t>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806636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10EC9-B0BB-CEF0-7681-27EE3C883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031632-266C-ED2F-9BAF-F3DC3DBB1C85}"/>
              </a:ext>
            </a:extLst>
          </p:cNvPr>
          <p:cNvSpPr txBox="1"/>
          <p:nvPr/>
        </p:nvSpPr>
        <p:spPr>
          <a:xfrm>
            <a:off x="5606717" y="1584917"/>
            <a:ext cx="58834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i="1" dirty="0">
                <a:latin typeface="Aptos" panose="020B0004020202020204" pitchFamily="34" charset="0"/>
              </a:rPr>
              <a:t>Draws from the ambient space around you.</a:t>
            </a:r>
          </a:p>
          <a:p>
            <a:endParaRPr lang="en-US" sz="2200" dirty="0">
              <a:latin typeface="Aptos" panose="020B000402020202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</a:rPr>
              <a:t>METHOD: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Breath in phasma from the ambient space around you from all directions.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 Draw directly into the solar plexus.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 This will cleanse it of foreign intelligences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Repeat as needed.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– Circulate, or utilize as needed.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1152E5-7C4D-F2E5-2D0B-1BD18FC5E693}"/>
              </a:ext>
            </a:extLst>
          </p:cNvPr>
          <p:cNvSpPr txBox="1"/>
          <p:nvPr/>
        </p:nvSpPr>
        <p:spPr>
          <a:xfrm>
            <a:off x="3046863" y="3247746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–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43572-956A-509A-8BEA-04099E4F837A}"/>
              </a:ext>
            </a:extLst>
          </p:cNvPr>
          <p:cNvSpPr txBox="1"/>
          <p:nvPr/>
        </p:nvSpPr>
        <p:spPr>
          <a:xfrm>
            <a:off x="7365746" y="493145"/>
            <a:ext cx="3549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+mj-lt"/>
              </a:rPr>
              <a:t>Coalescence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6CD26-4D64-7443-CFAC-C00544234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01" y="1051678"/>
            <a:ext cx="5130799" cy="513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43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C2FBA-AB10-3658-E99A-EDC288859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prstGeom prst="ellipse">
            <a:avLst/>
          </a:prstGeom>
          <a:effectLst/>
        </p:spPr>
        <p:txBody>
          <a:bodyPr>
            <a:normAutofit/>
          </a:bodyPr>
          <a:lstStyle/>
          <a:p>
            <a:pPr algn="l"/>
            <a:r>
              <a:rPr lang="en-US"/>
              <a:t>What is Spiritual fitness?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84742-67ED-6E8A-7FBD-36680D87A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675" y="204537"/>
            <a:ext cx="6301766" cy="6448926"/>
          </a:xfrm>
          <a:effectLst/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latin typeface="Aptos" panose="020B0004020202020204" pitchFamily="34" charset="0"/>
              </a:rPr>
              <a:t>The contemporary idea that the “Spirit” may be made fitter, or atrophy; with consequences affecting all other forms of health and fitness.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" panose="020B0004020202020204" pitchFamily="34" charset="0"/>
              </a:rPr>
              <a:t>Analogous with a stable and ancient understanding of spiritual health, capacity, and power:</a:t>
            </a:r>
          </a:p>
          <a:p>
            <a:pPr lvl="2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</a:rPr>
              <a:t>Something which needs to </a:t>
            </a:r>
            <a:r>
              <a:rPr lang="en-US" sz="2400">
                <a:latin typeface="Aptos" panose="020B0004020202020204" pitchFamily="34" charset="0"/>
              </a:rPr>
              <a:t>be maintained.</a:t>
            </a:r>
            <a:endParaRPr lang="en-US" sz="2400" dirty="0">
              <a:latin typeface="Aptos" panose="020B0004020202020204" pitchFamily="34" charset="0"/>
            </a:endParaRPr>
          </a:p>
          <a:p>
            <a:pPr lvl="2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ptos" panose="020B0004020202020204" pitchFamily="34" charset="0"/>
              </a:rPr>
              <a:t>Can be improved; facilitating both the practice of magical arts, and the soul’s expression into life.</a:t>
            </a:r>
          </a:p>
        </p:txBody>
      </p:sp>
    </p:spTree>
    <p:extLst>
      <p:ext uri="{BB962C8B-B14F-4D97-AF65-F5344CB8AC3E}">
        <p14:creationId xmlns:p14="http://schemas.microsoft.com/office/powerpoint/2010/main" val="2111924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6B0C3A-13CA-53C7-A4F0-23CC2C9B0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351CED-8CE4-7FA5-524B-85C1B009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306" y="6113164"/>
            <a:ext cx="33126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Tripartite Soul</a:t>
            </a:r>
          </a:p>
        </p:txBody>
      </p:sp>
    </p:spTree>
    <p:extLst>
      <p:ext uri="{BB962C8B-B14F-4D97-AF65-F5344CB8AC3E}">
        <p14:creationId xmlns:p14="http://schemas.microsoft.com/office/powerpoint/2010/main" val="401881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F740-7765-228C-E06B-D59960E4E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dirty="0"/>
              <a:t>Will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E9A8F-FACA-5492-AF62-B80821E4D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7" y="288758"/>
            <a:ext cx="6578493" cy="6304547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Will is natural.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Will power originates from the soul and exists on all levels of being.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Will is essential; it moves us, our spirits, our minds, our bodies.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Three essentials of cultivating and exercising Magical Will: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Clearing obstacles through unity.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Cultivating willpower through practice.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Setting the ‘seat’ of willpower in the soul.</a:t>
            </a:r>
          </a:p>
        </p:txBody>
      </p:sp>
    </p:spTree>
    <p:extLst>
      <p:ext uri="{BB962C8B-B14F-4D97-AF65-F5344CB8AC3E}">
        <p14:creationId xmlns:p14="http://schemas.microsoft.com/office/powerpoint/2010/main" val="511673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7CB37-2C26-DF03-3FBC-C85A305D9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/>
              <a:t>Cultivating Willpower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EDD40-6E5D-B4F3-2C12-05E59B1B5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821" y="324853"/>
            <a:ext cx="6626619" cy="6340642"/>
          </a:xfrm>
          <a:effectLst/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ptos" panose="020B0004020202020204" pitchFamily="34" charset="0"/>
              </a:rPr>
              <a:t>Because Willpower comes from the soul, spiritual fitness is critical: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In allowing the arrow of will to ‘shoot’ unobstructed through the mind and spirit.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Allowing the Will to be wielded from the soul, rather than co-opted by the Anima or Animus.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ptos" panose="020B0004020202020204" pitchFamily="34" charset="0"/>
              </a:rPr>
              <a:t>When Will proves difficult to grasp or maintain, exercise your will on any part of you or your life you can manage – this is like seizing the reins of the horse.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7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4190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EF8BE0-4EED-92C1-C60F-CE256F1B1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E56F1-4D33-FFC0-2DF0-33B02202F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/>
              <a:t>Cultivating Willpower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D9200-D328-379F-F147-09645C33D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56411"/>
            <a:ext cx="6746935" cy="6581273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Exercising the Will makes it stronger. The more actively we exercise Will in our lives, the more honed it becomes.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The more we train, the more consistent it becomes.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Utilizing Will in magic is closer to the soul, naturally tempering a magical willpower which necessarily emanates throughout their being.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The goal is that when the ‘arrow’ of Will strikes,  it does so with the full force of all our unified self and power; as devastatingly precise as the tip of an arrowhead.</a:t>
            </a:r>
          </a:p>
        </p:txBody>
      </p:sp>
    </p:spTree>
    <p:extLst>
      <p:ext uri="{BB962C8B-B14F-4D97-AF65-F5344CB8AC3E}">
        <p14:creationId xmlns:p14="http://schemas.microsoft.com/office/powerpoint/2010/main" val="3024104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87DAE-29FB-171F-FFAB-AEE8B9C69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1ABA7-0BCA-2DE5-2DC0-E7494392F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53" y="661737"/>
            <a:ext cx="6954252" cy="5715000"/>
          </a:xfrm>
          <a:effectLst/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The Spirit can be evaluated, and made healthier, fitter, and more capable.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Raising power has two considerations: never draw from your own life-force, and ensure power is ‘clean’ of intelligences.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Unity of self allows for a whole-souled approach to magic, and  unobstructed wielding of Magical Will.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Will can be cultivated, honed, tempered, and wielded from the soul.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Animus is a tool; the Anima can be trained.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The Mind and Spirit can be rarefied, allowing the soul to shine through – and the mind more able to grasp deeper spiritual mysteries.</a:t>
            </a:r>
          </a:p>
        </p:txBody>
      </p:sp>
    </p:spTree>
    <p:extLst>
      <p:ext uri="{BB962C8B-B14F-4D97-AF65-F5344CB8AC3E}">
        <p14:creationId xmlns:p14="http://schemas.microsoft.com/office/powerpoint/2010/main" val="4020495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F6009-0321-C057-AF79-481A3F894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585" y="966851"/>
            <a:ext cx="9042971" cy="4626864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hunterdouglas1118@gmail.com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3803270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CBA2-B66B-A23B-2343-68634F70A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19887-1C3A-A8D3-FC51-273F3708F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023257"/>
            <a:ext cx="6025645" cy="4570457"/>
          </a:xfrm>
          <a:effectLst/>
        </p:spPr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  <a:buNone/>
            </a:pPr>
            <a:r>
              <a:rPr lang="en-US" sz="1700" dirty="0">
                <a:latin typeface="Aptos Display" panose="020B0004020202020204" pitchFamily="34" charset="0"/>
              </a:rPr>
              <a:t>Gonçalves JPB, Lucchetti G, Menezes PR, </a:t>
            </a:r>
            <a:r>
              <a:rPr lang="en-US" sz="1700" dirty="0" err="1">
                <a:latin typeface="Aptos Display" panose="020B0004020202020204" pitchFamily="34" charset="0"/>
              </a:rPr>
              <a:t>Vallada</a:t>
            </a:r>
            <a:r>
              <a:rPr lang="en-US" sz="1700" dirty="0">
                <a:latin typeface="Aptos Display" panose="020B0004020202020204" pitchFamily="34" charset="0"/>
              </a:rPr>
              <a:t> H. Religious and spiritual interventions in mental health care: a systematic review and meta-analysis of randomized controlled clinical trials. </a:t>
            </a:r>
            <a:r>
              <a:rPr lang="en-US" sz="1700" i="1" dirty="0">
                <a:latin typeface="Aptos Display" panose="020B0004020202020204" pitchFamily="34" charset="0"/>
              </a:rPr>
              <a:t>Psychological Medicine</a:t>
            </a:r>
            <a:r>
              <a:rPr lang="en-US" sz="1700" dirty="0">
                <a:latin typeface="Aptos Display" panose="020B0004020202020204" pitchFamily="34" charset="0"/>
              </a:rPr>
              <a:t>. 2015;45(14):2937-2949. doi:10.1017/S0033291715001166</a:t>
            </a:r>
          </a:p>
          <a:p>
            <a:pPr marL="457200" indent="-457200">
              <a:lnSpc>
                <a:spcPct val="100000"/>
              </a:lnSpc>
              <a:buNone/>
            </a:pPr>
            <a:r>
              <a:rPr lang="en-US" sz="1700" dirty="0">
                <a:effectLst/>
                <a:latin typeface="Aptos Display" panose="020B0004020202020204" pitchFamily="34" charset="0"/>
              </a:rPr>
              <a:t>Kruk, J., &amp; Aboul-</a:t>
            </a:r>
            <a:r>
              <a:rPr lang="en-US" sz="1700" dirty="0" err="1">
                <a:effectLst/>
                <a:latin typeface="Aptos Display" panose="020B0004020202020204" pitchFamily="34" charset="0"/>
              </a:rPr>
              <a:t>Enein</a:t>
            </a:r>
            <a:r>
              <a:rPr lang="en-US" sz="1700" dirty="0">
                <a:effectLst/>
                <a:latin typeface="Aptos Display" panose="020B0004020202020204" pitchFamily="34" charset="0"/>
              </a:rPr>
              <a:t>, B. H. (2024). Religion- and spirituality-based effects on health-related components with special reference to physical activity: A systematic review. </a:t>
            </a:r>
            <a:r>
              <a:rPr lang="en-US" sz="1700" i="1" dirty="0">
                <a:effectLst/>
                <a:latin typeface="Aptos Display" panose="020B0004020202020204" pitchFamily="34" charset="0"/>
              </a:rPr>
              <a:t>Religions</a:t>
            </a:r>
            <a:r>
              <a:rPr lang="en-US" sz="1700" dirty="0">
                <a:effectLst/>
                <a:latin typeface="Aptos Display" panose="020B0004020202020204" pitchFamily="34" charset="0"/>
              </a:rPr>
              <a:t>, </a:t>
            </a:r>
            <a:r>
              <a:rPr lang="en-US" sz="1700" i="1" dirty="0">
                <a:effectLst/>
                <a:latin typeface="Aptos Display" panose="020B0004020202020204" pitchFamily="34" charset="0"/>
              </a:rPr>
              <a:t>15</a:t>
            </a:r>
            <a:r>
              <a:rPr lang="en-US" sz="1700" dirty="0">
                <a:effectLst/>
                <a:latin typeface="Aptos Display" panose="020B0004020202020204" pitchFamily="34" charset="0"/>
              </a:rPr>
              <a:t>(7), Article 835. </a:t>
            </a:r>
            <a:r>
              <a:rPr lang="en-US" sz="1700" dirty="0">
                <a:solidFill>
                  <a:srgbClr val="00B0F0"/>
                </a:solidFill>
                <a:effectLst/>
                <a:latin typeface="Aptos Display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https://doi.org/10.3390/rel15070835</a:t>
            </a:r>
            <a:endParaRPr lang="en-US" sz="1700" dirty="0">
              <a:solidFill>
                <a:srgbClr val="00B0F0"/>
              </a:solidFill>
              <a:effectLst/>
              <a:latin typeface="Aptos Display" panose="020B0004020202020204" pitchFamily="34" charset="0"/>
            </a:endParaRPr>
          </a:p>
          <a:p>
            <a:pPr marL="457200" indent="-457200">
              <a:lnSpc>
                <a:spcPct val="100000"/>
              </a:lnSpc>
              <a:buNone/>
            </a:pPr>
            <a:r>
              <a:rPr lang="en-US" sz="1700" dirty="0">
                <a:latin typeface="Aptos Display" panose="020B0004020202020204" pitchFamily="34" charset="0"/>
              </a:rPr>
              <a:t>United States Marine Corps. (2024). </a:t>
            </a:r>
            <a:r>
              <a:rPr lang="en-US" sz="1700" i="1" dirty="0">
                <a:latin typeface="Aptos Display" panose="020B0004020202020204" pitchFamily="34" charset="0"/>
              </a:rPr>
              <a:t>Spiritual fitness leader's guide</a:t>
            </a:r>
            <a:r>
              <a:rPr lang="en-US" sz="1700" dirty="0">
                <a:latin typeface="Aptos Display" panose="020B0004020202020204" pitchFamily="34" charset="0"/>
              </a:rPr>
              <a:t> (MCRP 6-10.1, Change 1). Department of the Navy. </a:t>
            </a:r>
            <a:r>
              <a:rPr lang="en-US" sz="1700" dirty="0">
                <a:solidFill>
                  <a:srgbClr val="00B0F0"/>
                </a:solidFill>
                <a:latin typeface="Aptos Display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https://www.marines.mil/Portals/1/Publications/MCRP%206-10.1%20(SECURED).pdf?ver=AKnK0pS_K8q5Qq-isY2GVA%3d%3d</a:t>
            </a:r>
            <a:endParaRPr lang="en-US" sz="1700" dirty="0">
              <a:solidFill>
                <a:srgbClr val="00B0F0"/>
              </a:solidFill>
              <a:latin typeface="Aptos Display" panose="020B0004020202020204" pitchFamily="34" charset="0"/>
            </a:endParaRPr>
          </a:p>
          <a:p>
            <a:pPr marL="457200" indent="-457200">
              <a:lnSpc>
                <a:spcPct val="90000"/>
              </a:lnSpc>
            </a:pPr>
            <a:endParaRPr lang="en-US" sz="1700" dirty="0">
              <a:effectLst/>
            </a:endParaRPr>
          </a:p>
          <a:p>
            <a:pPr marL="457200" indent="-457200">
              <a:lnSpc>
                <a:spcPct val="90000"/>
              </a:lnSpc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3322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270D0-2B88-C376-C47D-D74B8F3B4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626" y="966851"/>
            <a:ext cx="6889930" cy="4626864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000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7429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2573A-AFE9-48EB-7168-D8DA43E7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dirty="0"/>
              <a:t>USMC Spiritual Fitness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65B25EE-46AC-4637-52E0-D6CF6D059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53" y="457200"/>
            <a:ext cx="7209802" cy="5955631"/>
          </a:xfrm>
          <a:effectLst/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Aptos" panose="020B0004020202020204" pitchFamily="34" charset="0"/>
              </a:rPr>
              <a:t>Founded on Clinical Research, actualized into a Spiritual Fitness system.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Aptos" panose="020B0004020202020204" pitchFamily="34" charset="0"/>
              </a:rPr>
              <a:t>Defines spiritual fitness is broadly defined as ‘inner strength from higher purposes’ by the USMC.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Aptos" panose="020B0004020202020204" pitchFamily="34" charset="0"/>
              </a:rPr>
              <a:t>Part of the ‘total health system of the USMC’, described as just as critical as physical, mental and social fitness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Aptos" panose="020B0004020202020204" pitchFamily="34" charset="0"/>
              </a:rPr>
              <a:t>Has a direct influence on overall health, character, and fortitude.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Aptos" panose="020B0004020202020204" pitchFamily="34" charset="0"/>
              </a:rPr>
              <a:t>Those engaged in spiritual practices are 60-80% less likely to take their own life.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6D5D2F-B676-1FBB-B8A1-331E0ACDF915}"/>
              </a:ext>
            </a:extLst>
          </p:cNvPr>
          <p:cNvSpPr txBox="1"/>
          <p:nvPr/>
        </p:nvSpPr>
        <p:spPr>
          <a:xfrm>
            <a:off x="5173563" y="6159771"/>
            <a:ext cx="6093994" cy="440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000" dirty="0">
                <a:latin typeface="Aptos" panose="020B0004020202020204" pitchFamily="34" charset="0"/>
              </a:rPr>
              <a:t>(United States Marine Corps, 2024)</a:t>
            </a:r>
          </a:p>
        </p:txBody>
      </p:sp>
    </p:spTree>
    <p:extLst>
      <p:ext uri="{BB962C8B-B14F-4D97-AF65-F5344CB8AC3E}">
        <p14:creationId xmlns:p14="http://schemas.microsoft.com/office/powerpoint/2010/main" val="1711874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6F0258-3761-24A9-3C3C-0A230CFF1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6316607-C49F-165E-8C6A-62BA1266C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597" y="257852"/>
            <a:ext cx="6445844" cy="6239201"/>
          </a:xfrm>
          <a:effectLst/>
        </p:spPr>
        <p:txBody>
          <a:bodyPr anchor="ctr">
            <a:noAutofit/>
          </a:bodyPr>
          <a:lstStyle/>
          <a:p>
            <a:r>
              <a:rPr lang="en-US" sz="2400" dirty="0">
                <a:latin typeface="Aptos Display" panose="020B0004020202020204" pitchFamily="34" charset="0"/>
              </a:rPr>
              <a:t>USMC Spiritual Fitness Includes: </a:t>
            </a:r>
          </a:p>
          <a:p>
            <a:pPr marL="685800" indent="-182563"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 Cultivation of good character</a:t>
            </a:r>
          </a:p>
          <a:p>
            <a:pPr marL="685800" indent="-182563"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 Integration and embodiment of core values</a:t>
            </a:r>
          </a:p>
          <a:p>
            <a:pPr marL="685800" indent="-182563"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 Time in nature</a:t>
            </a:r>
          </a:p>
          <a:p>
            <a:pPr marL="685800" indent="-182563"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 Rituals, rites, sacraments</a:t>
            </a:r>
          </a:p>
          <a:p>
            <a:pPr marL="685800" indent="-182563"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 Spiritual practices</a:t>
            </a:r>
          </a:p>
          <a:p>
            <a:pPr marL="685800" indent="-182563">
              <a:buFont typeface="Wingdings" panose="05000000000000000000" pitchFamily="2" charset="2"/>
              <a:buChar char="Ø"/>
            </a:pPr>
            <a:r>
              <a:rPr lang="en-US" sz="2400" dirty="0">
                <a:latin typeface="Aptos Display" panose="020B0004020202020204" pitchFamily="34" charset="0"/>
              </a:rPr>
              <a:t>Communication with Divinity and/or supernatural entities as befits one’s personal religion.</a:t>
            </a:r>
          </a:p>
          <a:p>
            <a:endParaRPr lang="en-US" sz="2400" dirty="0">
              <a:latin typeface="Aptos Display" panose="020B0004020202020204" pitchFamily="34" charset="0"/>
            </a:endParaRPr>
          </a:p>
          <a:p>
            <a:r>
              <a:rPr lang="en-US" sz="2400" dirty="0">
                <a:latin typeface="Aptos Display" panose="020B0004020202020204" pitchFamily="34" charset="0"/>
              </a:rPr>
              <a:t>Spirit may be cultivated by ‘sets and reps’ of spiritual activities and practices.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1D692-7158-73D5-5370-82736B14817B}"/>
              </a:ext>
            </a:extLst>
          </p:cNvPr>
          <p:cNvSpPr txBox="1"/>
          <p:nvPr/>
        </p:nvSpPr>
        <p:spPr>
          <a:xfrm>
            <a:off x="7697337" y="2136338"/>
            <a:ext cx="400106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USMC Spiritual Fitness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F99C59-1FF1-4559-4664-DA21A3936F7B}"/>
              </a:ext>
            </a:extLst>
          </p:cNvPr>
          <p:cNvSpPr txBox="1"/>
          <p:nvPr/>
        </p:nvSpPr>
        <p:spPr>
          <a:xfrm>
            <a:off x="5173563" y="6159771"/>
            <a:ext cx="6093994" cy="440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2000" dirty="0">
                <a:latin typeface="Aptos" panose="020B0004020202020204" pitchFamily="34" charset="0"/>
              </a:rPr>
              <a:t>(United States Marine Corps, 2024)</a:t>
            </a:r>
          </a:p>
        </p:txBody>
      </p:sp>
    </p:spTree>
    <p:extLst>
      <p:ext uri="{BB962C8B-B14F-4D97-AF65-F5344CB8AC3E}">
        <p14:creationId xmlns:p14="http://schemas.microsoft.com/office/powerpoint/2010/main" val="3667437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D9AA3-2883-9391-4C54-AE7D6D80D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dirty="0"/>
              <a:t>Spiritual Health Impacts Overall Health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CB244F52-7E1D-1B4C-5E4F-8A6E8EF82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59" y="264695"/>
            <a:ext cx="6422082" cy="6412831"/>
          </a:xfrm>
          <a:effectLst/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Current clinical research shows that regular spiritual practices and RSIs strongly correlate with positive mental and physical health outcomes through a wide—but not exhaustive—range of mechanisms (Gonçalves et al., 2015; Kruk &amp; Aboul-</a:t>
            </a:r>
            <a:r>
              <a:rPr lang="en-US" sz="2400" dirty="0" err="1">
                <a:latin typeface="Aptos Display" panose="020B0004020202020204" pitchFamily="34" charset="0"/>
              </a:rPr>
              <a:t>Enein</a:t>
            </a:r>
            <a:r>
              <a:rPr lang="en-US" sz="2400" dirty="0">
                <a:latin typeface="Aptos Display" panose="020B0004020202020204" pitchFamily="34" charset="0"/>
              </a:rPr>
              <a:t>, 2024).</a:t>
            </a:r>
          </a:p>
          <a:p>
            <a:pPr>
              <a:lnSpc>
                <a:spcPct val="120000"/>
              </a:lnSpc>
            </a:pPr>
            <a:endParaRPr lang="en-US" sz="2400" dirty="0">
              <a:latin typeface="Aptos Display" panose="020B00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latin typeface="Aptos Display" panose="020B0004020202020204" pitchFamily="34" charset="0"/>
              </a:rPr>
              <a:t>Much of the ‘how’ remains unknown – and may not be fully comprehensible within the scope of current clinical research.</a:t>
            </a:r>
          </a:p>
        </p:txBody>
      </p:sp>
    </p:spTree>
    <p:extLst>
      <p:ext uri="{BB962C8B-B14F-4D97-AF65-F5344CB8AC3E}">
        <p14:creationId xmlns:p14="http://schemas.microsoft.com/office/powerpoint/2010/main" val="3298229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FD38-9845-B92D-BFC0-9DBC442F1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dirty="0"/>
              <a:t>The Magical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9B42E-5804-EDFF-B011-21B465C29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85" y="1023257"/>
            <a:ext cx="6373956" cy="4570457"/>
          </a:xfrm>
          <a:effectLst/>
        </p:spPr>
        <p:txBody>
          <a:bodyPr anchor="ctr">
            <a:normAutofit/>
          </a:bodyPr>
          <a:lstStyle/>
          <a:p>
            <a:r>
              <a:rPr lang="en-US" sz="2400" dirty="0">
                <a:latin typeface="Aptos Display" panose="020B0004020202020204" pitchFamily="34" charset="0"/>
              </a:rPr>
              <a:t>Manner of preparation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Spiritual cleanliness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Rarifying the spirit and mind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Cultivation of will, power and capacity</a:t>
            </a:r>
          </a:p>
          <a:p>
            <a:r>
              <a:rPr lang="en-US" sz="2400" dirty="0">
                <a:latin typeface="Aptos Display" panose="020B0004020202020204" pitchFamily="34" charset="0"/>
              </a:rPr>
              <a:t>Removing obstacles for the soul, and the will.</a:t>
            </a:r>
          </a:p>
        </p:txBody>
      </p:sp>
    </p:spTree>
    <p:extLst>
      <p:ext uri="{BB962C8B-B14F-4D97-AF65-F5344CB8AC3E}">
        <p14:creationId xmlns:p14="http://schemas.microsoft.com/office/powerpoint/2010/main" val="483446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049A7D3-684C-4C59-A4B6-7B308A6AD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7B1087B-C592-40E7-B532-60B453A2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4AE7447-E8F8-4A0F-9E3D-94842BFF8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5981F80-69EE-4E2B-82A8-47FDFD772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6CE0473-0B07-47EE-A016-EBD87F2C8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DD0D1E4-DFCA-4DF0-9D37-571A5F529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FF0965A7-524A-44F1-B044-48411EA4F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8EE5433-7B78-4432-965F-8790C3F4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04" y="653241"/>
            <a:ext cx="109087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F7AAA96-ECD9-48EA-B942-1172BB519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1" y="822325"/>
            <a:ext cx="5149596" cy="4846228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B0D738EA-2B0F-FD96-651C-B5151BE6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220" y="1054100"/>
            <a:ext cx="4615180" cy="37360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8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Where does Spiritual Health and Fitness…fit?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48BD5A8-902E-46F3-9C9F-F939987C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04" y="5756954"/>
            <a:ext cx="109087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800B863-FA71-4FFB-9F30-56E95B0D3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6920" y="5257800"/>
            <a:ext cx="1080904" cy="1080902"/>
            <a:chOff x="9685338" y="4460675"/>
            <a:chExt cx="1080904" cy="1080902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974AC77-F93C-4C47-8BA3-991BBA2EF1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170C1A4-4B9C-47A6-981D-0D71C5685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1B853A3-253A-278F-1A55-137DB33C76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81" r="-1" b="2848"/>
          <a:stretch>
            <a:fillRect/>
          </a:stretch>
        </p:blipFill>
        <p:spPr>
          <a:xfrm>
            <a:off x="604575" y="733924"/>
            <a:ext cx="5520850" cy="50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0B636-1EA7-0220-5C2C-613D21F19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655" y="1023257"/>
            <a:ext cx="3732902" cy="4570457"/>
          </a:xfrm>
          <a:effectLst/>
        </p:spPr>
        <p:txBody>
          <a:bodyPr>
            <a:normAutofit/>
          </a:bodyPr>
          <a:lstStyle/>
          <a:p>
            <a:r>
              <a:rPr lang="en-US" dirty="0"/>
              <a:t>Magician = Spiritual Athlete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87D654EC-CBEA-7D9B-6D9B-59E650EBD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41" y="300789"/>
            <a:ext cx="6313799" cy="6256422"/>
          </a:xfrm>
          <a:effectLst/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+mj-lt"/>
              </a:rPr>
              <a:t>The Spirit Can...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Be Evaluated regarding its health and integration.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Exercised to improve its fitness.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Develop fortitude, magical capability, and spiritual health.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Better facilitate the aims of the soul through unification of the self.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Used to facilitate the development and exercising of will, and a rarefied mind.</a:t>
            </a:r>
          </a:p>
          <a:p>
            <a:pPr marL="0" indent="0">
              <a:buNone/>
            </a:pPr>
            <a:endParaRPr lang="en-US" sz="2400" dirty="0">
              <a:latin typeface="Aptos Display" panose="020B00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73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iritual Fitness Guide">
            <a:extLst>
              <a:ext uri="{FF2B5EF4-FFF2-40B4-BE49-F238E27FC236}">
                <a16:creationId xmlns:a16="http://schemas.microsoft.com/office/drawing/2014/main" id="{59A9B154-1E8A-F4B5-DCF6-49DBE433E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19467" b="33916"/>
          <a:stretch>
            <a:fillRect/>
          </a:stretch>
        </p:blipFill>
        <p:spPr>
          <a:xfrm>
            <a:off x="411079" y="242700"/>
            <a:ext cx="11369842" cy="63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20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3183</TotalTime>
  <Words>1352</Words>
  <Application>Microsoft Office PowerPoint</Application>
  <PresentationFormat>Widescreen</PresentationFormat>
  <Paragraphs>141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Rockwell</vt:lpstr>
      <vt:lpstr>Rockwell Condensed</vt:lpstr>
      <vt:lpstr>Rockwell Extra Bold</vt:lpstr>
      <vt:lpstr>Wingdings</vt:lpstr>
      <vt:lpstr>Wood Type</vt:lpstr>
      <vt:lpstr>The Will of Magic</vt:lpstr>
      <vt:lpstr>What is Spiritual fitness?</vt:lpstr>
      <vt:lpstr>USMC Spiritual Fitness</vt:lpstr>
      <vt:lpstr>PowerPoint Presentation</vt:lpstr>
      <vt:lpstr>Spiritual Health Impacts Overall Health</vt:lpstr>
      <vt:lpstr>The Magical Perspective</vt:lpstr>
      <vt:lpstr>Where does Spiritual Health and Fitness…fit?</vt:lpstr>
      <vt:lpstr>Magician = Spiritual Athlete</vt:lpstr>
      <vt:lpstr>PowerPoint Presentation</vt:lpstr>
      <vt:lpstr>Magical Practices for Evaluating Spiritual Health</vt:lpstr>
      <vt:lpstr>PowerPoint Presentation</vt:lpstr>
      <vt:lpstr>PowerPoint Presentation</vt:lpstr>
      <vt:lpstr>Tripartite Soul</vt:lpstr>
      <vt:lpstr>Anima</vt:lpstr>
      <vt:lpstr>Unity</vt:lpstr>
      <vt:lpstr>Spiritual Cleansing</vt:lpstr>
      <vt:lpstr>Raising Power</vt:lpstr>
      <vt:lpstr>PowerPoint Presentation</vt:lpstr>
      <vt:lpstr>PowerPoint Presentation</vt:lpstr>
      <vt:lpstr>Tripartite Soul</vt:lpstr>
      <vt:lpstr>Will</vt:lpstr>
      <vt:lpstr>Cultivating Willpower</vt:lpstr>
      <vt:lpstr>Cultivating Willpower</vt:lpstr>
      <vt:lpstr>Key Takeaways</vt:lpstr>
      <vt:lpstr>hunterdouglas1118@gmail.com</vt:lpstr>
      <vt:lpstr>References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Lew Pratt</dc:creator>
  <cp:lastModifiedBy>Lew Pratt</cp:lastModifiedBy>
  <cp:revision>1</cp:revision>
  <dcterms:created xsi:type="dcterms:W3CDTF">2026-07-14T00:01:31Z</dcterms:created>
  <dcterms:modified xsi:type="dcterms:W3CDTF">2026-07-17T23:51:30Z</dcterms:modified>
</cp:coreProperties>
</file>