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306" r:id="rId4"/>
    <p:sldId id="274" r:id="rId5"/>
    <p:sldId id="308" r:id="rId6"/>
    <p:sldId id="287" r:id="rId7"/>
    <p:sldId id="290" r:id="rId8"/>
    <p:sldId id="310" r:id="rId9"/>
    <p:sldId id="309" r:id="rId10"/>
    <p:sldId id="311" r:id="rId11"/>
    <p:sldId id="312" r:id="rId12"/>
    <p:sldId id="277" r:id="rId13"/>
    <p:sldId id="288" r:id="rId14"/>
    <p:sldId id="313" r:id="rId15"/>
    <p:sldId id="292" r:id="rId16"/>
    <p:sldId id="314" r:id="rId17"/>
    <p:sldId id="315" r:id="rId18"/>
    <p:sldId id="298" r:id="rId19"/>
    <p:sldId id="299" r:id="rId20"/>
    <p:sldId id="297" r:id="rId21"/>
    <p:sldId id="300" r:id="rId22"/>
    <p:sldId id="303" r:id="rId23"/>
    <p:sldId id="301" r:id="rId24"/>
    <p:sldId id="304" r:id="rId25"/>
    <p:sldId id="305" r:id="rId26"/>
    <p:sldId id="30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62B786-CCC3-4581-ADBB-99167AF525FF}" v="29" dt="2026-07-17T12:05:27.4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am Neumann" userId="1d8b5d7838e4fc30" providerId="LiveId" clId="{5A6C7EDA-4FC6-4D26-89A2-ECEAF6B7E58A}"/>
    <pc:docChg chg="undo custSel addSld delSld modSld sldOrd">
      <pc:chgData name="William Neumann" userId="1d8b5d7838e4fc30" providerId="LiveId" clId="{5A6C7EDA-4FC6-4D26-89A2-ECEAF6B7E58A}" dt="2026-07-17T18:54:30.737" v="1567" actId="255"/>
      <pc:docMkLst>
        <pc:docMk/>
      </pc:docMkLst>
      <pc:sldChg chg="modSp mod">
        <pc:chgData name="William Neumann" userId="1d8b5d7838e4fc30" providerId="LiveId" clId="{5A6C7EDA-4FC6-4D26-89A2-ECEAF6B7E58A}" dt="2026-07-17T18:29:43.142" v="1530" actId="20577"/>
        <pc:sldMkLst>
          <pc:docMk/>
          <pc:sldMk cId="3357337429" sldId="274"/>
        </pc:sldMkLst>
        <pc:spChg chg="mod">
          <ac:chgData name="William Neumann" userId="1d8b5d7838e4fc30" providerId="LiveId" clId="{5A6C7EDA-4FC6-4D26-89A2-ECEAF6B7E58A}" dt="2026-07-17T18:29:43.142" v="1530" actId="20577"/>
          <ac:spMkLst>
            <pc:docMk/>
            <pc:sldMk cId="3357337429" sldId="274"/>
            <ac:spMk id="3" creationId="{399D6317-0202-AD28-A2E1-A98E3EB8C24C}"/>
          </ac:spMkLst>
        </pc:spChg>
      </pc:sldChg>
      <pc:sldChg chg="modSp mod">
        <pc:chgData name="William Neumann" userId="1d8b5d7838e4fc30" providerId="LiveId" clId="{5A6C7EDA-4FC6-4D26-89A2-ECEAF6B7E58A}" dt="2026-07-17T05:47:05.527" v="1180" actId="207"/>
        <pc:sldMkLst>
          <pc:docMk/>
          <pc:sldMk cId="2401963624" sldId="277"/>
        </pc:sldMkLst>
        <pc:spChg chg="mod">
          <ac:chgData name="William Neumann" userId="1d8b5d7838e4fc30" providerId="LiveId" clId="{5A6C7EDA-4FC6-4D26-89A2-ECEAF6B7E58A}" dt="2026-07-15T04:52:26.062" v="376" actId="20577"/>
          <ac:spMkLst>
            <pc:docMk/>
            <pc:sldMk cId="2401963624" sldId="277"/>
            <ac:spMk id="2" creationId="{291939C3-728A-8C73-C69D-CF9B7792D62C}"/>
          </ac:spMkLst>
        </pc:spChg>
        <pc:spChg chg="mod">
          <ac:chgData name="William Neumann" userId="1d8b5d7838e4fc30" providerId="LiveId" clId="{5A6C7EDA-4FC6-4D26-89A2-ECEAF6B7E58A}" dt="2026-07-17T05:47:05.527" v="1180" actId="207"/>
          <ac:spMkLst>
            <pc:docMk/>
            <pc:sldMk cId="2401963624" sldId="277"/>
            <ac:spMk id="3" creationId="{399D6317-0202-AD28-A2E1-A98E3EB8C24C}"/>
          </ac:spMkLst>
        </pc:spChg>
      </pc:sldChg>
      <pc:sldChg chg="modSp mod">
        <pc:chgData name="William Neumann" userId="1d8b5d7838e4fc30" providerId="LiveId" clId="{5A6C7EDA-4FC6-4D26-89A2-ECEAF6B7E58A}" dt="2026-07-15T04:51:02.997" v="311" actId="20577"/>
        <pc:sldMkLst>
          <pc:docMk/>
          <pc:sldMk cId="2890998086" sldId="287"/>
        </pc:sldMkLst>
        <pc:spChg chg="mod">
          <ac:chgData name="William Neumann" userId="1d8b5d7838e4fc30" providerId="LiveId" clId="{5A6C7EDA-4FC6-4D26-89A2-ECEAF6B7E58A}" dt="2026-07-15T04:51:02.997" v="311" actId="20577"/>
          <ac:spMkLst>
            <pc:docMk/>
            <pc:sldMk cId="2890998086" sldId="287"/>
            <ac:spMk id="3" creationId="{2AD5A205-6B48-AC8F-37E3-D8BB18E15500}"/>
          </ac:spMkLst>
        </pc:spChg>
        <pc:spChg chg="mod">
          <ac:chgData name="William Neumann" userId="1d8b5d7838e4fc30" providerId="LiveId" clId="{5A6C7EDA-4FC6-4D26-89A2-ECEAF6B7E58A}" dt="2026-07-15T04:42:38.302" v="158" actId="20577"/>
          <ac:spMkLst>
            <pc:docMk/>
            <pc:sldMk cId="2890998086" sldId="287"/>
            <ac:spMk id="10" creationId="{ED49F91C-AE51-5337-7E05-0FEB86A40494}"/>
          </ac:spMkLst>
        </pc:spChg>
      </pc:sldChg>
      <pc:sldChg chg="addSp delSp modSp mod">
        <pc:chgData name="William Neumann" userId="1d8b5d7838e4fc30" providerId="LiveId" clId="{5A6C7EDA-4FC6-4D26-89A2-ECEAF6B7E58A}" dt="2026-07-17T11:44:36.184" v="1455" actId="1076"/>
        <pc:sldMkLst>
          <pc:docMk/>
          <pc:sldMk cId="3156701850" sldId="288"/>
        </pc:sldMkLst>
        <pc:spChg chg="mod">
          <ac:chgData name="William Neumann" userId="1d8b5d7838e4fc30" providerId="LiveId" clId="{5A6C7EDA-4FC6-4D26-89A2-ECEAF6B7E58A}" dt="2026-07-17T11:41:13.416" v="1362" actId="20577"/>
          <ac:spMkLst>
            <pc:docMk/>
            <pc:sldMk cId="3156701850" sldId="288"/>
            <ac:spMk id="2" creationId="{F25E721E-89ED-F8DF-2597-FB4720BB0606}"/>
          </ac:spMkLst>
        </pc:spChg>
        <pc:spChg chg="del mod">
          <ac:chgData name="William Neumann" userId="1d8b5d7838e4fc30" providerId="LiveId" clId="{5A6C7EDA-4FC6-4D26-89A2-ECEAF6B7E58A}" dt="2026-07-17T11:43:34.729" v="1451" actId="478"/>
          <ac:spMkLst>
            <pc:docMk/>
            <pc:sldMk cId="3156701850" sldId="288"/>
            <ac:spMk id="3" creationId="{3C53C69C-1D86-D66F-C7F4-7A68D9BBA3CA}"/>
          </ac:spMkLst>
        </pc:spChg>
        <pc:spChg chg="add del mod">
          <ac:chgData name="William Neumann" userId="1d8b5d7838e4fc30" providerId="LiveId" clId="{5A6C7EDA-4FC6-4D26-89A2-ECEAF6B7E58A}" dt="2026-07-17T11:43:37.976" v="1452" actId="478"/>
          <ac:spMkLst>
            <pc:docMk/>
            <pc:sldMk cId="3156701850" sldId="288"/>
            <ac:spMk id="5" creationId="{FB2723F7-B39E-217F-19B5-3521A73C09C4}"/>
          </ac:spMkLst>
        </pc:spChg>
        <pc:picChg chg="add mod">
          <ac:chgData name="William Neumann" userId="1d8b5d7838e4fc30" providerId="LiveId" clId="{5A6C7EDA-4FC6-4D26-89A2-ECEAF6B7E58A}" dt="2026-07-17T11:44:36.184" v="1455" actId="1076"/>
          <ac:picMkLst>
            <pc:docMk/>
            <pc:sldMk cId="3156701850" sldId="288"/>
            <ac:picMk id="7" creationId="{48C0C9BA-2C39-B26A-CAFF-9B7C33AA7AB2}"/>
          </ac:picMkLst>
        </pc:picChg>
      </pc:sldChg>
      <pc:sldChg chg="addSp delSp modSp mod">
        <pc:chgData name="William Neumann" userId="1d8b5d7838e4fc30" providerId="LiveId" clId="{5A6C7EDA-4FC6-4D26-89A2-ECEAF6B7E58A}" dt="2026-07-17T11:35:27.117" v="1202" actId="313"/>
        <pc:sldMkLst>
          <pc:docMk/>
          <pc:sldMk cId="1953794335" sldId="290"/>
        </pc:sldMkLst>
        <pc:spChg chg="mod">
          <ac:chgData name="William Neumann" userId="1d8b5d7838e4fc30" providerId="LiveId" clId="{5A6C7EDA-4FC6-4D26-89A2-ECEAF6B7E58A}" dt="2026-07-17T02:28:18.940" v="393" actId="20577"/>
          <ac:spMkLst>
            <pc:docMk/>
            <pc:sldMk cId="1953794335" sldId="290"/>
            <ac:spMk id="2" creationId="{1BE32AE8-1F31-880D-0CA9-8D5F52EA620D}"/>
          </ac:spMkLst>
        </pc:spChg>
        <pc:spChg chg="del mod">
          <ac:chgData name="William Neumann" userId="1d8b5d7838e4fc30" providerId="LiveId" clId="{5A6C7EDA-4FC6-4D26-89A2-ECEAF6B7E58A}" dt="2026-07-17T02:28:47.701" v="395" actId="478"/>
          <ac:spMkLst>
            <pc:docMk/>
            <pc:sldMk cId="1953794335" sldId="290"/>
            <ac:spMk id="3" creationId="{D5E40B48-CB0D-F736-945D-1E5518467838}"/>
          </ac:spMkLst>
        </pc:spChg>
        <pc:spChg chg="add del mod">
          <ac:chgData name="William Neumann" userId="1d8b5d7838e4fc30" providerId="LiveId" clId="{5A6C7EDA-4FC6-4D26-89A2-ECEAF6B7E58A}" dt="2026-07-17T02:28:58.687" v="396" actId="478"/>
          <ac:spMkLst>
            <pc:docMk/>
            <pc:sldMk cId="1953794335" sldId="290"/>
            <ac:spMk id="5" creationId="{4D3B0ADA-8DBC-1BED-023A-9BB3F3007707}"/>
          </ac:spMkLst>
        </pc:spChg>
        <pc:spChg chg="add mod">
          <ac:chgData name="William Neumann" userId="1d8b5d7838e4fc30" providerId="LiveId" clId="{5A6C7EDA-4FC6-4D26-89A2-ECEAF6B7E58A}" dt="2026-07-17T11:35:27.117" v="1202" actId="313"/>
          <ac:spMkLst>
            <pc:docMk/>
            <pc:sldMk cId="1953794335" sldId="290"/>
            <ac:spMk id="6" creationId="{BB26571C-AC48-261A-B274-6CA4DB47A731}"/>
          </ac:spMkLst>
        </pc:spChg>
      </pc:sldChg>
      <pc:sldChg chg="modSp mod">
        <pc:chgData name="William Neumann" userId="1d8b5d7838e4fc30" providerId="LiveId" clId="{5A6C7EDA-4FC6-4D26-89A2-ECEAF6B7E58A}" dt="2026-07-17T18:54:30.737" v="1567" actId="255"/>
        <pc:sldMkLst>
          <pc:docMk/>
          <pc:sldMk cId="4254691686" sldId="299"/>
        </pc:sldMkLst>
        <pc:spChg chg="mod">
          <ac:chgData name="William Neumann" userId="1d8b5d7838e4fc30" providerId="LiveId" clId="{5A6C7EDA-4FC6-4D26-89A2-ECEAF6B7E58A}" dt="2026-07-17T18:54:30.737" v="1567" actId="255"/>
          <ac:spMkLst>
            <pc:docMk/>
            <pc:sldMk cId="4254691686" sldId="299"/>
            <ac:spMk id="2" creationId="{568A3123-089A-33A0-65DC-50675255BB25}"/>
          </ac:spMkLst>
        </pc:spChg>
      </pc:sldChg>
      <pc:sldChg chg="modSp mod">
        <pc:chgData name="William Neumann" userId="1d8b5d7838e4fc30" providerId="LiveId" clId="{5A6C7EDA-4FC6-4D26-89A2-ECEAF6B7E58A}" dt="2026-07-15T01:26:43.961" v="45" actId="1076"/>
        <pc:sldMkLst>
          <pc:docMk/>
          <pc:sldMk cId="568281510" sldId="306"/>
        </pc:sldMkLst>
        <pc:spChg chg="mod">
          <ac:chgData name="William Neumann" userId="1d8b5d7838e4fc30" providerId="LiveId" clId="{5A6C7EDA-4FC6-4D26-89A2-ECEAF6B7E58A}" dt="2026-07-15T01:26:43.961" v="45" actId="1076"/>
          <ac:spMkLst>
            <pc:docMk/>
            <pc:sldMk cId="568281510" sldId="306"/>
            <ac:spMk id="10" creationId="{324C7367-B869-569C-BA4B-C48BFDF933C2}"/>
          </ac:spMkLst>
        </pc:spChg>
      </pc:sldChg>
      <pc:sldChg chg="modSp mod">
        <pc:chgData name="William Neumann" userId="1d8b5d7838e4fc30" providerId="LiveId" clId="{5A6C7EDA-4FC6-4D26-89A2-ECEAF6B7E58A}" dt="2026-07-15T04:42:51.874" v="162" actId="20577"/>
        <pc:sldMkLst>
          <pc:docMk/>
          <pc:sldMk cId="1972429070" sldId="308"/>
        </pc:sldMkLst>
        <pc:spChg chg="mod">
          <ac:chgData name="William Neumann" userId="1d8b5d7838e4fc30" providerId="LiveId" clId="{5A6C7EDA-4FC6-4D26-89A2-ECEAF6B7E58A}" dt="2026-07-15T04:08:09.055" v="137"/>
          <ac:spMkLst>
            <pc:docMk/>
            <pc:sldMk cId="1972429070" sldId="308"/>
            <ac:spMk id="3" creationId="{CCB79BDA-2F04-14C7-16C3-CD13584C669A}"/>
          </ac:spMkLst>
        </pc:spChg>
        <pc:spChg chg="mod">
          <ac:chgData name="William Neumann" userId="1d8b5d7838e4fc30" providerId="LiveId" clId="{5A6C7EDA-4FC6-4D26-89A2-ECEAF6B7E58A}" dt="2026-07-15T04:42:51.874" v="162" actId="20577"/>
          <ac:spMkLst>
            <pc:docMk/>
            <pc:sldMk cId="1972429070" sldId="308"/>
            <ac:spMk id="10" creationId="{399FFA7A-AAB8-4D3F-5F46-EF2AEB787536}"/>
          </ac:spMkLst>
        </pc:spChg>
      </pc:sldChg>
      <pc:sldChg chg="addSp delSp modSp add mod">
        <pc:chgData name="William Neumann" userId="1d8b5d7838e4fc30" providerId="LiveId" clId="{5A6C7EDA-4FC6-4D26-89A2-ECEAF6B7E58A}" dt="2026-07-17T11:34:53.831" v="1200" actId="313"/>
        <pc:sldMkLst>
          <pc:docMk/>
          <pc:sldMk cId="2240500808" sldId="309"/>
        </pc:sldMkLst>
        <pc:spChg chg="mod">
          <ac:chgData name="William Neumann" userId="1d8b5d7838e4fc30" providerId="LiveId" clId="{5A6C7EDA-4FC6-4D26-89A2-ECEAF6B7E58A}" dt="2026-07-17T05:26:09.152" v="1090" actId="20577"/>
          <ac:spMkLst>
            <pc:docMk/>
            <pc:sldMk cId="2240500808" sldId="309"/>
            <ac:spMk id="2" creationId="{DFFC06AE-BBD2-C3D9-A380-A397DED0420D}"/>
          </ac:spMkLst>
        </pc:spChg>
        <pc:spChg chg="add del">
          <ac:chgData name="William Neumann" userId="1d8b5d7838e4fc30" providerId="LiveId" clId="{5A6C7EDA-4FC6-4D26-89A2-ECEAF6B7E58A}" dt="2026-07-17T05:36:34.350" v="1109" actId="22"/>
          <ac:spMkLst>
            <pc:docMk/>
            <pc:sldMk cId="2240500808" sldId="309"/>
            <ac:spMk id="4" creationId="{95B9B479-9C3A-F88B-340E-8BAC92B4D94C}"/>
          </ac:spMkLst>
        </pc:spChg>
        <pc:spChg chg="mod">
          <ac:chgData name="William Neumann" userId="1d8b5d7838e4fc30" providerId="LiveId" clId="{5A6C7EDA-4FC6-4D26-89A2-ECEAF6B7E58A}" dt="2026-07-17T11:34:53.831" v="1200" actId="313"/>
          <ac:spMkLst>
            <pc:docMk/>
            <pc:sldMk cId="2240500808" sldId="309"/>
            <ac:spMk id="6" creationId="{65C75836-9E52-6C86-B010-467C9DCE9127}"/>
          </ac:spMkLst>
        </pc:spChg>
      </pc:sldChg>
      <pc:sldChg chg="modSp add mod ord">
        <pc:chgData name="William Neumann" userId="1d8b5d7838e4fc30" providerId="LiveId" clId="{5A6C7EDA-4FC6-4D26-89A2-ECEAF6B7E58A}" dt="2026-07-17T11:35:29.200" v="1204" actId="313"/>
        <pc:sldMkLst>
          <pc:docMk/>
          <pc:sldMk cId="1368702231" sldId="310"/>
        </pc:sldMkLst>
        <pc:spChg chg="mod">
          <ac:chgData name="William Neumann" userId="1d8b5d7838e4fc30" providerId="LiveId" clId="{5A6C7EDA-4FC6-4D26-89A2-ECEAF6B7E58A}" dt="2026-07-17T11:35:29.200" v="1204" actId="313"/>
          <ac:spMkLst>
            <pc:docMk/>
            <pc:sldMk cId="1368702231" sldId="310"/>
            <ac:spMk id="6" creationId="{C6EA9963-6B1A-790B-77F7-A5D189250257}"/>
          </ac:spMkLst>
        </pc:spChg>
      </pc:sldChg>
      <pc:sldChg chg="modSp add mod">
        <pc:chgData name="William Neumann" userId="1d8b5d7838e4fc30" providerId="LiveId" clId="{5A6C7EDA-4FC6-4D26-89A2-ECEAF6B7E58A}" dt="2026-07-17T05:44:27.435" v="1129"/>
        <pc:sldMkLst>
          <pc:docMk/>
          <pc:sldMk cId="363156405" sldId="311"/>
        </pc:sldMkLst>
        <pc:spChg chg="mod">
          <ac:chgData name="William Neumann" userId="1d8b5d7838e4fc30" providerId="LiveId" clId="{5A6C7EDA-4FC6-4D26-89A2-ECEAF6B7E58A}" dt="2026-07-17T05:36:46.177" v="1124" actId="20577"/>
          <ac:spMkLst>
            <pc:docMk/>
            <pc:sldMk cId="363156405" sldId="311"/>
            <ac:spMk id="2" creationId="{3E6AB336-A71A-3F80-0B40-A857649720B8}"/>
          </ac:spMkLst>
        </pc:spChg>
        <pc:spChg chg="mod">
          <ac:chgData name="William Neumann" userId="1d8b5d7838e4fc30" providerId="LiveId" clId="{5A6C7EDA-4FC6-4D26-89A2-ECEAF6B7E58A}" dt="2026-07-17T05:44:27.435" v="1129"/>
          <ac:spMkLst>
            <pc:docMk/>
            <pc:sldMk cId="363156405" sldId="311"/>
            <ac:spMk id="6" creationId="{5F7940F2-F178-3FB2-AF76-6482B3E937F4}"/>
          </ac:spMkLst>
        </pc:spChg>
      </pc:sldChg>
      <pc:sldChg chg="modSp add mod">
        <pc:chgData name="William Neumann" userId="1d8b5d7838e4fc30" providerId="LiveId" clId="{5A6C7EDA-4FC6-4D26-89A2-ECEAF6B7E58A}" dt="2026-07-17T11:39:30.523" v="1334" actId="20577"/>
        <pc:sldMkLst>
          <pc:docMk/>
          <pc:sldMk cId="834540413" sldId="312"/>
        </pc:sldMkLst>
        <pc:spChg chg="mod">
          <ac:chgData name="William Neumann" userId="1d8b5d7838e4fc30" providerId="LiveId" clId="{5A6C7EDA-4FC6-4D26-89A2-ECEAF6B7E58A}" dt="2026-07-17T11:30:38.902" v="1196" actId="20577"/>
          <ac:spMkLst>
            <pc:docMk/>
            <pc:sldMk cId="834540413" sldId="312"/>
            <ac:spMk id="2" creationId="{A8681043-DA82-DA69-3A93-9F9C304C6A0F}"/>
          </ac:spMkLst>
        </pc:spChg>
        <pc:spChg chg="mod">
          <ac:chgData name="William Neumann" userId="1d8b5d7838e4fc30" providerId="LiveId" clId="{5A6C7EDA-4FC6-4D26-89A2-ECEAF6B7E58A}" dt="2026-07-17T11:39:30.523" v="1334" actId="20577"/>
          <ac:spMkLst>
            <pc:docMk/>
            <pc:sldMk cId="834540413" sldId="312"/>
            <ac:spMk id="6" creationId="{B9BD0C92-F9E6-5AF4-8A02-8BA7D8EC66AB}"/>
          </ac:spMkLst>
        </pc:spChg>
      </pc:sldChg>
      <pc:sldChg chg="modSp add mod ord">
        <pc:chgData name="William Neumann" userId="1d8b5d7838e4fc30" providerId="LiveId" clId="{5A6C7EDA-4FC6-4D26-89A2-ECEAF6B7E58A}" dt="2026-07-17T11:58:11.109" v="1486" actId="20577"/>
        <pc:sldMkLst>
          <pc:docMk/>
          <pc:sldMk cId="3740058412" sldId="313"/>
        </pc:sldMkLst>
        <pc:spChg chg="mod">
          <ac:chgData name="William Neumann" userId="1d8b5d7838e4fc30" providerId="LiveId" clId="{5A6C7EDA-4FC6-4D26-89A2-ECEAF6B7E58A}" dt="2026-07-17T11:58:11.109" v="1486" actId="20577"/>
          <ac:spMkLst>
            <pc:docMk/>
            <pc:sldMk cId="3740058412" sldId="313"/>
            <ac:spMk id="10" creationId="{E965E1B2-709C-D00A-2CAE-705B772E5E15}"/>
          </ac:spMkLst>
        </pc:spChg>
      </pc:sldChg>
      <pc:sldChg chg="addSp delSp modSp add mod ord">
        <pc:chgData name="William Neumann" userId="1d8b5d7838e4fc30" providerId="LiveId" clId="{5A6C7EDA-4FC6-4D26-89A2-ECEAF6B7E58A}" dt="2026-07-17T12:05:21.198" v="1509" actId="14100"/>
        <pc:sldMkLst>
          <pc:docMk/>
          <pc:sldMk cId="968946184" sldId="314"/>
        </pc:sldMkLst>
        <pc:spChg chg="add del mod">
          <ac:chgData name="William Neumann" userId="1d8b5d7838e4fc30" providerId="LiveId" clId="{5A6C7EDA-4FC6-4D26-89A2-ECEAF6B7E58A}" dt="2026-07-17T12:04:24.379" v="1493" actId="478"/>
          <ac:spMkLst>
            <pc:docMk/>
            <pc:sldMk cId="968946184" sldId="314"/>
            <ac:spMk id="3" creationId="{F9B8CF26-9539-B6E8-905A-3E95E406F7B7}"/>
          </ac:spMkLst>
        </pc:spChg>
        <pc:spChg chg="del">
          <ac:chgData name="William Neumann" userId="1d8b5d7838e4fc30" providerId="LiveId" clId="{5A6C7EDA-4FC6-4D26-89A2-ECEAF6B7E58A}" dt="2026-07-17T12:04:21.144" v="1492" actId="478"/>
          <ac:spMkLst>
            <pc:docMk/>
            <pc:sldMk cId="968946184" sldId="314"/>
            <ac:spMk id="10" creationId="{03B5E95D-420D-0609-A932-E7ADFD0BBFE8}"/>
          </ac:spMkLst>
        </pc:spChg>
        <pc:picChg chg="add del mod">
          <ac:chgData name="William Neumann" userId="1d8b5d7838e4fc30" providerId="LiveId" clId="{5A6C7EDA-4FC6-4D26-89A2-ECEAF6B7E58A}" dt="2026-07-17T12:04:38.925" v="1498" actId="931"/>
          <ac:picMkLst>
            <pc:docMk/>
            <pc:sldMk cId="968946184" sldId="314"/>
            <ac:picMk id="5" creationId="{D25C0646-85D6-6496-9EBE-347D4D995F81}"/>
          </ac:picMkLst>
        </pc:picChg>
        <pc:picChg chg="add del mod">
          <ac:chgData name="William Neumann" userId="1d8b5d7838e4fc30" providerId="LiveId" clId="{5A6C7EDA-4FC6-4D26-89A2-ECEAF6B7E58A}" dt="2026-07-17T12:04:38.054" v="1497" actId="931"/>
          <ac:picMkLst>
            <pc:docMk/>
            <pc:sldMk cId="968946184" sldId="314"/>
            <ac:picMk id="7" creationId="{73C9BA9B-E4F5-A078-8EA9-AA7664321ADB}"/>
          </ac:picMkLst>
        </pc:picChg>
        <pc:picChg chg="add mod">
          <ac:chgData name="William Neumann" userId="1d8b5d7838e4fc30" providerId="LiveId" clId="{5A6C7EDA-4FC6-4D26-89A2-ECEAF6B7E58A}" dt="2026-07-17T12:05:01.490" v="1504" actId="1076"/>
          <ac:picMkLst>
            <pc:docMk/>
            <pc:sldMk cId="968946184" sldId="314"/>
            <ac:picMk id="9" creationId="{0F5CF524-4A1D-BE96-4FBF-76F96A6CB046}"/>
          </ac:picMkLst>
        </pc:picChg>
        <pc:picChg chg="add mod">
          <ac:chgData name="William Neumann" userId="1d8b5d7838e4fc30" providerId="LiveId" clId="{5A6C7EDA-4FC6-4D26-89A2-ECEAF6B7E58A}" dt="2026-07-17T12:05:21.198" v="1509" actId="14100"/>
          <ac:picMkLst>
            <pc:docMk/>
            <pc:sldMk cId="968946184" sldId="314"/>
            <ac:picMk id="12" creationId="{E35C8980-379C-D651-71AD-9E9E26EE5E78}"/>
          </ac:picMkLst>
        </pc:picChg>
      </pc:sldChg>
      <pc:sldChg chg="add del">
        <pc:chgData name="William Neumann" userId="1d8b5d7838e4fc30" providerId="LiveId" clId="{5A6C7EDA-4FC6-4D26-89A2-ECEAF6B7E58A}" dt="2026-07-17T11:59:19.233" v="1488" actId="47"/>
        <pc:sldMkLst>
          <pc:docMk/>
          <pc:sldMk cId="2049708634" sldId="314"/>
        </pc:sldMkLst>
      </pc:sldChg>
      <pc:sldChg chg="addSp delSp modSp add mod">
        <pc:chgData name="William Neumann" userId="1d8b5d7838e4fc30" providerId="LiveId" clId="{5A6C7EDA-4FC6-4D26-89A2-ECEAF6B7E58A}" dt="2026-07-17T12:09:11.067" v="1529" actId="1076"/>
        <pc:sldMkLst>
          <pc:docMk/>
          <pc:sldMk cId="1507511607" sldId="315"/>
        </pc:sldMkLst>
        <pc:picChg chg="add mod">
          <ac:chgData name="William Neumann" userId="1d8b5d7838e4fc30" providerId="LiveId" clId="{5A6C7EDA-4FC6-4D26-89A2-ECEAF6B7E58A}" dt="2026-07-17T12:08:27.592" v="1524" actId="1076"/>
          <ac:picMkLst>
            <pc:docMk/>
            <pc:sldMk cId="1507511607" sldId="315"/>
            <ac:picMk id="3" creationId="{32C5B53A-AD89-9653-29B3-3CAE01DBF417}"/>
          </ac:picMkLst>
        </pc:picChg>
        <pc:picChg chg="add mod">
          <ac:chgData name="William Neumann" userId="1d8b5d7838e4fc30" providerId="LiveId" clId="{5A6C7EDA-4FC6-4D26-89A2-ECEAF6B7E58A}" dt="2026-07-17T12:09:11.067" v="1529" actId="1076"/>
          <ac:picMkLst>
            <pc:docMk/>
            <pc:sldMk cId="1507511607" sldId="315"/>
            <ac:picMk id="5" creationId="{607BE77D-EC57-2A88-3A12-173C4D1B3151}"/>
          </ac:picMkLst>
        </pc:picChg>
        <pc:picChg chg="add mod">
          <ac:chgData name="William Neumann" userId="1d8b5d7838e4fc30" providerId="LiveId" clId="{5A6C7EDA-4FC6-4D26-89A2-ECEAF6B7E58A}" dt="2026-07-17T12:09:07.028" v="1528" actId="14100"/>
          <ac:picMkLst>
            <pc:docMk/>
            <pc:sldMk cId="1507511607" sldId="315"/>
            <ac:picMk id="7" creationId="{4ADBEDF2-5CCC-8DD0-833D-6B0D4C45258B}"/>
          </ac:picMkLst>
        </pc:picChg>
        <pc:picChg chg="del">
          <ac:chgData name="William Neumann" userId="1d8b5d7838e4fc30" providerId="LiveId" clId="{5A6C7EDA-4FC6-4D26-89A2-ECEAF6B7E58A}" dt="2026-07-17T12:05:31.856" v="1511" actId="478"/>
          <ac:picMkLst>
            <pc:docMk/>
            <pc:sldMk cId="1507511607" sldId="315"/>
            <ac:picMk id="9" creationId="{E304F8D0-D1B3-E8A1-5626-9AFFF7229C53}"/>
          </ac:picMkLst>
        </pc:picChg>
        <pc:picChg chg="del">
          <ac:chgData name="William Neumann" userId="1d8b5d7838e4fc30" providerId="LiveId" clId="{5A6C7EDA-4FC6-4D26-89A2-ECEAF6B7E58A}" dt="2026-07-17T12:05:33.852" v="1512" actId="478"/>
          <ac:picMkLst>
            <pc:docMk/>
            <pc:sldMk cId="1507511607" sldId="315"/>
            <ac:picMk id="12" creationId="{DDEC388D-B71D-C3F4-D50A-CA2BA33C924E}"/>
          </ac:picMkLst>
        </pc:picChg>
      </pc:sldChg>
    </pc:docChg>
  </pc:docChgLst>
  <pc:docChgLst>
    <pc:chgData name="Neumann, William R CW2 USARMY USAWHC (USA)" userId="8475a09f-1a59-4bfe-a0d9-c8c6f900a2be" providerId="ADAL" clId="{BE812E3F-2CAC-44E3-9960-C74542B6B040}"/>
    <pc:docChg chg="undo redo custSel addSld delSld modSld sldOrd">
      <pc:chgData name="Neumann, William R CW2 USARMY USAWHC (USA)" userId="8475a09f-1a59-4bfe-a0d9-c8c6f900a2be" providerId="ADAL" clId="{BE812E3F-2CAC-44E3-9960-C74542B6B040}" dt="2026-07-14T13:53:04.389" v="302"/>
      <pc:docMkLst>
        <pc:docMk/>
      </pc:docMkLst>
      <pc:sldChg chg="addSp delSp modSp mod">
        <pc:chgData name="Neumann, William R CW2 USARMY USAWHC (USA)" userId="8475a09f-1a59-4bfe-a0d9-c8c6f900a2be" providerId="ADAL" clId="{BE812E3F-2CAC-44E3-9960-C74542B6B040}" dt="2026-07-14T13:37:37.187" v="90" actId="20577"/>
        <pc:sldMkLst>
          <pc:docMk/>
          <pc:sldMk cId="429433674" sldId="256"/>
        </pc:sldMkLst>
        <pc:spChg chg="mod">
          <ac:chgData name="Neumann, William R CW2 USARMY USAWHC (USA)" userId="8475a09f-1a59-4bfe-a0d9-c8c6f900a2be" providerId="ADAL" clId="{BE812E3F-2CAC-44E3-9960-C74542B6B040}" dt="2026-07-14T13:33:08.458" v="47" actId="1036"/>
          <ac:spMkLst>
            <pc:docMk/>
            <pc:sldMk cId="429433674" sldId="256"/>
            <ac:spMk id="2" creationId="{83AFA04D-9DAA-22BD-F386-14A77BC6A03C}"/>
          </ac:spMkLst>
        </pc:spChg>
        <pc:spChg chg="add del mod">
          <ac:chgData name="Neumann, William R CW2 USARMY USAWHC (USA)" userId="8475a09f-1a59-4bfe-a0d9-c8c6f900a2be" providerId="ADAL" clId="{BE812E3F-2CAC-44E3-9960-C74542B6B040}" dt="2026-07-14T13:37:37.187" v="90" actId="20577"/>
          <ac:spMkLst>
            <pc:docMk/>
            <pc:sldMk cId="429433674" sldId="256"/>
            <ac:spMk id="3" creationId="{9889AE6E-F384-B0A3-7594-C0FF49D5DEB4}"/>
          </ac:spMkLst>
        </pc:spChg>
      </pc:sldChg>
      <pc:sldChg chg="modSp mod">
        <pc:chgData name="Neumann, William R CW2 USARMY USAWHC (USA)" userId="8475a09f-1a59-4bfe-a0d9-c8c6f900a2be" providerId="ADAL" clId="{BE812E3F-2CAC-44E3-9960-C74542B6B040}" dt="2026-07-14T13:44:52.911" v="168" actId="27636"/>
        <pc:sldMkLst>
          <pc:docMk/>
          <pc:sldMk cId="3357337429" sldId="274"/>
        </pc:sldMkLst>
        <pc:spChg chg="mod">
          <ac:chgData name="Neumann, William R CW2 USARMY USAWHC (USA)" userId="8475a09f-1a59-4bfe-a0d9-c8c6f900a2be" providerId="ADAL" clId="{BE812E3F-2CAC-44E3-9960-C74542B6B040}" dt="2026-07-14T13:41:05.517" v="156" actId="20577"/>
          <ac:spMkLst>
            <pc:docMk/>
            <pc:sldMk cId="3357337429" sldId="274"/>
            <ac:spMk id="2" creationId="{291939C3-728A-8C73-C69D-CF9B7792D62C}"/>
          </ac:spMkLst>
        </pc:spChg>
        <pc:spChg chg="mod">
          <ac:chgData name="Neumann, William R CW2 USARMY USAWHC (USA)" userId="8475a09f-1a59-4bfe-a0d9-c8c6f900a2be" providerId="ADAL" clId="{BE812E3F-2CAC-44E3-9960-C74542B6B040}" dt="2026-07-14T13:44:52.911" v="168" actId="27636"/>
          <ac:spMkLst>
            <pc:docMk/>
            <pc:sldMk cId="3357337429" sldId="274"/>
            <ac:spMk id="3" creationId="{399D6317-0202-AD28-A2E1-A98E3EB8C24C}"/>
          </ac:spMkLst>
        </pc:spChg>
      </pc:sldChg>
      <pc:sldChg chg="modSp mod">
        <pc:chgData name="Neumann, William R CW2 USARMY USAWHC (USA)" userId="8475a09f-1a59-4bfe-a0d9-c8c6f900a2be" providerId="ADAL" clId="{BE812E3F-2CAC-44E3-9960-C74542B6B040}" dt="2026-07-14T13:33:33.837" v="49" actId="14100"/>
        <pc:sldMkLst>
          <pc:docMk/>
          <pc:sldMk cId="4256695779" sldId="291"/>
        </pc:sldMkLst>
        <pc:spChg chg="mod">
          <ac:chgData name="Neumann, William R CW2 USARMY USAWHC (USA)" userId="8475a09f-1a59-4bfe-a0d9-c8c6f900a2be" providerId="ADAL" clId="{BE812E3F-2CAC-44E3-9960-C74542B6B040}" dt="2026-07-14T13:33:33.837" v="49" actId="14100"/>
          <ac:spMkLst>
            <pc:docMk/>
            <pc:sldMk cId="4256695779" sldId="291"/>
            <ac:spMk id="3" creationId="{2A702BBB-07C0-DC65-89D0-405BB89FE29E}"/>
          </ac:spMkLst>
        </pc:spChg>
      </pc:sldChg>
      <pc:sldChg chg="addSp delSp modSp add mod ord">
        <pc:chgData name="Neumann, William R CW2 USARMY USAWHC (USA)" userId="8475a09f-1a59-4bfe-a0d9-c8c6f900a2be" providerId="ADAL" clId="{BE812E3F-2CAC-44E3-9960-C74542B6B040}" dt="2026-07-14T13:39:58.842" v="136" actId="1076"/>
        <pc:sldMkLst>
          <pc:docMk/>
          <pc:sldMk cId="568281510" sldId="306"/>
        </pc:sldMkLst>
        <pc:spChg chg="mod">
          <ac:chgData name="Neumann, William R CW2 USARMY USAWHC (USA)" userId="8475a09f-1a59-4bfe-a0d9-c8c6f900a2be" providerId="ADAL" clId="{BE812E3F-2CAC-44E3-9960-C74542B6B040}" dt="2026-07-14T13:39:58.842" v="136" actId="1076"/>
          <ac:spMkLst>
            <pc:docMk/>
            <pc:sldMk cId="568281510" sldId="306"/>
            <ac:spMk id="10" creationId="{324C7367-B869-569C-BA4B-C48BFDF933C2}"/>
          </ac:spMkLst>
        </pc:spChg>
      </pc:sldChg>
      <pc:sldChg chg="modSp add mod ord">
        <pc:chgData name="Neumann, William R CW2 USARMY USAWHC (USA)" userId="8475a09f-1a59-4bfe-a0d9-c8c6f900a2be" providerId="ADAL" clId="{BE812E3F-2CAC-44E3-9960-C74542B6B040}" dt="2026-07-14T13:53:04.389" v="302"/>
        <pc:sldMkLst>
          <pc:docMk/>
          <pc:sldMk cId="1972429070" sldId="308"/>
        </pc:sldMkLst>
        <pc:spChg chg="mod">
          <ac:chgData name="Neumann, William R CW2 USARMY USAWHC (USA)" userId="8475a09f-1a59-4bfe-a0d9-c8c6f900a2be" providerId="ADAL" clId="{BE812E3F-2CAC-44E3-9960-C74542B6B040}" dt="2026-07-14T13:50:54.579" v="251" actId="14100"/>
          <ac:spMkLst>
            <pc:docMk/>
            <pc:sldMk cId="1972429070" sldId="308"/>
            <ac:spMk id="3" creationId="{CCB79BDA-2F04-14C7-16C3-CD13584C669A}"/>
          </ac:spMkLst>
        </pc:spChg>
        <pc:spChg chg="mod">
          <ac:chgData name="Neumann, William R CW2 USARMY USAWHC (USA)" userId="8475a09f-1a59-4bfe-a0d9-c8c6f900a2be" providerId="ADAL" clId="{BE812E3F-2CAC-44E3-9960-C74542B6B040}" dt="2026-07-14T13:52:51.408" v="300" actId="20577"/>
          <ac:spMkLst>
            <pc:docMk/>
            <pc:sldMk cId="1972429070" sldId="308"/>
            <ac:spMk id="10" creationId="{399FFA7A-AAB8-4D3F-5F46-EF2AEB78753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6847D-1CF6-46BA-B46B-48BED0604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cap="all" spc="1500" baseline="0">
                <a:latin typeface="+mj-lt"/>
                <a:ea typeface="Source Sans Pro SemiBold" panose="020B06030304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B4F5A5-C931-4A4C-B6B1-EF4C95965B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cap="all" spc="4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8A351602-3772-4279-B0D3-A523F6F6EAB3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5AAAA75-5FFB-4C07-AD4A-3146773E6CDD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79895E-3847-44BB-8404-28F14219FB7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0E02F68-8149-4236-8D9F-6B550F78B93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56FCAAB-F073-4561-A484-42C7DD10DC26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CF8DB94-87A3-43E9-9BBB-301CFF0FB05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E4AEC-B6E4-439C-B716-EBE3D4D1D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0F569-AC90-44EB-9EF4-4E5C2F5D823C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78BC18-102E-45BF-8FEA-801E9C59D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A8BF5F-B1F8-461F-9B3D-7D50D0242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6BF779-0B8C-4CC2-9268-9506AD0C5331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4149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3A871-D377-4EC0-9ACF-86842F01E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D53202-92A9-45A3-B812-777DB9578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7196FB0C-3A9D-4892-90C9-21F3459AAD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6938C96-CF0F-4B69-A695-913F11BFC6F0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CA7E6BB-6B60-4BF5-9D3E-A3FE782EF5B0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F693EDA-57B3-4AEB-863B-B198C2A5A8E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3A04A96-045F-4B6E-AEEE-11A2FA01B4F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FB357DC-5AD3-44F4-879B-5AD6B18AC36F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2CA47F-83AD-4BE3-AC2F-6C17883F7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A7D41-E8B7-4A0B-B861-3EC4AE88917D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8A72-3200-4597-A9C5-0D9ECFF3E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0055A-71D4-49B4-8A8F-19AFDB84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0B0E5D27-C447-432F-982D-B60FDD6F34A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3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C59DBB-9256-464D-8A6A-8BDA71541D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25E310-E6CB-4838-8E9B-B288DA5527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BCF412A8-E798-47AD-ABD9-98D76A55D30B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70160C5-475D-401A-AEE2-2C04E99A1518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7CC7CE9-9C7F-49C2-8609-47BF523390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26FD5F1-978C-45AF-9086-D5DBE1F01681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873AB1C-723A-4FB4-9B23-65BAF507483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1DE5510-5094-4FA4-96E5-AD4841D1C38A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E2202-679F-48B0-B2DD-F6F547112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4823-0B19-4B4E-A643-7A3B0A3D24D6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BC83D-E4C0-49E1-ADA1-1AF403984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F211E-B2EA-4CDC-9E84-B68983949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FE2F5FD-5D31-4C1D-82F8-93624C7B0A3C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511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F88500-1605-41EA-A15F-9B79DF7E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4AC8-25A5-4D7F-BF23-CB20AA2EC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8997F1B7-1EE7-4EA5-A5A4-866F9A810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E13483-2FB6-4753-8402-06FDC3498E0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8F0DF22-F640-4002-B783-DF1C6A9473F6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C2787B8-7984-4332-B611-D3D3DE898FE0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AF3646C-B3D7-4F57-8FD2-CD93CEB39214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65FA7DA-93A0-43A4-834C-0F1BB9806A8C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995D22-0146-4DE2-9E78-4C00333D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D79EF-17C8-45D8-9866-DAF5723FC604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59717A-A1FE-485D-AFFF-2C7026C71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DB88B-64CF-4100-8F07-D191DD79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04332FF-8349-42A5-B5C8-5EE3825CE25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28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BFE6C-EBF1-47DE-8468-E7125172B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04992-D139-48DC-BCCE-D71EA23CA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aphic 185">
            <a:extLst>
              <a:ext uri="{FF2B5EF4-FFF2-40B4-BE49-F238E27FC236}">
                <a16:creationId xmlns:a16="http://schemas.microsoft.com/office/drawing/2014/main" id="{A8C5E768-0E62-4DE7-A0AF-93121DA8439E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402845F-9E8A-41E1-B051-1AAA46C997A2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A45C410-5FD0-4339-A3BC-A865DE4190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7B0B703-8BA8-483C-A433-C44C809687DE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CFA03D-B879-419B-88B9-F4F3645C8AF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B0260A-6B2D-4F54-8614-60BC3103E166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AB8F6-0796-47E9-B1D4-760B7CCFC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C2ADC-3680-4013-A757-E4663495DB98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6FC0-7327-44D9-B689-0AE73FD25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9D265-BFBA-4C93-9B1A-B9483AE6B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64F5FEB-DE92-47DA-8C46-DC088E8960A4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7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637BE-B22F-40EE-94F0-04549BC56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71582-4BAF-4211-AD4A-476ED6EB1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DCF6B-C800-4345-BAE9-EE9FA65903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E6190A1E-5381-43C4-B058-7758339984D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7E35469-0BEA-4E5E-955F-1AA300A62DE5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8F650BE-565E-4A52-8143-7A87700FC5F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86A3F89-AA2A-44E5-915E-C47A069EB68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C57F514-AB27-4489-8D3C-01DD1025DDAD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141169F-1C39-4D04-AF32-D0D14D004B05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087465-759F-4895-8FC6-DD464FB9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51BA94-5DCA-4F19-960F-0FB2BD5EE85A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1AA18-D8A5-44D9-881C-522258ED5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BA574-A76A-4F4C-8CBD-768278B66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793E083-ADC4-4391-83DD-781529A6611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32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1B666-D6BE-4FA8-9CF1-F15FD58B0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CE4B4A-DE64-4563-83CD-C40B1D681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DA0314-0202-4E6D-8352-C28376A9C0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B56083-87B4-4603-B6FF-A9EB68E3E6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3708CF-F028-4917-A9CB-59BF5248A2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0" name="Graphic 185">
            <a:extLst>
              <a:ext uri="{FF2B5EF4-FFF2-40B4-BE49-F238E27FC236}">
                <a16:creationId xmlns:a16="http://schemas.microsoft.com/office/drawing/2014/main" id="{81B934BF-E239-47E1-93E9-EA3182162D21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3BBF177-5044-426A-93ED-64BDC84BF184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4270648-77F5-4D28-B691-DA57AA28FD73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86B770-2F70-4B7B-9525-286BBD63AD72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7DDC14D-7AE3-41CD-ADFC-A3601D4F9DF3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2181834-8401-4B66-85EE-1CBF57807DAB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33C091-3B62-4087-9A97-63BBE28CF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ED947-38D9-44AC-8B89-E79758333B77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710C3-2723-4847-BCAF-96D9FAE50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618B2C-95AC-4438-97FD-07ACF297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6B0F5A7-6E8A-4BCD-8F1F-233ECD21B262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9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9CF7F-748D-4598-983E-96A2BE2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aphic 185">
            <a:extLst>
              <a:ext uri="{FF2B5EF4-FFF2-40B4-BE49-F238E27FC236}">
                <a16:creationId xmlns:a16="http://schemas.microsoft.com/office/drawing/2014/main" id="{DFD4D3BE-80D4-4E69-9C76-F0D8517DF690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0B6E97F-00E1-4372-8978-8BCBDC9026E6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C7651B7-7A30-4AFA-A4D7-0B0C5D2DDAA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2FC5CA-556B-4409-B084-34753A1F04E6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E63FB41-EE1F-4889-9096-3A38936330D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19F3B-7B3E-4861-8FDA-D0116C96C16E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A2C46-C908-4010-AAE2-9FA41B145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1E23F-BD3C-4F23-B116-2B758120C8AC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CF5279-7D37-4D98-9A70-987C84F6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896FAD0-59EF-49AA-BBC6-A0EC184DD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76EB399-18D2-46D5-8757-35FCFF8EA80D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22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aphic 185">
            <a:extLst>
              <a:ext uri="{FF2B5EF4-FFF2-40B4-BE49-F238E27FC236}">
                <a16:creationId xmlns:a16="http://schemas.microsoft.com/office/drawing/2014/main" id="{773CCE17-EE0F-40E0-B7AE-CF7677B64709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AC6C4E-6EA5-454A-AB84-8B94D8B585EC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4329338-925B-4677-BA6E-4357D37DB545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34C0A08-043F-4818-BA1D-BCC9F811A873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CB185DD-ED0D-4633-8098-95C4A6F177CC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D50526-B611-40B6-BB45-AE82F0EF5992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8C302-4224-4668-8CAC-3267172A0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CFAA9-6D59-4D98-869E-ACBDB83B2CA4}" type="datetime1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C8FC22-AEB6-4BAF-BF93-41A2C757C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2CA88A-5462-4F17-AFA0-52721ADDB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0CCC791-94D7-4BB8-9EDF-423CEA1F6215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64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AC37-C5B5-462A-BE4A-E55CEBF2A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B007F-32A8-4688-BBEF-4FCB99DF5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2E2EB-BF8A-44A4-8AE0-BD6C31B1D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FC9E188F-54C8-4547-9F8C-525712AD7DB6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99C4538-3939-47A9-A590-09FF21960653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541CA75-5D05-4996-A26D-CE0C909CD5F7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6305856-26BC-4BCC-BEF3-5E9CED94177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C69651C-AC37-4CD2-8367-19297D7E2389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E9031B-BA8D-4D9D-9BB3-A16F7A80F85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9840A2-CF60-4C47-B955-E65BC451F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10804-27E3-430A-BB42-B831260DE39A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79DC6E-CC55-47AB-A405-5FB7EE2D1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5D5E7D-EBA7-4DB0-8C78-7EB8A85FA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B051DE-636E-4B3C-9886-2055CE23E49A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644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1D355-3146-41D1-B7DC-20B8ACE39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D4AAFB-E8F8-4FD1-8C6A-ED2C3FAD50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51AF1-B16F-43B9-95CC-C17B570DE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aphic 185">
            <a:extLst>
              <a:ext uri="{FF2B5EF4-FFF2-40B4-BE49-F238E27FC236}">
                <a16:creationId xmlns:a16="http://schemas.microsoft.com/office/drawing/2014/main" id="{C8B77273-9FF7-4B93-8385-AD09A5F86AE5}"/>
              </a:ext>
            </a:extLst>
          </p:cNvPr>
          <p:cNvGrpSpPr/>
          <p:nvPr/>
        </p:nvGrpSpPr>
        <p:grpSpPr>
          <a:xfrm>
            <a:off x="10999563" y="5987064"/>
            <a:ext cx="1054467" cy="469689"/>
            <a:chOff x="9841624" y="4115729"/>
            <a:chExt cx="602170" cy="268223"/>
          </a:xfrm>
          <a:solidFill>
            <a:schemeClr val="tx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117A673-3729-4EAD-9E8C-52BEBF74B857}"/>
                </a:ext>
              </a:extLst>
            </p:cNvPr>
            <p:cNvSpPr/>
            <p:nvPr/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E8DB752-94CD-4A94-BDE3-DD285EB89F3F}"/>
                </a:ext>
              </a:extLst>
            </p:cNvPr>
            <p:cNvSpPr/>
            <p:nvPr/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F8DDFC-E5CA-4F36-B2BE-BCE49D4F6C95}"/>
                </a:ext>
              </a:extLst>
            </p:cNvPr>
            <p:cNvSpPr/>
            <p:nvPr/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BB589AE-2F9C-4C83-8DC7-1205CB037525}"/>
                </a:ext>
              </a:extLst>
            </p:cNvPr>
            <p:cNvSpPr/>
            <p:nvPr/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AC9A2DE-3C9E-4CD0-8C7A-CC5F9F9942E4}"/>
                </a:ext>
              </a:extLst>
            </p:cNvPr>
            <p:cNvSpPr/>
            <p:nvPr/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C8714-2467-4715-934E-6787C84F7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22DE3-3D1A-4D53-B9A6-6C7463B8C992}" type="datetime1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6F13D6-03EC-4D31-8BB1-9FFDE3633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65D4DD-A2A4-4DF6-9527-E5F12FEB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0C42-9A0B-4425-92C2-70FCF7C457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D202F3A-9FDE-4E11-B865-FBAEC415F880}"/>
              </a:ext>
            </a:extLst>
          </p:cNvPr>
          <p:cNvSpPr/>
          <p:nvPr/>
        </p:nvSpPr>
        <p:spPr>
          <a:xfrm>
            <a:off x="320736" y="652894"/>
            <a:ext cx="319941" cy="31994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52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33F5C3-CD4B-4472-B59A-49D460CB1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2236B-AB2C-4D6F-AE15-700992DA91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0F509-07BE-4446-8772-F44E09936B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5ECD8B30-1B71-45A1-8314-D59C86F581E1}" type="datetime1">
              <a:rPr lang="en-US" smtClean="0"/>
              <a:pPr/>
              <a:t>7/17/2026</a:t>
            </a:fld>
            <a:endParaRPr lang="en-US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B927E-3833-4F85-99B5-56B5F1E540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r>
              <a:rPr lang="en-US" dirty="0"/>
              <a:t>Sample Footer Text</a:t>
            </a:r>
            <a:endParaRPr lang="en-US" b="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8CB64-4E98-43DE-B543-7BE5B329D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>
                    <a:tint val="75000"/>
                  </a:schemeClr>
                </a:solidFill>
                <a:latin typeface="+mn-lt"/>
                <a:ea typeface="Source Sans Pro SemiBold" panose="020B0603030403020204" pitchFamily="34" charset="0"/>
              </a:defRPr>
            </a:lvl1pPr>
          </a:lstStyle>
          <a:p>
            <a:fld id="{F3450C42-9A0B-4425-92C2-70FCF7C45734}" type="slidenum">
              <a:rPr lang="en-US" smtClean="0"/>
              <a:pPr/>
              <a:t>‹#›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69480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FA04D-9DAA-22BD-F386-14A77BC6A0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929" y="1017916"/>
            <a:ext cx="8719254" cy="3968151"/>
          </a:xfrm>
        </p:spPr>
        <p:txBody>
          <a:bodyPr>
            <a:noAutofit/>
          </a:bodyPr>
          <a:lstStyle/>
          <a:p>
            <a:r>
              <a:rPr lang="en-US" sz="4800" dirty="0"/>
              <a:t>Battlefield </a:t>
            </a:r>
            <a:r>
              <a:rPr lang="en-US" sz="4800" dirty="0" err="1"/>
              <a:t>Magick</a:t>
            </a:r>
            <a:r>
              <a:rPr lang="en-US" sz="4800" dirty="0"/>
              <a:t>: Operational enablement at the tactical edge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AE6E-F384-B0A3-7594-C0FF49D5DEB4}"/>
              </a:ext>
            </a:extLst>
          </p:cNvPr>
          <p:cNvSpPr txBox="1">
            <a:spLocks/>
          </p:cNvSpPr>
          <p:nvPr/>
        </p:nvSpPr>
        <p:spPr>
          <a:xfrm>
            <a:off x="1528929" y="5250312"/>
            <a:ext cx="9730597" cy="76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cap="all" spc="4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i="1" dirty="0">
                <a:solidFill>
                  <a:srgbClr val="FFC000"/>
                </a:solidFill>
              </a:rPr>
              <a:t>{ Making </a:t>
            </a:r>
            <a:r>
              <a:rPr lang="en-US" i="1" dirty="0" err="1">
                <a:solidFill>
                  <a:srgbClr val="FFC000"/>
                </a:solidFill>
              </a:rPr>
              <a:t>magick</a:t>
            </a:r>
            <a:r>
              <a:rPr lang="en-US" i="1" dirty="0">
                <a:solidFill>
                  <a:srgbClr val="FFC000"/>
                </a:solidFill>
              </a:rPr>
              <a:t> practical, situational, and mission-fit }</a:t>
            </a:r>
            <a:endParaRPr 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33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7C37A-F9BD-B1F5-27C5-00B158897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6AB336-A71A-3F80-0B40-A85764972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Candidacy Test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F7940F2-F178-3FB2-AF76-6482B3E93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033"/>
            <a:ext cx="10515600" cy="43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lvl="1"/>
            <a:r>
              <a:rPr lang="en-US" dirty="0">
                <a:solidFill>
                  <a:srgbClr val="FFC000"/>
                </a:solidFill>
              </a:rPr>
              <a:t>Suitable - does it actually address the mission and the real obstacle?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Feasible - can we employ it with the time, people, training, and money you actually have?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Acceptable - is the advantage worth the cost, risk, and what must shrink to run it?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Distinguishable - does it add something our existing capabilities don't already do?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Measurable - Did it run?  Did it help?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Serviceable - reliable, trainable, portable, concealable</a:t>
            </a:r>
          </a:p>
        </p:txBody>
      </p:sp>
    </p:spTree>
    <p:extLst>
      <p:ext uri="{BB962C8B-B14F-4D97-AF65-F5344CB8AC3E}">
        <p14:creationId xmlns:p14="http://schemas.microsoft.com/office/powerpoint/2010/main" val="363156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C6363-D45D-C57C-E907-E5BC9813E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81043-DA82-DA69-3A93-9F9C304C6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Common Pitfalls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BD0C92-F9E6-5AF4-8A02-8BA7D8EC6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64033"/>
            <a:ext cx="10893357" cy="43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2800" dirty="0" err="1">
                <a:solidFill>
                  <a:srgbClr val="FFC000"/>
                </a:solidFill>
              </a:rPr>
              <a:t>Enamorment</a:t>
            </a:r>
            <a:r>
              <a:rPr lang="en-US" sz="2800" dirty="0">
                <a:solidFill>
                  <a:srgbClr val="FFC000"/>
                </a:solidFill>
              </a:rPr>
              <a:t> - adopted because it's impressive, not because it fits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Unmeasurable - cannot assess whether it's working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Untrained - the tool does not use itself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Over-reliance - missing assessment of its limitations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Over-investment - more of the thing isn’t better</a:t>
            </a:r>
          </a:p>
          <a:p>
            <a:pPr marL="457200" lvl="1" indent="0">
              <a:buNone/>
            </a:pPr>
            <a:endParaRPr lang="en-US" sz="2800" dirty="0">
              <a:solidFill>
                <a:srgbClr val="FFC000"/>
              </a:solidFill>
            </a:endParaRPr>
          </a:p>
          <a:p>
            <a:pPr lvl="1"/>
            <a:r>
              <a:rPr lang="en-US" sz="2800" dirty="0"/>
              <a:t>The rule: an enabler becomes mission-degrading when the burden it creates exceeds the advantage it provides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404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39C3-728A-8C73-C69D-CF9B7792D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Summary &amp; Practical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D6317-0202-AD28-A2E1-A98E3EB8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Warfighting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Never Want to Fight an Even Match (create advantage)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Seek Least Expensive Tactical Edge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Tools should be mobile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Becomes a Part of Everyday Life</a:t>
            </a:r>
          </a:p>
          <a:p>
            <a:pPr lvl="2"/>
            <a:r>
              <a:rPr lang="en-US" sz="2800" dirty="0">
                <a:solidFill>
                  <a:srgbClr val="00B0F0"/>
                </a:solidFill>
              </a:rPr>
              <a:t>10,000 Hours</a:t>
            </a:r>
          </a:p>
          <a:p>
            <a:pPr lvl="2"/>
            <a:r>
              <a:rPr lang="en-US" sz="2800" dirty="0">
                <a:solidFill>
                  <a:srgbClr val="00B0F0"/>
                </a:solidFill>
              </a:rPr>
              <a:t>Muscle Memory</a:t>
            </a:r>
          </a:p>
          <a:p>
            <a:pPr lvl="2"/>
            <a:r>
              <a:rPr lang="en-US" sz="2800" dirty="0">
                <a:solidFill>
                  <a:srgbClr val="00B0F0"/>
                </a:solidFill>
              </a:rPr>
              <a:t>Train as You Fight, Fight as You Train</a:t>
            </a:r>
          </a:p>
          <a:p>
            <a:pPr lvl="1"/>
            <a:endParaRPr lang="en-US" sz="3200" dirty="0">
              <a:solidFill>
                <a:srgbClr val="FFC000"/>
              </a:solidFill>
            </a:endParaRPr>
          </a:p>
          <a:p>
            <a:pPr lvl="1"/>
            <a:endParaRPr 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963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127A2-0B91-CC4D-F70F-B455FBBD2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E721E-89ED-F8DF-2597-FB4720BB0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Staff Ride – Battle of Horseshoe Bend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C0C9BA-2C39-B26A-CAFF-9B7C33AA7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62" y="1555317"/>
            <a:ext cx="7305675" cy="511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018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0458F-E6F3-9F40-4BF1-A710AF023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965E1B2-709C-D00A-2CAE-705B772E5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646" y="2815094"/>
            <a:ext cx="5422707" cy="122781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Practical (Techniques)</a:t>
            </a:r>
          </a:p>
        </p:txBody>
      </p:sp>
    </p:spTree>
    <p:extLst>
      <p:ext uri="{BB962C8B-B14F-4D97-AF65-F5344CB8AC3E}">
        <p14:creationId xmlns:p14="http://schemas.microsoft.com/office/powerpoint/2010/main" val="37400584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05729E-1CA6-B99C-E9AD-8310DDA9D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732B2-1936-DB8B-230C-832B26401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Divination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ED67D-BE87-4BAC-9014-97C7E18FA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Spirits</a:t>
            </a:r>
            <a:endParaRPr lang="en-US" sz="3200" dirty="0"/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Signs and Portents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Others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08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DC7EC-D7F6-3F5F-2A17-5CB3DA812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5CF524-4A1D-BE96-4FBF-76F96A6CB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5884" y="1934547"/>
            <a:ext cx="5308891" cy="29889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5C8980-379C-D651-71AD-9E9E26EE5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7224" y="1934548"/>
            <a:ext cx="5308893" cy="298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461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85041B-EFF5-F7BB-9A82-8BC84D0FE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C5B53A-AD89-9653-29B3-3CAE01DBF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8221" y="2105374"/>
            <a:ext cx="4702051" cy="2647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7BE77D-EC57-2A88-3A12-173C4D1B3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9274" y="1077974"/>
            <a:ext cx="2192667" cy="4702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ADBEDF2-5CCC-8DD0-833D-6B0D4C4525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4973" y="2105372"/>
            <a:ext cx="4702054" cy="264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5116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34B7F-98E8-A4A1-C3AD-0EDB490279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785B-6A7E-43FC-AC6D-DE87AB9F3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Mental Influence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032D-D241-8F8D-E5BE-E7C9B67D1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it Works</a:t>
            </a:r>
            <a:endParaRPr lang="en-US" sz="3200" dirty="0">
              <a:solidFill>
                <a:srgbClr val="FFC000"/>
              </a:solidFill>
            </a:endParaRP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294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AC5B8-BDAC-2FEB-283C-C98A02EF9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A3123-089A-33A0-65DC-50675255B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“Pushing </a:t>
            </a:r>
            <a:r>
              <a:rPr lang="en-US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Probabilitity</a:t>
            </a:r>
            <a:r>
              <a:rPr lang="en-US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” / Reweaving the </a:t>
            </a:r>
            <a:r>
              <a:rPr lang="en-US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Tapesty</a:t>
            </a:r>
            <a:endParaRPr lang="en-US" sz="4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CCAF3C-B881-AA29-E385-6082B6128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it Works</a:t>
            </a:r>
            <a:endParaRPr lang="en-US" sz="3200" dirty="0">
              <a:solidFill>
                <a:srgbClr val="FFC000"/>
              </a:solidFill>
            </a:endParaRP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691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B00B-76B0-993B-A08E-DE9E43BC6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4606A-B5D9-BCD9-73BB-972FF71E5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02BBB-07C0-DC65-89D0-405BB89FE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694653" cy="1521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FFC000"/>
                </a:solidFill>
              </a:rPr>
              <a:t>The views expressed are our own and do not constitute endorsement by the Department of the Army, the Department of Defense, or the U.S. Government.</a:t>
            </a:r>
          </a:p>
        </p:txBody>
      </p:sp>
    </p:spTree>
    <p:extLst>
      <p:ext uri="{BB962C8B-B14F-4D97-AF65-F5344CB8AC3E}">
        <p14:creationId xmlns:p14="http://schemas.microsoft.com/office/powerpoint/2010/main" val="4256695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22016-EFD1-1DF9-5DAE-0AD9EACCD1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C0BFA-19D7-B149-DA14-35A3E029E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Camouflage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E2583-DF09-8CEB-B08B-D8AF768FEF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969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13C59-A0B9-05E3-93B0-9AA85D729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7B874-D9E3-830D-C04E-395A71B1E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Preparation &amp; Planning Ahead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D8FD9-9C4F-32FC-68D2-EC7B429D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Mental Preparations</a:t>
            </a:r>
          </a:p>
          <a:p>
            <a:pPr lvl="2"/>
            <a:r>
              <a:rPr lang="en-US" sz="2800" dirty="0"/>
              <a:t>Neutral &amp; Ready Stance</a:t>
            </a:r>
          </a:p>
          <a:p>
            <a:pPr lvl="2"/>
            <a:r>
              <a:rPr lang="en-US" sz="2800" dirty="0"/>
              <a:t>Severing and Binding </a:t>
            </a:r>
          </a:p>
          <a:p>
            <a:pPr lvl="2"/>
            <a:r>
              <a:rPr lang="en-US" sz="2800" dirty="0"/>
              <a:t>Blood and Bone</a:t>
            </a:r>
          </a:p>
          <a:p>
            <a:pPr lvl="2"/>
            <a:r>
              <a:rPr lang="en-US" sz="2800" dirty="0"/>
              <a:t>Half in Half out</a:t>
            </a:r>
          </a:p>
          <a:p>
            <a:pPr lvl="1"/>
            <a:r>
              <a:rPr lang="en-US" sz="3200" dirty="0"/>
              <a:t>Internal Constructs</a:t>
            </a:r>
          </a:p>
          <a:p>
            <a:pPr lvl="2"/>
            <a:r>
              <a:rPr lang="en-US" sz="2800" dirty="0"/>
              <a:t>Stronghold/Temple</a:t>
            </a:r>
          </a:p>
          <a:p>
            <a:pPr lvl="2"/>
            <a:r>
              <a:rPr lang="en-US" sz="2800" dirty="0"/>
              <a:t>Storage</a:t>
            </a:r>
          </a:p>
          <a:p>
            <a:pPr lvl="2"/>
            <a:r>
              <a:rPr lang="en-US" sz="2800" dirty="0"/>
              <a:t>Bandwidth Awareness</a:t>
            </a:r>
          </a:p>
          <a:p>
            <a:pPr lvl="2"/>
            <a:endParaRPr lang="en-US" sz="2400" dirty="0"/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673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91A4A-5731-1BF7-968D-15BBB988D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B7271-2D3A-6406-3887-5E814780E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Prep-Time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1C5CF-848E-13D2-6E38-593EC6538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Sigils</a:t>
            </a:r>
          </a:p>
          <a:p>
            <a:pPr lvl="1"/>
            <a:r>
              <a:rPr lang="en-US" sz="3200" dirty="0" err="1"/>
              <a:t>Logoros</a:t>
            </a:r>
            <a:r>
              <a:rPr lang="en-US" sz="3200" dirty="0"/>
              <a:t> Field</a:t>
            </a:r>
          </a:p>
          <a:p>
            <a:pPr lvl="2"/>
            <a:r>
              <a:rPr lang="en-US" sz="2800" dirty="0"/>
              <a:t>Passive Aggressive Defense </a:t>
            </a:r>
          </a:p>
          <a:p>
            <a:pPr lvl="2"/>
            <a:r>
              <a:rPr lang="en-US" sz="2800" dirty="0"/>
              <a:t>Readied Activatable Offense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6159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18E72-8409-0C35-AC9F-289A308CA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31C7D0-D663-C160-CA28-601C816DB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Shielding &amp; Warding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D636D-B6C6-295D-DA57-2E3ECE2BB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Shield Arrays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90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E1619-0012-14AF-D099-A4C186B61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79855-6256-19FA-9DE3-4023F977D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Closing the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FB5DC-BE5D-11D3-CBD7-C3415D5F8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Allied Alignment</a:t>
            </a:r>
          </a:p>
          <a:p>
            <a:pPr lvl="2"/>
            <a:r>
              <a:rPr lang="en-US" sz="2800" dirty="0"/>
              <a:t>Group Sync &amp; Shared Feed</a:t>
            </a:r>
          </a:p>
          <a:p>
            <a:pPr lvl="1"/>
            <a:r>
              <a:rPr lang="en-US" sz="3200" dirty="0"/>
              <a:t>Enemy Alignment (Remember Kevin Bacon)</a:t>
            </a:r>
          </a:p>
          <a:p>
            <a:pPr lvl="2"/>
            <a:r>
              <a:rPr lang="en-US" sz="2800" dirty="0"/>
              <a:t>Infinite reach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615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EC91D-E7B1-9807-C65B-78902F02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D8EFF-E608-CFA7-1565-BD1E940C7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Enchantment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65661-AC13-EC38-F53D-A4FB3060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Blades</a:t>
            </a:r>
          </a:p>
          <a:p>
            <a:pPr lvl="1"/>
            <a:r>
              <a:rPr lang="en-US" sz="3200" dirty="0"/>
              <a:t>Bullets</a:t>
            </a:r>
          </a:p>
          <a:p>
            <a:pPr lvl="1"/>
            <a:r>
              <a:rPr lang="en-US" sz="3200" dirty="0"/>
              <a:t>Witch Engines</a:t>
            </a:r>
          </a:p>
          <a:p>
            <a:pPr lvl="1"/>
            <a:r>
              <a:rPr lang="en-US" sz="3200" dirty="0"/>
              <a:t>Weapons of last resort</a:t>
            </a:r>
            <a:endParaRPr lang="en-US" sz="2800" dirty="0"/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8020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06F78-210E-67DA-AA03-2C015DAC8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BEEB4-64EC-B7B9-848E-2627BA5E6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Environmental Disruption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BC05A-6C88-3095-7F53-C2A233F48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Methods</a:t>
            </a:r>
          </a:p>
          <a:p>
            <a:pPr lvl="1"/>
            <a:r>
              <a:rPr lang="en-US" sz="3200" dirty="0"/>
              <a:t>Electromagnetic </a:t>
            </a:r>
          </a:p>
          <a:p>
            <a:pPr lvl="1"/>
            <a:r>
              <a:rPr lang="en-US" sz="3200" dirty="0"/>
              <a:t>Thermal</a:t>
            </a:r>
          </a:p>
          <a:p>
            <a:r>
              <a:rPr lang="en-US" sz="3600" dirty="0"/>
              <a:t>Vignettes</a:t>
            </a:r>
          </a:p>
          <a:p>
            <a:endParaRPr lang="en-US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259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2AD15-978B-4B63-4373-59ADD8A65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324C7367-B869-569C-BA4B-C48BFDF93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4646" y="2815094"/>
            <a:ext cx="5422707" cy="122781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 Do the Mundane…”</a:t>
            </a:r>
          </a:p>
        </p:txBody>
      </p:sp>
    </p:spTree>
    <p:extLst>
      <p:ext uri="{BB962C8B-B14F-4D97-AF65-F5344CB8AC3E}">
        <p14:creationId xmlns:p14="http://schemas.microsoft.com/office/powerpoint/2010/main" val="56828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1939C3-728A-8C73-C69D-CF9B7792D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D6317-0202-AD28-A2E1-A98E3EB8C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dirty="0"/>
              <a:t>WR Neumann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32 years military service 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Army Chief Warrant Officer 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Theater Army to tactical SOF operational experience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Multigenerational practical magical tradition </a:t>
            </a:r>
            <a:endParaRPr lang="en-US" sz="3600" dirty="0"/>
          </a:p>
          <a:p>
            <a:r>
              <a:rPr lang="en-US" sz="3600" dirty="0"/>
              <a:t>Temper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23 years military service 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Army First Sergeant 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Combat Arms / TRADOC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Longstanding </a:t>
            </a:r>
            <a:r>
              <a:rPr lang="en-US" sz="3200" dirty="0" err="1">
                <a:solidFill>
                  <a:srgbClr val="FFC000"/>
                </a:solidFill>
              </a:rPr>
              <a:t>Kemetic</a:t>
            </a:r>
            <a:r>
              <a:rPr lang="en-US" sz="3200" dirty="0">
                <a:solidFill>
                  <a:srgbClr val="FFC000"/>
                </a:solidFill>
              </a:rPr>
              <a:t> magical practice </a:t>
            </a:r>
          </a:p>
        </p:txBody>
      </p:sp>
    </p:spTree>
    <p:extLst>
      <p:ext uri="{BB962C8B-B14F-4D97-AF65-F5344CB8AC3E}">
        <p14:creationId xmlns:p14="http://schemas.microsoft.com/office/powerpoint/2010/main" val="335733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091A9-43B1-9696-0963-83ABC9235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79BDA-2F04-14C7-16C3-CD13584C6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033"/>
            <a:ext cx="10515600" cy="35667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Magick </a:t>
            </a:r>
            <a:r>
              <a:rPr lang="en-US" sz="3200" i="1" dirty="0">
                <a:solidFill>
                  <a:schemeClr val="accent2"/>
                </a:solidFill>
              </a:rPr>
              <a:t>can</a:t>
            </a:r>
            <a:r>
              <a:rPr lang="en-US" sz="3200" dirty="0"/>
              <a:t> function as an enabling capability.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It serves the mission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It is tailored to the threat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It integrates with mundane action</a:t>
            </a:r>
          </a:p>
          <a:p>
            <a:pPr lvl="1"/>
            <a:r>
              <a:rPr lang="en-US" dirty="0">
                <a:solidFill>
                  <a:srgbClr val="FFC000"/>
                </a:solidFill>
              </a:rPr>
              <a:t>It reduces friction and creates advantage</a:t>
            </a:r>
            <a:endParaRPr lang="en-US" sz="3200" dirty="0">
              <a:solidFill>
                <a:srgbClr val="FFC000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99FFA7A-AAB8-4D3F-5F46-EF2AEB787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Thesis (aka “Main Takeaway”)</a:t>
            </a:r>
          </a:p>
        </p:txBody>
      </p:sp>
    </p:spTree>
    <p:extLst>
      <p:ext uri="{BB962C8B-B14F-4D97-AF65-F5344CB8AC3E}">
        <p14:creationId xmlns:p14="http://schemas.microsoft.com/office/powerpoint/2010/main" val="197242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57CDE-E001-1A80-2647-74F6F4845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A205-6B48-AC8F-37E3-D8BB18E15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8479"/>
            <a:ext cx="10515600" cy="54492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The “Tactical Edge”</a:t>
            </a:r>
          </a:p>
          <a:p>
            <a:r>
              <a:rPr lang="en-US" sz="3200" dirty="0"/>
              <a:t>“Operational Enablement”</a:t>
            </a:r>
          </a:p>
          <a:p>
            <a:r>
              <a:rPr lang="en-US" sz="3200" dirty="0"/>
              <a:t>Vignette (virtual “Staff Ride”)</a:t>
            </a:r>
          </a:p>
          <a:p>
            <a:r>
              <a:rPr lang="en-US" sz="3200" dirty="0"/>
              <a:t>Magical Techniques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Divination (Various Methods)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Mental Influence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“Pushing probability” / Re-weaving the Tapestry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Camouflage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and Cloaking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Shielding, Warding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Enchantments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Environmental Disruption</a:t>
            </a:r>
          </a:p>
          <a:p>
            <a:pPr lvl="1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Prep Time /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</a:rPr>
              <a:t>Logoros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 Field</a:t>
            </a:r>
          </a:p>
          <a:p>
            <a:pPr lvl="1"/>
            <a:endParaRPr lang="en-US" sz="320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D49F91C-AE51-5337-7E05-0FEB86A40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We’ll Cover</a:t>
            </a:r>
          </a:p>
        </p:txBody>
      </p:sp>
    </p:spTree>
    <p:extLst>
      <p:ext uri="{BB962C8B-B14F-4D97-AF65-F5344CB8AC3E}">
        <p14:creationId xmlns:p14="http://schemas.microsoft.com/office/powerpoint/2010/main" val="2890998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7A5D-56CC-7EA2-57AD-9B8A1309D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32AE8-1F31-880D-0CA9-8D5F52EA6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The Tactical Edge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26571C-AC48-261A-B274-6CA4DB47A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033"/>
            <a:ext cx="10515600" cy="43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200" dirty="0"/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Military -  Strategic Rear vs. Tactical Edge</a:t>
            </a:r>
          </a:p>
          <a:p>
            <a:pPr lvl="1"/>
            <a:r>
              <a:rPr lang="en-US" sz="3200" dirty="0">
                <a:solidFill>
                  <a:srgbClr val="FFC000"/>
                </a:solidFill>
              </a:rPr>
              <a:t>For </a:t>
            </a:r>
            <a:r>
              <a:rPr lang="en-US" sz="3200" dirty="0" err="1">
                <a:solidFill>
                  <a:srgbClr val="FFC000"/>
                </a:solidFill>
              </a:rPr>
              <a:t>Practicioners</a:t>
            </a:r>
            <a:r>
              <a:rPr lang="en-US" sz="3200" dirty="0">
                <a:solidFill>
                  <a:srgbClr val="FFC000"/>
                </a:solidFill>
              </a:rPr>
              <a:t> - Temple Practice vs. Field Practice</a:t>
            </a:r>
          </a:p>
          <a:p>
            <a:pPr marL="457200" lvl="1" indent="0">
              <a:buNone/>
            </a:pPr>
            <a:endParaRPr lang="en-US" sz="3200" dirty="0">
              <a:solidFill>
                <a:srgbClr val="FFC000"/>
              </a:solidFill>
            </a:endParaRPr>
          </a:p>
          <a:p>
            <a:pPr lvl="1"/>
            <a:r>
              <a:rPr lang="en-US" sz="2800" dirty="0"/>
              <a:t>Dynamic</a:t>
            </a:r>
            <a:r>
              <a:rPr lang="en-US" sz="3200" dirty="0"/>
              <a:t> Environment</a:t>
            </a:r>
          </a:p>
          <a:p>
            <a:pPr lvl="1"/>
            <a:r>
              <a:rPr lang="en-US" sz="3200" dirty="0"/>
              <a:t>Time </a:t>
            </a:r>
            <a:r>
              <a:rPr lang="en-US" sz="3200" dirty="0" err="1"/>
              <a:t>Pressue</a:t>
            </a:r>
            <a:endParaRPr lang="en-US" sz="3200" dirty="0"/>
          </a:p>
          <a:p>
            <a:pPr lvl="1"/>
            <a:r>
              <a:rPr lang="en-US" sz="3200" dirty="0"/>
              <a:t>Limited Tools</a:t>
            </a:r>
          </a:p>
          <a:p>
            <a:pPr lvl="1"/>
            <a:r>
              <a:rPr lang="en-US" sz="3200" dirty="0"/>
              <a:t>Incomplete Information</a:t>
            </a:r>
          </a:p>
          <a:p>
            <a:pPr lvl="1"/>
            <a:endParaRPr lang="en-US" sz="3200" dirty="0"/>
          </a:p>
          <a:p>
            <a:pPr lvl="1"/>
            <a:endParaRPr lang="en-US" sz="3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94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8A790-3CDC-7575-18E1-B762DA2B40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4B9B2-A5BC-FE2E-0C16-CC4877FA9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Operational Enablement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6EA9963-6B1A-790B-77F7-A5D189250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033"/>
            <a:ext cx="10515600" cy="43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Operation - activity to accomplish a mission (a task + a purpose)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Enablers -  capabilities that make the mission more achievable</a:t>
            </a:r>
          </a:p>
          <a:p>
            <a:pPr marL="457200" lvl="1" indent="0">
              <a:buNone/>
            </a:pPr>
            <a:endParaRPr lang="en-US" sz="2800" dirty="0">
              <a:solidFill>
                <a:srgbClr val="FFC000"/>
              </a:solidFill>
            </a:endParaRPr>
          </a:p>
          <a:p>
            <a:pPr lvl="1"/>
            <a:r>
              <a:rPr lang="en-US" sz="2800" dirty="0"/>
              <a:t>What things </a:t>
            </a:r>
            <a:r>
              <a:rPr lang="en-US" sz="2800" i="1" dirty="0"/>
              <a:t>support</a:t>
            </a:r>
            <a:r>
              <a:rPr lang="en-US" sz="2800" dirty="0"/>
              <a:t> the work, which things </a:t>
            </a:r>
            <a:r>
              <a:rPr lang="en-US" sz="2800" i="1" dirty="0"/>
              <a:t>are</a:t>
            </a:r>
            <a:r>
              <a:rPr lang="en-US" sz="2800" dirty="0"/>
              <a:t> the work</a:t>
            </a:r>
          </a:p>
          <a:p>
            <a:pPr lvl="1"/>
            <a:r>
              <a:rPr lang="en-US" sz="2800" dirty="0"/>
              <a:t>Windshield analogy</a:t>
            </a:r>
          </a:p>
          <a:p>
            <a:pPr lvl="1"/>
            <a:r>
              <a:rPr lang="en-US" sz="2800" dirty="0"/>
              <a:t>Utility</a:t>
            </a:r>
          </a:p>
          <a:p>
            <a:pPr marL="457200" lvl="1" indent="0">
              <a:buNone/>
            </a:pPr>
            <a:r>
              <a:rPr lang="en-US" sz="2800" dirty="0"/>
              <a:t> </a:t>
            </a:r>
            <a:endParaRPr lang="en-US" sz="2800" dirty="0">
              <a:solidFill>
                <a:srgbClr val="FFC000"/>
              </a:solidFill>
            </a:endParaRPr>
          </a:p>
          <a:p>
            <a:pPr lvl="1"/>
            <a:endParaRPr lang="en-US" sz="2800" dirty="0"/>
          </a:p>
          <a:p>
            <a:pPr lvl="1"/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02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F144-6EC9-624F-35C3-1A304EBBC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C06AE-BBD2-C3D9-A380-A397DED04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What Enablers Do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5C75836-9E52-6C86-B010-467C9DCE9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4033"/>
            <a:ext cx="10515600" cy="435299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Increase decision space -  more options, more time to choose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Buy down risk - reduce the cost of being wrong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Widen the aperture - more paths to success</a:t>
            </a:r>
          </a:p>
          <a:p>
            <a:pPr lvl="1"/>
            <a:r>
              <a:rPr lang="en-US" sz="2800" dirty="0">
                <a:solidFill>
                  <a:srgbClr val="FFC000"/>
                </a:solidFill>
              </a:rPr>
              <a:t>They create </a:t>
            </a:r>
            <a:r>
              <a:rPr lang="en-US" sz="2800" dirty="0" err="1">
                <a:solidFill>
                  <a:srgbClr val="FFC000"/>
                </a:solidFill>
              </a:rPr>
              <a:t>opportunities,not</a:t>
            </a:r>
            <a:r>
              <a:rPr lang="en-US" sz="2800" dirty="0">
                <a:solidFill>
                  <a:srgbClr val="FFC000"/>
                </a:solidFill>
              </a:rPr>
              <a:t> outcomes</a:t>
            </a:r>
            <a:endParaRPr lang="en-US" sz="2800" dirty="0"/>
          </a:p>
          <a:p>
            <a:pPr lvl="1"/>
            <a:endParaRPr lang="en-US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500808"/>
      </p:ext>
    </p:extLst>
  </p:cSld>
  <p:clrMapOvr>
    <a:masterClrMapping/>
  </p:clrMapOvr>
</p:sld>
</file>

<file path=ppt/theme/theme1.xml><?xml version="1.0" encoding="utf-8"?>
<a:theme xmlns:a="http://schemas.openxmlformats.org/drawingml/2006/main" name="FunkyShapesDarkVTI">
  <a:themeElements>
    <a:clrScheme name="Custom 4">
      <a:dk1>
        <a:srgbClr val="FFFFFF"/>
      </a:dk1>
      <a:lt1>
        <a:srgbClr val="000000"/>
      </a:lt1>
      <a:dk2>
        <a:srgbClr val="F3FFF8"/>
      </a:dk2>
      <a:lt2>
        <a:srgbClr val="2D2D2D"/>
      </a:lt2>
      <a:accent1>
        <a:srgbClr val="FF80BD"/>
      </a:accent1>
      <a:accent2>
        <a:srgbClr val="1EB9D3"/>
      </a:accent2>
      <a:accent3>
        <a:srgbClr val="21C46B"/>
      </a:accent3>
      <a:accent4>
        <a:srgbClr val="EA9600"/>
      </a:accent4>
      <a:accent5>
        <a:srgbClr val="F43B56"/>
      </a:accent5>
      <a:accent6>
        <a:srgbClr val="4B56E8"/>
      </a:accent6>
      <a:hlink>
        <a:srgbClr val="8F61FF"/>
      </a:hlink>
      <a:folHlink>
        <a:srgbClr val="F900A0"/>
      </a:folHlink>
    </a:clrScheme>
    <a:fontScheme name="Source Sans Pro">
      <a:majorFont>
        <a:latin typeface="Source Sans Pro"/>
        <a:ea typeface=""/>
        <a:cs typeface=""/>
      </a:majorFont>
      <a:minorFont>
        <a:latin typeface="Sourc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unkyShapesDarkVTI" id="{84637DF0-7D2D-4F20-816C-4D6C45F3FAF2}" vid="{0EF594EE-C33F-480F-80E7-D4F74C1C30EB}"/>
    </a:ext>
  </a:extLst>
</a:theme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Funky shapes dark</Template>
  <TotalTime>6281</TotalTime>
  <Words>603</Words>
  <Application>Microsoft Office PowerPoint</Application>
  <PresentationFormat>Widescreen</PresentationFormat>
  <Paragraphs>147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Source Sans Pro</vt:lpstr>
      <vt:lpstr>FunkyShapesDarkVTI</vt:lpstr>
      <vt:lpstr>Battlefield Magick: Operational enablement at the tactical edge</vt:lpstr>
      <vt:lpstr>Disclaimer</vt:lpstr>
      <vt:lpstr>“ Do the Mundane…”</vt:lpstr>
      <vt:lpstr>Introductions</vt:lpstr>
      <vt:lpstr>Thesis (aka “Main Takeaway”)</vt:lpstr>
      <vt:lpstr>What We’ll Cover</vt:lpstr>
      <vt:lpstr>The Tactical Edge</vt:lpstr>
      <vt:lpstr>Operational Enablement</vt:lpstr>
      <vt:lpstr>What Enablers Do</vt:lpstr>
      <vt:lpstr>Candidacy Test</vt:lpstr>
      <vt:lpstr>Common Pitfalls</vt:lpstr>
      <vt:lpstr>Summary &amp; Practical Considerations</vt:lpstr>
      <vt:lpstr>Staff Ride – Battle of Horseshoe Bend</vt:lpstr>
      <vt:lpstr>Practical (Techniques)</vt:lpstr>
      <vt:lpstr>Divination</vt:lpstr>
      <vt:lpstr>PowerPoint Presentation</vt:lpstr>
      <vt:lpstr>PowerPoint Presentation</vt:lpstr>
      <vt:lpstr>Mental Influence</vt:lpstr>
      <vt:lpstr>“Pushing Probabilitity” / Reweaving the Tapesty</vt:lpstr>
      <vt:lpstr>Camouflage</vt:lpstr>
      <vt:lpstr>Preparation &amp; Planning Ahead </vt:lpstr>
      <vt:lpstr>Prep-Time</vt:lpstr>
      <vt:lpstr>Shielding &amp; Warding</vt:lpstr>
      <vt:lpstr>Closing the Distance</vt:lpstr>
      <vt:lpstr>Enchantment</vt:lpstr>
      <vt:lpstr>Environmental Disruption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William Neumann</dc:creator>
  <cp:lastModifiedBy>William Neumann</cp:lastModifiedBy>
  <cp:revision>1</cp:revision>
  <dcterms:created xsi:type="dcterms:W3CDTF">2023-10-03T17:56:17Z</dcterms:created>
  <dcterms:modified xsi:type="dcterms:W3CDTF">2026-07-17T18:54:33Z</dcterms:modified>
</cp:coreProperties>
</file>