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5"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embeddedFontLst>
    <p:embeddedFont>
      <p:font typeface="Barlow" panose="00000500000000000000" pitchFamily="2" charset="0"/>
      <p:regular r:id="rId19"/>
      <p:bold r:id="rId20"/>
      <p:italic r:id="rId21"/>
      <p:boldItalic r:id="rId22"/>
    </p:embeddedFont>
    <p:embeddedFont>
      <p:font typeface="Barlow ExtraLight" panose="00000300000000000000" pitchFamily="2" charset="0"/>
      <p:regular r:id="rId23"/>
      <p:bold r:id="rId24"/>
      <p:italic r:id="rId25"/>
      <p:boldItalic r:id="rId26"/>
    </p:embeddedFont>
    <p:embeddedFont>
      <p:font typeface="Barlow Light" panose="00000400000000000000" pitchFamily="2" charset="0"/>
      <p:regular r:id="rId27"/>
      <p:bold r:id="rId28"/>
      <p:italic r:id="rId29"/>
      <p:boldItalic r:id="rId30"/>
    </p:embeddedFont>
    <p:embeddedFont>
      <p:font typeface="Barlow Medium" panose="00000600000000000000" pitchFamily="2" charset="0"/>
      <p:regular r:id="rId31"/>
      <p:bold r:id="rId32"/>
      <p:italic r:id="rId33"/>
      <p:boldItalic r:id="rId34"/>
    </p:embeddedFont>
    <p:embeddedFont>
      <p:font typeface="Hepta Slab" panose="020B0604020202020204" charset="0"/>
      <p:regular r:id="rId35"/>
      <p:bold r:id="rId36"/>
    </p:embeddedFont>
    <p:embeddedFont>
      <p:font typeface="Hepta Slab Light" panose="020B0604020202020204" charset="0"/>
      <p:regular r:id="rId37"/>
      <p:bold r:id="rId38"/>
    </p:embeddedFont>
    <p:embeddedFont>
      <p:font typeface="Hepta Slab Medium" panose="020B0604020202020204"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60" autoAdjust="0"/>
  </p:normalViewPr>
  <p:slideViewPr>
    <p:cSldViewPr snapToGrid="0">
      <p:cViewPr varScale="1">
        <p:scale>
          <a:sx n="116" d="100"/>
          <a:sy n="116" d="100"/>
        </p:scale>
        <p:origin x="92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69247d15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69247d15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69247d15a4_1_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69247d15a4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Light"/>
              <a:buAutoNum type="alphaLcPeriod"/>
            </a:pPr>
            <a:r>
              <a:rPr lang="en" sz="1200">
                <a:solidFill>
                  <a:schemeClr val="dk1"/>
                </a:solidFill>
                <a:latin typeface="Barlow Light"/>
                <a:ea typeface="Barlow Light"/>
                <a:cs typeface="Barlow Light"/>
                <a:sym typeface="Barlow Light"/>
              </a:rPr>
              <a:t>It’s all good or all bad.  No middle ground.</a:t>
            </a:r>
            <a:endParaRPr sz="120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a:solidFill>
                  <a:schemeClr val="dk1"/>
                </a:solidFill>
                <a:latin typeface="Barlow Light"/>
                <a:ea typeface="Barlow Light"/>
                <a:cs typeface="Barlow Light"/>
                <a:sym typeface="Barlow Light"/>
              </a:rPr>
              <a:t>Inability to see clarifying details.</a:t>
            </a:r>
            <a:endParaRPr sz="120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a:solidFill>
                  <a:schemeClr val="dk1"/>
                </a:solidFill>
                <a:latin typeface="Barlow Light"/>
                <a:ea typeface="Barlow Light"/>
                <a:cs typeface="Barlow Light"/>
                <a:sym typeface="Barlow Light"/>
              </a:rPr>
              <a:t>Distorting and altering message through personal biases.</a:t>
            </a:r>
            <a:endParaRPr sz="120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a:solidFill>
                  <a:schemeClr val="dk1"/>
                </a:solidFill>
                <a:latin typeface="Barlow Light"/>
                <a:ea typeface="Barlow Light"/>
                <a:cs typeface="Barlow Light"/>
                <a:sym typeface="Barlow Light"/>
              </a:rPr>
              <a:t>Letting emotions get in the way of logical messages.</a:t>
            </a:r>
            <a:endParaRPr sz="120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a:solidFill>
                  <a:schemeClr val="dk1"/>
                </a:solidFill>
                <a:latin typeface="Barlow Light"/>
                <a:ea typeface="Barlow Light"/>
                <a:cs typeface="Barlow Light"/>
                <a:sym typeface="Barlow Light"/>
              </a:rPr>
              <a:t>Querent upset at the unfairness of the resultant message.  Life isn’t always fair.</a:t>
            </a:r>
            <a:endParaRPr sz="1200">
              <a:solidFill>
                <a:schemeClr val="dk1"/>
              </a:solidFill>
              <a:latin typeface="Barlow Light"/>
              <a:ea typeface="Barlow Light"/>
              <a:cs typeface="Barlow Light"/>
              <a:sym typeface="Barlow 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69247d15a4_1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369247d15a4_1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Light"/>
              <a:buAutoNum type="alphaLcPeriod"/>
            </a:pPr>
            <a:r>
              <a:rPr lang="en" sz="1200" dirty="0">
                <a:solidFill>
                  <a:schemeClr val="dk1"/>
                </a:solidFill>
                <a:latin typeface="Barlow Light"/>
                <a:ea typeface="Barlow Light"/>
                <a:cs typeface="Barlow Light"/>
                <a:sym typeface="Barlow Light"/>
              </a:rPr>
              <a:t>Responsibility to get help for querent in danger of self harm.  Protecting their overall well-being is of paramount importance.</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dirty="0">
                <a:solidFill>
                  <a:schemeClr val="dk1"/>
                </a:solidFill>
                <a:latin typeface="Barlow Light"/>
                <a:ea typeface="Barlow Light"/>
                <a:cs typeface="Barlow Light"/>
                <a:sym typeface="Barlow Light"/>
              </a:rPr>
              <a:t>Mental health episodes should be reported if destructive.  Proper treatment is more important that a reading.  We are not therapists or psychiatrists.</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lphaLcPeriod"/>
            </a:pPr>
            <a:r>
              <a:rPr lang="en" sz="1200" dirty="0">
                <a:solidFill>
                  <a:schemeClr val="dk1"/>
                </a:solidFill>
                <a:latin typeface="Barlow Light"/>
                <a:ea typeface="Barlow Light"/>
                <a:cs typeface="Barlow Light"/>
                <a:sym typeface="Barlow Light"/>
              </a:rPr>
              <a:t>If planning on hurting others, find out any details they will share that you feel safe discussing.  Then report to authorities and/or loved ones and those in potential danger.  Lives may be in the balance.</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69247d15a4_1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69247d15a4_1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a. Asking a question under false pretenses. “Hah!  I asked about a girlfriend, but I’m married.  You should have guessed.”</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b. Querent goes to many psychics to see if they get similar messages.</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c. Querent talks more than they listen.  Try to redirect to reading.  Sometimes, they just want to pay for a single answer then have someone to talk to.  They may just be lonely.  If they won’t be redirected, just give them what they think they need: an ear.</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d. Querent is shut off or not open to reading.</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69247d15a4_1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369247d15a4_1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e. Some querents come seeking confirmation.  Others get an answer that they knew the answer to but may not have accepted or understood the importance of.  Try to get clarity from further draws or a new draw.  If nothing else is forthcoming, they may have not thought about what they know in the right way.</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f. Querent expected a different answer.  Already had a result in mind.  Confused when the answer is not as predicted.</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g. Querent gets an answer, may not like the answer, and rephrases the exact same question.  They will likely get the same answer.  They will likely never be satisfied.  Not your responsibility.</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h. An hour of questions in a 30 minute reading.</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69247d15a4_1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69247d15a4_1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Your setting should be conducive to comfort rather than purely aesthetically pleasing.</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Ergonomic setup is important. Chair height for leg comfort.  Table height to prevent deep bending.  Ability to easily reach cards.</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Food and water.  Physical activity.</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If able, journal, talk, etc. with someone neutral.</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Go outside and touch grass.  Hug a tree.  Whatever works.</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Look to books or the internet for fun activites with the cards outside of divination. Play a game.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69247d15a4_1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369247d15a4_1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7. Talk to a professional.  Even therapists need a therapist sometimes.  There is no shame in needing a neutral ear.</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8. Get out with friends or family.  Talk about anything but work unless you need to.</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9. Do something you enjoy.  Play a board game, go to a theme park, sing karaoke, etc.</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10. Take time off reading if necessary.  Come back refreshed.</a:t>
            </a:r>
            <a:endParaRPr sz="1200" dirty="0">
              <a:solidFill>
                <a:schemeClr val="dk1"/>
              </a:solidFill>
              <a:latin typeface="Barlow Light"/>
              <a:ea typeface="Barlow Light"/>
              <a:cs typeface="Barlow Light"/>
              <a:sym typeface="Barlow Light"/>
            </a:endParaRP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11. Train your brain to recognize the good in situations.  Negative aspects are easy to obsess about.  Spread good even if you feel bad.  Tell someone to have a wonderful day even if you are having a tough time.  Such a simple action can reflect back to you in small ways.</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69247d15a4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69247d15a4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dirty="0"/>
              <a:t>You become much better by taking the leap to reading for others early.  Much like skills at playing an actual sport or video game improve once you introduce other humans to the experience. This is especially important because of point 2.</a:t>
            </a:r>
            <a:endParaRPr dirty="0"/>
          </a:p>
          <a:p>
            <a:pPr marL="457200" lvl="0" indent="-298450" algn="l" rtl="0">
              <a:spcBef>
                <a:spcPts val="0"/>
              </a:spcBef>
              <a:spcAft>
                <a:spcPts val="0"/>
              </a:spcAft>
              <a:buSzPts val="1100"/>
              <a:buAutoNum type="arabicPeriod"/>
            </a:pPr>
            <a:r>
              <a:rPr lang="en" dirty="0"/>
              <a:t>Ego in this case refers to your conscious mind and opinions.  Keep your experiences and opinions out of the initial reading.</a:t>
            </a:r>
            <a:endParaRPr dirty="0"/>
          </a:p>
          <a:p>
            <a:pPr marL="457200" lvl="0" indent="-298450" algn="l" rtl="0">
              <a:spcBef>
                <a:spcPts val="0"/>
              </a:spcBef>
              <a:spcAft>
                <a:spcPts val="0"/>
              </a:spcAft>
              <a:buSzPts val="1100"/>
              <a:buAutoNum type="arabicPeriod"/>
            </a:pPr>
            <a:r>
              <a:rPr lang="en" dirty="0"/>
              <a:t>If the question or general demeanor of the querent give you the wiggins, feel free to stop the reading or refuse the question.  You are not under any obligation.</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69247d15a4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69247d15a4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4. Spreads? As many or few as necessary to tell the story.  Find your method.  No need to follow prescribed methodology.</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5. Reversals?  Whatever you feel.  The cards and your abilities will adapt.</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6. Say what the cards and your abilities say without too much ego insertion, but wait for it to all come together.</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7. If interrupted, go back and complete the reading.  Don’t leave out the whole picture.</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8. Make sure the querent is all right, understands message, is comfortable continuing, etc.</a:t>
            </a: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69247d15a4_1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69247d15a4_1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Light"/>
              <a:buChar char="●"/>
            </a:pPr>
            <a:r>
              <a:rPr lang="en" sz="1200" dirty="0">
                <a:solidFill>
                  <a:schemeClr val="dk1"/>
                </a:solidFill>
                <a:latin typeface="Barlow Light"/>
                <a:ea typeface="Barlow Light"/>
                <a:cs typeface="Barlow Light"/>
                <a:sym typeface="Barlow Light"/>
              </a:rPr>
              <a:t>Intellect: Knowledge of the card and conscious interpretations of artwork.</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Char char="●"/>
            </a:pPr>
            <a:r>
              <a:rPr lang="en" sz="1200" dirty="0">
                <a:solidFill>
                  <a:schemeClr val="dk1"/>
                </a:solidFill>
                <a:latin typeface="Barlow Light"/>
                <a:ea typeface="Barlow Light"/>
                <a:cs typeface="Barlow Light"/>
                <a:sym typeface="Barlow Light"/>
              </a:rPr>
              <a:t>Intuition: Subconscious impressions tied to said knowledge.</a:t>
            </a:r>
          </a:p>
          <a:p>
            <a:pPr marL="457200" marR="0" lvl="0" indent="-304800" algn="l" defTabSz="914400" rtl="0" eaLnBrk="1" fontAlgn="auto" latinLnBrk="0" hangingPunct="1">
              <a:lnSpc>
                <a:spcPct val="115000"/>
              </a:lnSpc>
              <a:spcBef>
                <a:spcPts val="0"/>
              </a:spcBef>
              <a:spcAft>
                <a:spcPts val="0"/>
              </a:spcAft>
              <a:buClr>
                <a:schemeClr val="dk1"/>
              </a:buClr>
              <a:buSzPts val="1200"/>
              <a:buFont typeface="Barlow Light"/>
              <a:buChar char="●"/>
              <a:tabLst/>
              <a:defRPr/>
            </a:pPr>
            <a:r>
              <a:rPr lang="en-US" sz="1200" dirty="0">
                <a:solidFill>
                  <a:schemeClr val="dk1"/>
                </a:solidFill>
                <a:latin typeface="Barlow Light"/>
                <a:ea typeface="Barlow Light"/>
                <a:cs typeface="Barlow Light"/>
                <a:sym typeface="Barlow Light"/>
              </a:rPr>
              <a:t>Psychic: Any extrasensory or supernatural abilities.</a:t>
            </a:r>
          </a:p>
          <a:p>
            <a:pPr marL="457200" lvl="0" indent="-304800" algn="l" rtl="0">
              <a:lnSpc>
                <a:spcPct val="115000"/>
              </a:lnSpc>
              <a:spcBef>
                <a:spcPts val="0"/>
              </a:spcBef>
              <a:spcAft>
                <a:spcPts val="0"/>
              </a:spcAft>
              <a:buClr>
                <a:schemeClr val="dk1"/>
              </a:buClr>
              <a:buSzPts val="1200"/>
              <a:buFont typeface="Barlow Light"/>
              <a:buChar char="●"/>
            </a:pP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69247d15a4_1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69247d15a4_1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lvl="0" indent="0" algn="l" rtl="0">
              <a:lnSpc>
                <a:spcPct val="115000"/>
              </a:lnSpc>
              <a:spcBef>
                <a:spcPts val="0"/>
              </a:spcBef>
              <a:spcAft>
                <a:spcPts val="0"/>
              </a:spcAft>
              <a:buClr>
                <a:schemeClr val="dk1"/>
              </a:buClr>
              <a:buSzPts val="1200"/>
              <a:buFont typeface="Barlow Light"/>
              <a:buNone/>
            </a:pPr>
            <a:r>
              <a:rPr lang="en-US" sz="1200" dirty="0">
                <a:solidFill>
                  <a:schemeClr val="dk1"/>
                </a:solidFill>
                <a:latin typeface="Barlow Light"/>
                <a:ea typeface="Barlow Light"/>
                <a:cs typeface="Barlow Light"/>
                <a:sym typeface="Barlow Light"/>
              </a:rPr>
              <a:t>A</a:t>
            </a:r>
            <a:r>
              <a:rPr lang="en" sz="1200" dirty="0">
                <a:solidFill>
                  <a:schemeClr val="dk1"/>
                </a:solidFill>
                <a:latin typeface="Barlow Light"/>
                <a:ea typeface="Barlow Light"/>
                <a:cs typeface="Barlow Light"/>
                <a:sym typeface="Barlow Light"/>
              </a:rPr>
              <a:t>: Deities, spitit guides, etc.</a:t>
            </a:r>
          </a:p>
          <a:p>
            <a:pPr marL="152400" lvl="0" indent="0" algn="l" rtl="0">
              <a:lnSpc>
                <a:spcPct val="115000"/>
              </a:lnSpc>
              <a:spcBef>
                <a:spcPts val="0"/>
              </a:spcBef>
              <a:spcAft>
                <a:spcPts val="0"/>
              </a:spcAft>
              <a:buClr>
                <a:schemeClr val="dk1"/>
              </a:buClr>
              <a:buSzPts val="1200"/>
              <a:buFont typeface="Barlow Light"/>
              <a:buNone/>
            </a:pPr>
            <a:r>
              <a:rPr lang="en" sz="1200" dirty="0">
                <a:solidFill>
                  <a:schemeClr val="dk1"/>
                </a:solidFill>
                <a:latin typeface="Barlow Light"/>
                <a:ea typeface="Barlow Light"/>
                <a:cs typeface="Barlow Light"/>
                <a:sym typeface="Barlow Light"/>
              </a:rPr>
              <a:t>B: The planets, moons, and other celestial bodies.</a:t>
            </a:r>
          </a:p>
          <a:p>
            <a:pPr marL="152400" lvl="0" indent="0" algn="l" rtl="0">
              <a:lnSpc>
                <a:spcPct val="115000"/>
              </a:lnSpc>
              <a:spcBef>
                <a:spcPts val="0"/>
              </a:spcBef>
              <a:spcAft>
                <a:spcPts val="0"/>
              </a:spcAft>
              <a:buClr>
                <a:schemeClr val="dk1"/>
              </a:buClr>
              <a:buSzPts val="1200"/>
              <a:buFont typeface="Barlow Light"/>
              <a:buNone/>
            </a:pPr>
            <a:r>
              <a:rPr lang="en" sz="1200" dirty="0">
                <a:solidFill>
                  <a:schemeClr val="dk1"/>
                </a:solidFill>
                <a:latin typeface="Barlow Light"/>
                <a:ea typeface="Barlow Light"/>
                <a:cs typeface="Barlow Light"/>
                <a:sym typeface="Barlow Light"/>
              </a:rPr>
              <a:t>C: Spirits and powers inherent to the Earth, including the querent.</a:t>
            </a:r>
          </a:p>
          <a:p>
            <a:pPr marL="152400" lvl="0" indent="0" algn="l" rtl="0">
              <a:lnSpc>
                <a:spcPct val="115000"/>
              </a:lnSpc>
              <a:spcBef>
                <a:spcPts val="0"/>
              </a:spcBef>
              <a:spcAft>
                <a:spcPts val="0"/>
              </a:spcAft>
              <a:buClr>
                <a:schemeClr val="dk1"/>
              </a:buClr>
              <a:buSzPts val="1200"/>
              <a:buFont typeface="Barlow Light"/>
              <a:buNone/>
            </a:pPr>
            <a:r>
              <a:rPr lang="en" sz="1200" dirty="0">
                <a:solidFill>
                  <a:schemeClr val="dk1"/>
                </a:solidFill>
                <a:latin typeface="Barlow Light"/>
                <a:ea typeface="Barlow Light"/>
                <a:cs typeface="Barlow Light"/>
                <a:sym typeface="Barlow Light"/>
              </a:rPr>
              <a:t>D: The power inherent to your spiritual and material self.</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69247d15a4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69247d15a4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2. Birds, the person querent is talking about calls or texts, horn honks when clarity sinks in, multiple deck draws reveal the same card twice, etc.</a:t>
            </a:r>
          </a:p>
          <a:p>
            <a:pPr marL="0" lvl="0" indent="0" algn="l" rtl="0">
              <a:lnSpc>
                <a:spcPct val="115000"/>
              </a:lnSpc>
              <a:spcBef>
                <a:spcPts val="0"/>
              </a:spcBef>
              <a:spcAft>
                <a:spcPts val="0"/>
              </a:spcAft>
              <a:buNone/>
            </a:pPr>
            <a:r>
              <a:rPr lang="en" sz="1200" dirty="0">
                <a:solidFill>
                  <a:schemeClr val="dk1"/>
                </a:solidFill>
                <a:latin typeface="Barlow Light"/>
                <a:ea typeface="Barlow Light"/>
                <a:cs typeface="Barlow Light"/>
                <a:sym typeface="Barlow Light"/>
              </a:rPr>
              <a:t>3. When a specific deck calls to you.  Especially one with a particular personality.</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69247d15a4_1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69247d15a4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a:buAutoNum type="arabicPeriod"/>
            </a:pPr>
            <a:r>
              <a:rPr lang="en">
                <a:solidFill>
                  <a:schemeClr val="dk1"/>
                </a:solidFill>
              </a:rPr>
              <a:t>You are not responsible for making the querent happy.  Some readings are uncomfortable.  Also no need to go over time to please them.</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The need to serve others is commendable, but a line needs to be drawn.  Your responsibility needs to have a limit.</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Don’t overshare your perspective.  The querent needs to take what they want from the message without too much of your opinion and experiences, though some limited sharing is understandable.</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Cover topics you are comfortable with.  If a topic triggers you, it will be difficult or even impossible to get the ego out of the way.</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You never have to do a reading.  You are free to cancel the reading at any time.  Your personal agency is important.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Read the way you read not the way they expect you to read.</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69247d15a4_1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69247d15a4_1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dirty="0">
                <a:solidFill>
                  <a:schemeClr val="dk1"/>
                </a:solidFill>
              </a:rPr>
              <a:t>7. Exposure does not pay the bills.</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8. Readings may have less accuracy with a muddy query or because the answer is in flux.  Maybe you are not at the top of your game.  Accept that it happens occasionally.</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9. Answers that depend on too many variables or unclear queries can be vague.  Don’t struggle to clarify.  Perhaps make the question clearer.</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10. Experienced readers can try to alter your reading with their understanding of the cards.  Your reading is your reading.  Don’t let them hijack the message.</a:t>
            </a: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11. If the querent is uncomfortable and wanted to stop exploring a topic or cease the reading, respect that.</a:t>
            </a:r>
            <a:endParaRPr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69247d15a4_1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69247d15a4_1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Querent may dismiss the message altogether.</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Querent puts too much responsibility for their well-being on the readerand desire more intimacy than the reader feels comfortable with.</a:t>
            </a:r>
            <a:endParaRPr sz="1200" dirty="0">
              <a:solidFill>
                <a:schemeClr val="dk1"/>
              </a:solidFill>
              <a:latin typeface="Barlow Light"/>
              <a:ea typeface="Barlow Light"/>
              <a:cs typeface="Barlow Light"/>
              <a:sym typeface="Barlow Light"/>
            </a:endParaRPr>
          </a:p>
          <a:p>
            <a:pPr marL="457200" lvl="0" indent="-304800" algn="l" rtl="0">
              <a:lnSpc>
                <a:spcPct val="115000"/>
              </a:lnSpc>
              <a:spcBef>
                <a:spcPts val="0"/>
              </a:spcBef>
              <a:spcAft>
                <a:spcPts val="0"/>
              </a:spcAft>
              <a:buClr>
                <a:schemeClr val="dk1"/>
              </a:buClr>
              <a:buSzPts val="1200"/>
              <a:buFont typeface="Barlow Light"/>
              <a:buAutoNum type="arabicPeriod"/>
            </a:pPr>
            <a:r>
              <a:rPr lang="en" sz="1200" dirty="0">
                <a:solidFill>
                  <a:schemeClr val="dk1"/>
                </a:solidFill>
                <a:latin typeface="Barlow Light"/>
                <a:ea typeface="Barlow Light"/>
                <a:cs typeface="Barlow Light"/>
                <a:sym typeface="Barlow Light"/>
              </a:rPr>
              <a:t>Their problems are caused by anyone but themselves.</a:t>
            </a:r>
            <a:endParaRPr sz="1200" dirty="0">
              <a:solidFill>
                <a:schemeClr val="dk1"/>
              </a:solidFill>
              <a:latin typeface="Barlow Light"/>
              <a:ea typeface="Barlow Light"/>
              <a:cs typeface="Barlow Light"/>
              <a:sym typeface="Barlow 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_1">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23850">
              <a:spcBef>
                <a:spcPts val="0"/>
              </a:spcBef>
              <a:spcAft>
                <a:spcPts val="0"/>
              </a:spcAft>
              <a:buClr>
                <a:schemeClr val="lt1"/>
              </a:buClr>
              <a:buSzPts val="15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1150">
              <a:spcBef>
                <a:spcPts val="0"/>
              </a:spcBef>
              <a:spcAft>
                <a:spcPts val="0"/>
              </a:spcAft>
              <a:buClr>
                <a:schemeClr val="lt1"/>
              </a:buClr>
              <a:buSzPts val="1300"/>
              <a:buChar char="■"/>
              <a:defRPr>
                <a:solidFill>
                  <a:schemeClr val="lt1"/>
                </a:solidFill>
              </a:defRPr>
            </a:lvl3pPr>
            <a:lvl4pPr marL="1828800" lvl="3" indent="-304800">
              <a:spcBef>
                <a:spcPts val="0"/>
              </a:spcBef>
              <a:spcAft>
                <a:spcPts val="0"/>
              </a:spcAft>
              <a:buClr>
                <a:schemeClr val="lt1"/>
              </a:buClr>
              <a:buSzPts val="12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85750">
              <a:spcBef>
                <a:spcPts val="0"/>
              </a:spcBef>
              <a:spcAft>
                <a:spcPts val="0"/>
              </a:spcAft>
              <a:buClr>
                <a:schemeClr val="lt1"/>
              </a:buClr>
              <a:buSzPts val="900"/>
              <a:buChar char="●"/>
              <a:defRPr>
                <a:solidFill>
                  <a:schemeClr val="lt1"/>
                </a:solidFill>
              </a:defRPr>
            </a:lvl7pPr>
            <a:lvl8pPr marL="3657600" lvl="7" indent="-279400">
              <a:spcBef>
                <a:spcPts val="0"/>
              </a:spcBef>
              <a:spcAft>
                <a:spcPts val="0"/>
              </a:spcAft>
              <a:buClr>
                <a:schemeClr val="lt1"/>
              </a:buClr>
              <a:buSzPts val="800"/>
              <a:buChar char="○"/>
              <a:defRPr>
                <a:solidFill>
                  <a:schemeClr val="lt1"/>
                </a:solidFill>
              </a:defRPr>
            </a:lvl8pPr>
            <a:lvl9pPr marL="4114800" lvl="8" indent="-273050">
              <a:spcBef>
                <a:spcPts val="0"/>
              </a:spcBef>
              <a:spcAft>
                <a:spcPts val="0"/>
              </a:spcAft>
              <a:buClr>
                <a:schemeClr val="lt1"/>
              </a:buClr>
              <a:buSzPts val="700"/>
              <a:buChar char="■"/>
              <a:defRPr>
                <a:solidFill>
                  <a:schemeClr val="lt1"/>
                </a:solidFill>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5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23850" algn="ctr">
              <a:spcBef>
                <a:spcPts val="0"/>
              </a:spcBef>
              <a:spcAft>
                <a:spcPts val="0"/>
              </a:spcAft>
              <a:buSzPts val="1500"/>
              <a:buChar char="●"/>
              <a:defRPr/>
            </a:lvl1pPr>
            <a:lvl2pPr marL="914400" lvl="1" indent="-317500" algn="ctr">
              <a:spcBef>
                <a:spcPts val="0"/>
              </a:spcBef>
              <a:spcAft>
                <a:spcPts val="0"/>
              </a:spcAft>
              <a:buSzPts val="1400"/>
              <a:buChar char="○"/>
              <a:defRPr/>
            </a:lvl2pPr>
            <a:lvl3pPr marL="1371600" lvl="2" indent="-311150" algn="ctr">
              <a:spcBef>
                <a:spcPts val="0"/>
              </a:spcBef>
              <a:spcAft>
                <a:spcPts val="0"/>
              </a:spcAft>
              <a:buSzPts val="1300"/>
              <a:buChar char="■"/>
              <a:defRPr/>
            </a:lvl3pPr>
            <a:lvl4pPr marL="1828800" lvl="3" indent="-304800" algn="ctr">
              <a:spcBef>
                <a:spcPts val="0"/>
              </a:spcBef>
              <a:spcAft>
                <a:spcPts val="0"/>
              </a:spcAft>
              <a:buSzPts val="1200"/>
              <a:buChar char="●"/>
              <a:defRPr/>
            </a:lvl4pPr>
            <a:lvl5pPr marL="2286000" lvl="4" indent="-298450" algn="ctr">
              <a:spcBef>
                <a:spcPts val="0"/>
              </a:spcBef>
              <a:spcAft>
                <a:spcPts val="0"/>
              </a:spcAft>
              <a:buSzPts val="1100"/>
              <a:buChar char="○"/>
              <a:defRPr/>
            </a:lvl5pPr>
            <a:lvl6pPr marL="2743200" lvl="5" indent="-292100" algn="ctr">
              <a:spcBef>
                <a:spcPts val="0"/>
              </a:spcBef>
              <a:spcAft>
                <a:spcPts val="0"/>
              </a:spcAft>
              <a:buSzPts val="1000"/>
              <a:buChar char="■"/>
              <a:defRPr/>
            </a:lvl6pPr>
            <a:lvl7pPr marL="3200400" lvl="6" indent="-285750" algn="ctr">
              <a:spcBef>
                <a:spcPts val="0"/>
              </a:spcBef>
              <a:spcAft>
                <a:spcPts val="0"/>
              </a:spcAft>
              <a:buSzPts val="900"/>
              <a:buChar char="●"/>
              <a:defRPr/>
            </a:lvl7pPr>
            <a:lvl8pPr marL="3657600" lvl="7" indent="-279400" algn="ctr">
              <a:spcBef>
                <a:spcPts val="0"/>
              </a:spcBef>
              <a:spcAft>
                <a:spcPts val="0"/>
              </a:spcAft>
              <a:buSzPts val="800"/>
              <a:buChar char="○"/>
              <a:defRPr/>
            </a:lvl8pPr>
            <a:lvl9pPr marL="4114800" lvl="8" indent="-273050" algn="ctr">
              <a:spcBef>
                <a:spcPts val="0"/>
              </a:spcBef>
              <a:spcAft>
                <a:spcPts val="0"/>
              </a:spcAft>
              <a:buSzPts val="7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p:cSld name="BLANK_2">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95"/>
        <p:cNvGrpSpPr/>
        <p:nvPr/>
      </p:nvGrpSpPr>
      <p:grpSpPr>
        <a:xfrm>
          <a:off x="0" y="0"/>
          <a:ext cx="0" cy="0"/>
          <a:chOff x="0" y="0"/>
          <a:chExt cx="0" cy="0"/>
        </a:xfrm>
      </p:grpSpPr>
      <p:sp>
        <p:nvSpPr>
          <p:cNvPr id="96" name="Google Shape;96;p25"/>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25"/>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9" name="Google Shape;99;p25"/>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0" name="Google Shape;100;p25"/>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1" name="Google Shape;101;p25"/>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2" name="Google Shape;102;p25"/>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03" name="Google Shape;103;p25"/>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104"/>
        <p:cNvGrpSpPr/>
        <p:nvPr/>
      </p:nvGrpSpPr>
      <p:grpSpPr>
        <a:xfrm>
          <a:off x="0" y="0"/>
          <a:ext cx="0" cy="0"/>
          <a:chOff x="0" y="0"/>
          <a:chExt cx="0" cy="0"/>
        </a:xfrm>
      </p:grpSpPr>
      <p:sp>
        <p:nvSpPr>
          <p:cNvPr id="105" name="Google Shape;105;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6"/>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07" name="Google Shape;107;p26"/>
          <p:cNvSpPr>
            <a:spLocks noGrp="1"/>
          </p:cNvSpPr>
          <p:nvPr>
            <p:ph type="pic" idx="2"/>
          </p:nvPr>
        </p:nvSpPr>
        <p:spPr>
          <a:xfrm>
            <a:off x="4992024" y="1152775"/>
            <a:ext cx="3840300" cy="3416400"/>
          </a:xfrm>
          <a:prstGeom prst="rect">
            <a:avLst/>
          </a:prstGeom>
          <a:noFill/>
          <a:ln>
            <a:noFill/>
          </a:ln>
        </p:spPr>
      </p:sp>
      <p:sp>
        <p:nvSpPr>
          <p:cNvPr id="108" name="Google Shape;108;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big ideas">
  <p:cSld name="CUSTOM_1_1">
    <p:spTree>
      <p:nvGrpSpPr>
        <p:cNvPr id="1" name="Shape 109"/>
        <p:cNvGrpSpPr/>
        <p:nvPr/>
      </p:nvGrpSpPr>
      <p:grpSpPr>
        <a:xfrm>
          <a:off x="0" y="0"/>
          <a:ext cx="0" cy="0"/>
          <a:chOff x="0" y="0"/>
          <a:chExt cx="0" cy="0"/>
        </a:xfrm>
      </p:grpSpPr>
      <p:sp>
        <p:nvSpPr>
          <p:cNvPr id="110" name="Google Shape;110;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1" name="Google Shape;111;p27"/>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12" name="Google Shape;112;p27"/>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13" name="Google Shape;113;p27"/>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14" name="Google Shape;114;p27"/>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15" name="Google Shape;115;p27"/>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116"/>
        <p:cNvGrpSpPr/>
        <p:nvPr/>
      </p:nvGrpSpPr>
      <p:grpSpPr>
        <a:xfrm>
          <a:off x="0" y="0"/>
          <a:ext cx="0" cy="0"/>
          <a:chOff x="0" y="0"/>
          <a:chExt cx="0" cy="0"/>
        </a:xfrm>
      </p:grpSpPr>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8" name="Google Shape;118;p28"/>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19" name="Google Shape;119;p28"/>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20" name="Google Shape;120;p28"/>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SzPts val="1500"/>
              <a:buChar char="●"/>
              <a:defRPr/>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21" name="Google Shape;121;p28"/>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22" name="Google Shape;122;p28"/>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23" name="Google Shape;123;p28"/>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24" name="Google Shape;124;p28"/>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125"/>
        <p:cNvGrpSpPr/>
        <p:nvPr/>
      </p:nvGrpSpPr>
      <p:grpSpPr>
        <a:xfrm>
          <a:off x="0" y="0"/>
          <a:ext cx="0" cy="0"/>
          <a:chOff x="0" y="0"/>
          <a:chExt cx="0" cy="0"/>
        </a:xfrm>
      </p:grpSpPr>
      <p:sp>
        <p:nvSpPr>
          <p:cNvPr id="126" name="Google Shape;126;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7" name="Google Shape;127;p29"/>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28" name="Google Shape;128;p29"/>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29" name="Google Shape;129;p29"/>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30" name="Google Shape;130;p29"/>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0"/>
              </a:spcBef>
              <a:spcAft>
                <a:spcPts val="0"/>
              </a:spcAft>
              <a:buSzPts val="1400"/>
              <a:buChar char="○"/>
              <a:defRPr/>
            </a:lvl2pPr>
            <a:lvl3pPr marL="1371600" lvl="2" indent="-311150">
              <a:spcBef>
                <a:spcPts val="0"/>
              </a:spcBef>
              <a:spcAft>
                <a:spcPts val="0"/>
              </a:spcAft>
              <a:buSzPts val="1300"/>
              <a:buChar char="■"/>
              <a:defRPr/>
            </a:lvl3pPr>
            <a:lvl4pPr marL="1828800" lvl="3" indent="-304800">
              <a:spcBef>
                <a:spcPts val="0"/>
              </a:spcBef>
              <a:spcAft>
                <a:spcPts val="0"/>
              </a:spcAft>
              <a:buSzPts val="1200"/>
              <a:buChar char="●"/>
              <a:defRPr/>
            </a:lvl4pPr>
            <a:lvl5pPr marL="2286000" lvl="4" indent="-298450">
              <a:spcBef>
                <a:spcPts val="0"/>
              </a:spcBef>
              <a:spcAft>
                <a:spcPts val="0"/>
              </a:spcAft>
              <a:buSzPts val="1100"/>
              <a:buChar char="○"/>
              <a:defRPr/>
            </a:lvl5pPr>
            <a:lvl6pPr marL="2743200" lvl="5" indent="-292100">
              <a:spcBef>
                <a:spcPts val="0"/>
              </a:spcBef>
              <a:spcAft>
                <a:spcPts val="0"/>
              </a:spcAft>
              <a:buSzPts val="1000"/>
              <a:buChar char="■"/>
              <a:defRPr/>
            </a:lvl6pPr>
            <a:lvl7pPr marL="3200400" lvl="6" indent="-285750">
              <a:spcBef>
                <a:spcPts val="0"/>
              </a:spcBef>
              <a:spcAft>
                <a:spcPts val="0"/>
              </a:spcAft>
              <a:buSzPts val="900"/>
              <a:buChar char="●"/>
              <a:defRPr/>
            </a:lvl7pPr>
            <a:lvl8pPr marL="3657600" lvl="7" indent="-279400">
              <a:spcBef>
                <a:spcPts val="0"/>
              </a:spcBef>
              <a:spcAft>
                <a:spcPts val="0"/>
              </a:spcAft>
              <a:buSzPts val="800"/>
              <a:buChar char="○"/>
              <a:defRPr/>
            </a:lvl8pPr>
            <a:lvl9pPr marL="4114800" lvl="8" indent="-273050">
              <a:spcBef>
                <a:spcPts val="0"/>
              </a:spcBef>
              <a:spcAft>
                <a:spcPts val="0"/>
              </a:spcAft>
              <a:buSzPts val="700"/>
              <a:buChar char="■"/>
              <a:defRPr/>
            </a:lvl9pPr>
          </a:lstStyle>
          <a:p>
            <a:endParaRPr/>
          </a:p>
        </p:txBody>
      </p:sp>
      <p:sp>
        <p:nvSpPr>
          <p:cNvPr id="131" name="Google Shape;131;p29"/>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32" name="Google Shape;132;p29"/>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3" name="Google Shape;133;p29"/>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4" name="Google Shape;134;p29"/>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135" name="Google Shape;135;p29"/>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136"/>
        <p:cNvGrpSpPr/>
        <p:nvPr/>
      </p:nvGrpSpPr>
      <p:grpSpPr>
        <a:xfrm>
          <a:off x="0" y="0"/>
          <a:ext cx="0" cy="0"/>
          <a:chOff x="0" y="0"/>
          <a:chExt cx="0" cy="0"/>
        </a:xfrm>
      </p:grpSpPr>
      <p:sp>
        <p:nvSpPr>
          <p:cNvPr id="137" name="Google Shape;137;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9" name="Google Shape;139;p30"/>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140"/>
        <p:cNvGrpSpPr/>
        <p:nvPr/>
      </p:nvGrpSpPr>
      <p:grpSpPr>
        <a:xfrm>
          <a:off x="0" y="0"/>
          <a:ext cx="0" cy="0"/>
          <a:chOff x="0" y="0"/>
          <a:chExt cx="0" cy="0"/>
        </a:xfrm>
      </p:grpSpPr>
      <p:sp>
        <p:nvSpPr>
          <p:cNvPr id="141" name="Google Shape;141;p31"/>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2" name="Google Shape;142;p31"/>
          <p:cNvSpPr>
            <a:spLocks noGrp="1"/>
          </p:cNvSpPr>
          <p:nvPr>
            <p:ph type="pic" idx="2"/>
          </p:nvPr>
        </p:nvSpPr>
        <p:spPr>
          <a:xfrm>
            <a:off x="4804825" y="1133300"/>
            <a:ext cx="4027500" cy="2392800"/>
          </a:xfrm>
          <a:prstGeom prst="rect">
            <a:avLst/>
          </a:prstGeom>
          <a:noFill/>
          <a:ln>
            <a:noFill/>
          </a:ln>
        </p:spPr>
      </p:sp>
      <p:sp>
        <p:nvSpPr>
          <p:cNvPr id="143" name="Google Shape;143;p31"/>
          <p:cNvSpPr>
            <a:spLocks noGrp="1"/>
          </p:cNvSpPr>
          <p:nvPr>
            <p:ph type="pic" idx="3"/>
          </p:nvPr>
        </p:nvSpPr>
        <p:spPr>
          <a:xfrm>
            <a:off x="311725" y="1133300"/>
            <a:ext cx="4027500" cy="2392800"/>
          </a:xfrm>
          <a:prstGeom prst="rect">
            <a:avLst/>
          </a:prstGeom>
          <a:noFill/>
          <a:ln>
            <a:noFill/>
          </a:ln>
        </p:spPr>
      </p:sp>
      <p:sp>
        <p:nvSpPr>
          <p:cNvPr id="144" name="Google Shape;144;p31"/>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45" name="Google Shape;145;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6" name="Google Shape;14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31"/>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48" name="Google Shape;148;p31"/>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149"/>
        <p:cNvGrpSpPr/>
        <p:nvPr/>
      </p:nvGrpSpPr>
      <p:grpSpPr>
        <a:xfrm>
          <a:off x="0" y="0"/>
          <a:ext cx="0" cy="0"/>
          <a:chOff x="0" y="0"/>
          <a:chExt cx="0" cy="0"/>
        </a:xfrm>
      </p:grpSpPr>
      <p:sp>
        <p:nvSpPr>
          <p:cNvPr id="150" name="Google Shape;150;p32"/>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1" name="Google Shape;151;p32"/>
          <p:cNvSpPr>
            <a:spLocks noGrp="1"/>
          </p:cNvSpPr>
          <p:nvPr>
            <p:ph type="pic" idx="2"/>
          </p:nvPr>
        </p:nvSpPr>
        <p:spPr>
          <a:xfrm>
            <a:off x="6205225" y="1128325"/>
            <a:ext cx="2627100" cy="2273100"/>
          </a:xfrm>
          <a:prstGeom prst="rect">
            <a:avLst/>
          </a:prstGeom>
          <a:noFill/>
          <a:ln>
            <a:noFill/>
          </a:ln>
        </p:spPr>
      </p:sp>
      <p:sp>
        <p:nvSpPr>
          <p:cNvPr id="152" name="Google Shape;152;p32"/>
          <p:cNvSpPr>
            <a:spLocks noGrp="1"/>
          </p:cNvSpPr>
          <p:nvPr>
            <p:ph type="pic" idx="3"/>
          </p:nvPr>
        </p:nvSpPr>
        <p:spPr>
          <a:xfrm>
            <a:off x="311725" y="1128325"/>
            <a:ext cx="2627100" cy="2273100"/>
          </a:xfrm>
          <a:prstGeom prst="rect">
            <a:avLst/>
          </a:prstGeom>
          <a:noFill/>
          <a:ln>
            <a:noFill/>
          </a:ln>
        </p:spPr>
      </p:sp>
      <p:sp>
        <p:nvSpPr>
          <p:cNvPr id="153" name="Google Shape;153;p32"/>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4" name="Google Shape;154;p32"/>
          <p:cNvSpPr>
            <a:spLocks noGrp="1"/>
          </p:cNvSpPr>
          <p:nvPr>
            <p:ph type="pic" idx="5"/>
          </p:nvPr>
        </p:nvSpPr>
        <p:spPr>
          <a:xfrm>
            <a:off x="3255250" y="1128325"/>
            <a:ext cx="2627100" cy="2273100"/>
          </a:xfrm>
          <a:prstGeom prst="rect">
            <a:avLst/>
          </a:prstGeom>
          <a:noFill/>
          <a:ln>
            <a:noFill/>
          </a:ln>
        </p:spPr>
      </p:sp>
      <p:sp>
        <p:nvSpPr>
          <p:cNvPr id="155" name="Google Shape;155;p32"/>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6" name="Google Shape;156;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7" name="Google Shape;157;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32"/>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59" name="Google Shape;159;p32"/>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60" name="Google Shape;160;p32"/>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only">
  <p:cSld name="CUSTOM_5_1">
    <p:spTree>
      <p:nvGrpSpPr>
        <p:cNvPr id="1" name="Shape 161"/>
        <p:cNvGrpSpPr/>
        <p:nvPr/>
      </p:nvGrpSpPr>
      <p:grpSpPr>
        <a:xfrm>
          <a:off x="0" y="0"/>
          <a:ext cx="0" cy="0"/>
          <a:chOff x="0" y="0"/>
          <a:chExt cx="0" cy="0"/>
        </a:xfrm>
      </p:grpSpPr>
      <p:sp>
        <p:nvSpPr>
          <p:cNvPr id="162" name="Google Shape;162;p33"/>
          <p:cNvSpPr>
            <a:spLocks noGrp="1"/>
          </p:cNvSpPr>
          <p:nvPr>
            <p:ph type="pic" idx="2"/>
          </p:nvPr>
        </p:nvSpPr>
        <p:spPr>
          <a:xfrm>
            <a:off x="311700" y="445025"/>
            <a:ext cx="8520600" cy="4218300"/>
          </a:xfrm>
          <a:prstGeom prst="rect">
            <a:avLst/>
          </a:prstGeom>
          <a:noFill/>
          <a:ln>
            <a:noFill/>
          </a:ln>
        </p:spPr>
      </p:sp>
      <p:sp>
        <p:nvSpPr>
          <p:cNvPr id="163" name="Google Shape;163;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164"/>
        <p:cNvGrpSpPr/>
        <p:nvPr/>
      </p:nvGrpSpPr>
      <p:grpSpPr>
        <a:xfrm>
          <a:off x="0" y="0"/>
          <a:ext cx="0" cy="0"/>
          <a:chOff x="0" y="0"/>
          <a:chExt cx="0" cy="0"/>
        </a:xfrm>
      </p:grpSpPr>
      <p:sp>
        <p:nvSpPr>
          <p:cNvPr id="165" name="Google Shape;165;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34"/>
          <p:cNvSpPr>
            <a:spLocks noGrp="1"/>
          </p:cNvSpPr>
          <p:nvPr>
            <p:ph type="pic" idx="2"/>
          </p:nvPr>
        </p:nvSpPr>
        <p:spPr>
          <a:xfrm>
            <a:off x="3389600" y="118913"/>
            <a:ext cx="1643700" cy="1535100"/>
          </a:xfrm>
          <a:prstGeom prst="rect">
            <a:avLst/>
          </a:prstGeom>
          <a:noFill/>
          <a:ln>
            <a:noFill/>
          </a:ln>
        </p:spPr>
      </p:sp>
      <p:sp>
        <p:nvSpPr>
          <p:cNvPr id="167" name="Google Shape;167;p34"/>
          <p:cNvSpPr>
            <a:spLocks noGrp="1"/>
          </p:cNvSpPr>
          <p:nvPr>
            <p:ph type="pic" idx="3"/>
          </p:nvPr>
        </p:nvSpPr>
        <p:spPr>
          <a:xfrm>
            <a:off x="5195935" y="118913"/>
            <a:ext cx="1643700" cy="1535100"/>
          </a:xfrm>
          <a:prstGeom prst="rect">
            <a:avLst/>
          </a:prstGeom>
          <a:noFill/>
          <a:ln>
            <a:noFill/>
          </a:ln>
        </p:spPr>
      </p:sp>
      <p:sp>
        <p:nvSpPr>
          <p:cNvPr id="168" name="Google Shape;168;p34"/>
          <p:cNvSpPr>
            <a:spLocks noGrp="1"/>
          </p:cNvSpPr>
          <p:nvPr>
            <p:ph type="pic" idx="4"/>
          </p:nvPr>
        </p:nvSpPr>
        <p:spPr>
          <a:xfrm>
            <a:off x="7002270" y="118913"/>
            <a:ext cx="1643700" cy="1535100"/>
          </a:xfrm>
          <a:prstGeom prst="rect">
            <a:avLst/>
          </a:prstGeom>
          <a:noFill/>
          <a:ln>
            <a:noFill/>
          </a:ln>
        </p:spPr>
      </p:sp>
      <p:sp>
        <p:nvSpPr>
          <p:cNvPr id="169" name="Google Shape;169;p34"/>
          <p:cNvSpPr>
            <a:spLocks noGrp="1"/>
          </p:cNvSpPr>
          <p:nvPr>
            <p:ph type="pic" idx="5"/>
          </p:nvPr>
        </p:nvSpPr>
        <p:spPr>
          <a:xfrm>
            <a:off x="3389588" y="1804212"/>
            <a:ext cx="1643700" cy="1535100"/>
          </a:xfrm>
          <a:prstGeom prst="rect">
            <a:avLst/>
          </a:prstGeom>
          <a:noFill/>
          <a:ln>
            <a:noFill/>
          </a:ln>
        </p:spPr>
      </p:sp>
      <p:sp>
        <p:nvSpPr>
          <p:cNvPr id="170" name="Google Shape;170;p34"/>
          <p:cNvSpPr>
            <a:spLocks noGrp="1"/>
          </p:cNvSpPr>
          <p:nvPr>
            <p:ph type="pic" idx="6"/>
          </p:nvPr>
        </p:nvSpPr>
        <p:spPr>
          <a:xfrm>
            <a:off x="5195922" y="1804212"/>
            <a:ext cx="1643700" cy="1535100"/>
          </a:xfrm>
          <a:prstGeom prst="rect">
            <a:avLst/>
          </a:prstGeom>
          <a:noFill/>
          <a:ln>
            <a:noFill/>
          </a:ln>
        </p:spPr>
      </p:sp>
      <p:sp>
        <p:nvSpPr>
          <p:cNvPr id="171" name="Google Shape;171;p34"/>
          <p:cNvSpPr>
            <a:spLocks noGrp="1"/>
          </p:cNvSpPr>
          <p:nvPr>
            <p:ph type="pic" idx="7"/>
          </p:nvPr>
        </p:nvSpPr>
        <p:spPr>
          <a:xfrm>
            <a:off x="7002257" y="1804212"/>
            <a:ext cx="1643700" cy="1535100"/>
          </a:xfrm>
          <a:prstGeom prst="rect">
            <a:avLst/>
          </a:prstGeom>
          <a:noFill/>
          <a:ln>
            <a:noFill/>
          </a:ln>
        </p:spPr>
      </p:sp>
      <p:sp>
        <p:nvSpPr>
          <p:cNvPr id="172" name="Google Shape;172;p34"/>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3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34"/>
          <p:cNvSpPr>
            <a:spLocks noGrp="1"/>
          </p:cNvSpPr>
          <p:nvPr>
            <p:ph type="pic" idx="8"/>
          </p:nvPr>
        </p:nvSpPr>
        <p:spPr>
          <a:xfrm>
            <a:off x="3389588" y="3489487"/>
            <a:ext cx="1643700" cy="1535100"/>
          </a:xfrm>
          <a:prstGeom prst="rect">
            <a:avLst/>
          </a:prstGeom>
          <a:noFill/>
          <a:ln>
            <a:noFill/>
          </a:ln>
        </p:spPr>
      </p:sp>
      <p:sp>
        <p:nvSpPr>
          <p:cNvPr id="174" name="Google Shape;174;p34"/>
          <p:cNvSpPr>
            <a:spLocks noGrp="1"/>
          </p:cNvSpPr>
          <p:nvPr>
            <p:ph type="pic" idx="9"/>
          </p:nvPr>
        </p:nvSpPr>
        <p:spPr>
          <a:xfrm>
            <a:off x="5195922" y="3489487"/>
            <a:ext cx="1643700" cy="1535100"/>
          </a:xfrm>
          <a:prstGeom prst="rect">
            <a:avLst/>
          </a:prstGeom>
          <a:noFill/>
          <a:ln>
            <a:noFill/>
          </a:ln>
        </p:spPr>
      </p:sp>
      <p:sp>
        <p:nvSpPr>
          <p:cNvPr id="175" name="Google Shape;175;p34"/>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p:cSld name="BLANK_1">
    <p:spTree>
      <p:nvGrpSpPr>
        <p:cNvPr id="1" name="Shape 176"/>
        <p:cNvGrpSpPr/>
        <p:nvPr/>
      </p:nvGrpSpPr>
      <p:grpSpPr>
        <a:xfrm>
          <a:off x="0" y="0"/>
          <a:ext cx="0" cy="0"/>
          <a:chOff x="0" y="0"/>
          <a:chExt cx="0" cy="0"/>
        </a:xfrm>
      </p:grpSpPr>
      <p:sp>
        <p:nvSpPr>
          <p:cNvPr id="177" name="Google Shape;177;p35"/>
          <p:cNvSpPr txBox="1">
            <a:spLocks noGrp="1"/>
          </p:cNvSpPr>
          <p:nvPr>
            <p:ph type="title"/>
          </p:nvPr>
        </p:nvSpPr>
        <p:spPr>
          <a:xfrm>
            <a:off x="697350" y="2932550"/>
            <a:ext cx="7749300" cy="1015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3600"/>
              <a:buFont typeface="Hepta Slab Medium"/>
              <a:buNone/>
              <a:defRPr>
                <a:latin typeface="Hepta Slab Medium"/>
                <a:ea typeface="Hepta Slab Medium"/>
                <a:cs typeface="Hepta Slab Medium"/>
                <a:sym typeface="Hepta Slab Medium"/>
              </a:defRPr>
            </a:lvl1pPr>
            <a:lvl2pPr lvl="1"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2pPr>
            <a:lvl3pPr lvl="2"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3pPr>
            <a:lvl4pPr lvl="3"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4pPr>
            <a:lvl5pPr lvl="4"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5pPr>
            <a:lvl6pPr lvl="5"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6pPr>
            <a:lvl7pPr lvl="6"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7pPr>
            <a:lvl8pPr lvl="7"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8pPr>
            <a:lvl9pPr lvl="8"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9pPr>
          </a:lstStyle>
          <a:p>
            <a:endParaRPr/>
          </a:p>
        </p:txBody>
      </p:sp>
      <p:sp>
        <p:nvSpPr>
          <p:cNvPr id="178" name="Google Shape;178;p35"/>
          <p:cNvSpPr txBox="1">
            <a:spLocks noGrp="1"/>
          </p:cNvSpPr>
          <p:nvPr>
            <p:ph type="title" idx="2"/>
          </p:nvPr>
        </p:nvSpPr>
        <p:spPr>
          <a:xfrm>
            <a:off x="3278250" y="1194450"/>
            <a:ext cx="2587500" cy="1992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4"/>
              </a:buClr>
              <a:buSzPts val="12800"/>
              <a:buNone/>
              <a:defRPr sz="12800">
                <a:solidFill>
                  <a:schemeClr val="accent4"/>
                </a:solidFill>
              </a:defRPr>
            </a:lvl1pPr>
            <a:lvl2pPr lvl="1"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2pPr>
            <a:lvl3pPr lvl="2"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3pPr>
            <a:lvl4pPr lvl="3"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4pPr>
            <a:lvl5pPr lvl="4"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5pPr>
            <a:lvl6pPr lvl="5"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6pPr>
            <a:lvl7pPr lvl="6"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7pPr>
            <a:lvl8pPr lvl="7"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8pPr>
            <a:lvl9pPr lvl="8" algn="ctr">
              <a:spcBef>
                <a:spcPts val="0"/>
              </a:spcBef>
              <a:spcAft>
                <a:spcPts val="0"/>
              </a:spcAft>
              <a:buClr>
                <a:schemeClr val="accent3"/>
              </a:buClr>
              <a:buSzPts val="12800"/>
              <a:buNone/>
              <a:defRPr sz="12800">
                <a:solidFill>
                  <a:schemeClr val="accent3"/>
                </a:solidFill>
                <a:latin typeface="Barlow Light"/>
                <a:ea typeface="Barlow Light"/>
                <a:cs typeface="Barlow Light"/>
                <a:sym typeface="Barlow Light"/>
              </a:defRPr>
            </a:lvl9pPr>
          </a:lstStyle>
          <a:p>
            <a:endParaRPr/>
          </a:p>
        </p:txBody>
      </p:sp>
      <p:sp>
        <p:nvSpPr>
          <p:cNvPr id="179" name="Google Shape;179;p3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337">
          <p15:clr>
            <a:srgbClr val="E46962"/>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secHead">
  <p:cSld name="SECTION_HEADER">
    <p:spTree>
      <p:nvGrpSpPr>
        <p:cNvPr id="1" name="Shape 180"/>
        <p:cNvGrpSpPr/>
        <p:nvPr/>
      </p:nvGrpSpPr>
      <p:grpSpPr>
        <a:xfrm>
          <a:off x="0" y="0"/>
          <a:ext cx="0" cy="0"/>
          <a:chOff x="0" y="0"/>
          <a:chExt cx="0" cy="0"/>
        </a:xfrm>
      </p:grpSpPr>
      <p:sp>
        <p:nvSpPr>
          <p:cNvPr id="181" name="Google Shape;181;p36"/>
          <p:cNvSpPr txBox="1">
            <a:spLocks noGrp="1"/>
          </p:cNvSpPr>
          <p:nvPr>
            <p:ph type="title"/>
          </p:nvPr>
        </p:nvSpPr>
        <p:spPr>
          <a:xfrm>
            <a:off x="632850" y="1124700"/>
            <a:ext cx="7878300" cy="17415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5400"/>
              <a:buFont typeface="Hepta Slab"/>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36"/>
          <p:cNvSpPr txBox="1">
            <a:spLocks noGrp="1"/>
          </p:cNvSpPr>
          <p:nvPr>
            <p:ph type="body" idx="1"/>
          </p:nvPr>
        </p:nvSpPr>
        <p:spPr>
          <a:xfrm>
            <a:off x="4064100" y="4335200"/>
            <a:ext cx="1015800" cy="266100"/>
          </a:xfrm>
          <a:prstGeom prst="rect">
            <a:avLst/>
          </a:prstGeom>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marL="457200" lvl="0" indent="-298450">
              <a:spcBef>
                <a:spcPts val="0"/>
              </a:spcBef>
              <a:spcAft>
                <a:spcPts val="0"/>
              </a:spcAft>
              <a:buSzPts val="1100"/>
              <a:buFont typeface="Barlow Medium"/>
              <a:buChar char="●"/>
              <a:defRPr sz="1100">
                <a:latin typeface="Barlow Medium"/>
                <a:ea typeface="Barlow Medium"/>
                <a:cs typeface="Barlow Medium"/>
                <a:sym typeface="Barlow Medium"/>
              </a:defRPr>
            </a:lvl1pPr>
            <a:lvl2pPr marL="914400" lvl="1" indent="-298450">
              <a:spcBef>
                <a:spcPts val="0"/>
              </a:spcBef>
              <a:spcAft>
                <a:spcPts val="0"/>
              </a:spcAft>
              <a:buSzPts val="1100"/>
              <a:buFont typeface="Barlow Medium"/>
              <a:buChar char="○"/>
              <a:defRPr sz="1100">
                <a:latin typeface="Barlow Medium"/>
                <a:ea typeface="Barlow Medium"/>
                <a:cs typeface="Barlow Medium"/>
                <a:sym typeface="Barlow Medium"/>
              </a:defRPr>
            </a:lvl2pPr>
            <a:lvl3pPr marL="1371600" lvl="2" indent="-298450">
              <a:spcBef>
                <a:spcPts val="0"/>
              </a:spcBef>
              <a:spcAft>
                <a:spcPts val="0"/>
              </a:spcAft>
              <a:buSzPts val="1100"/>
              <a:buFont typeface="Barlow Medium"/>
              <a:buChar char="■"/>
              <a:defRPr sz="1100">
                <a:latin typeface="Barlow Medium"/>
                <a:ea typeface="Barlow Medium"/>
                <a:cs typeface="Barlow Medium"/>
                <a:sym typeface="Barlow Medium"/>
              </a:defRPr>
            </a:lvl3pPr>
            <a:lvl4pPr marL="1828800" lvl="3" indent="-298450">
              <a:spcBef>
                <a:spcPts val="0"/>
              </a:spcBef>
              <a:spcAft>
                <a:spcPts val="0"/>
              </a:spcAft>
              <a:buSzPts val="1100"/>
              <a:buFont typeface="Barlow Medium"/>
              <a:buChar char="●"/>
              <a:defRPr sz="1100">
                <a:latin typeface="Barlow Medium"/>
                <a:ea typeface="Barlow Medium"/>
                <a:cs typeface="Barlow Medium"/>
                <a:sym typeface="Barlow Medium"/>
              </a:defRPr>
            </a:lvl4pPr>
            <a:lvl5pPr marL="2286000" lvl="4" indent="-298450">
              <a:spcBef>
                <a:spcPts val="0"/>
              </a:spcBef>
              <a:spcAft>
                <a:spcPts val="0"/>
              </a:spcAft>
              <a:buSzPts val="1100"/>
              <a:buFont typeface="Barlow Medium"/>
              <a:buChar char="○"/>
              <a:defRPr>
                <a:latin typeface="Barlow Medium"/>
                <a:ea typeface="Barlow Medium"/>
                <a:cs typeface="Barlow Medium"/>
                <a:sym typeface="Barlow Medium"/>
              </a:defRPr>
            </a:lvl5pPr>
            <a:lvl6pPr marL="2743200" lvl="5" indent="-298450">
              <a:spcBef>
                <a:spcPts val="0"/>
              </a:spcBef>
              <a:spcAft>
                <a:spcPts val="0"/>
              </a:spcAft>
              <a:buSzPts val="1100"/>
              <a:buFont typeface="Barlow Medium"/>
              <a:buChar char="■"/>
              <a:defRPr sz="1100">
                <a:latin typeface="Barlow Medium"/>
                <a:ea typeface="Barlow Medium"/>
                <a:cs typeface="Barlow Medium"/>
                <a:sym typeface="Barlow Medium"/>
              </a:defRPr>
            </a:lvl6pPr>
            <a:lvl7pPr marL="3200400" lvl="6" indent="-298450">
              <a:spcBef>
                <a:spcPts val="0"/>
              </a:spcBef>
              <a:spcAft>
                <a:spcPts val="0"/>
              </a:spcAft>
              <a:buSzPts val="1100"/>
              <a:buFont typeface="Barlow Medium"/>
              <a:buChar char="●"/>
              <a:defRPr sz="1100">
                <a:latin typeface="Barlow Medium"/>
                <a:ea typeface="Barlow Medium"/>
                <a:cs typeface="Barlow Medium"/>
                <a:sym typeface="Barlow Medium"/>
              </a:defRPr>
            </a:lvl7pPr>
            <a:lvl8pPr marL="3657600" lvl="7" indent="-298450">
              <a:spcBef>
                <a:spcPts val="0"/>
              </a:spcBef>
              <a:spcAft>
                <a:spcPts val="0"/>
              </a:spcAft>
              <a:buSzPts val="1100"/>
              <a:buFont typeface="Barlow Medium"/>
              <a:buChar char="○"/>
              <a:defRPr sz="1100">
                <a:latin typeface="Barlow Medium"/>
                <a:ea typeface="Barlow Medium"/>
                <a:cs typeface="Barlow Medium"/>
                <a:sym typeface="Barlow Medium"/>
              </a:defRPr>
            </a:lvl8pPr>
            <a:lvl9pPr marL="4114800" lvl="8" indent="-298450">
              <a:spcBef>
                <a:spcPts val="0"/>
              </a:spcBef>
              <a:spcAft>
                <a:spcPts val="0"/>
              </a:spcAft>
              <a:buSzPts val="1100"/>
              <a:buFont typeface="Barlow Medium"/>
              <a:buChar char="■"/>
              <a:defRPr sz="1100">
                <a:latin typeface="Barlow Medium"/>
                <a:ea typeface="Barlow Medium"/>
                <a:cs typeface="Barlow Medium"/>
                <a:sym typeface="Barlow Medium"/>
              </a:defRPr>
            </a:lvl9pPr>
          </a:lstStyle>
          <a:p>
            <a:endParaRPr/>
          </a:p>
        </p:txBody>
      </p:sp>
      <p:sp>
        <p:nvSpPr>
          <p:cNvPr id="183" name="Google Shape;183;p36"/>
          <p:cNvSpPr txBox="1">
            <a:spLocks noGrp="1"/>
          </p:cNvSpPr>
          <p:nvPr>
            <p:ph type="subTitle" idx="2"/>
          </p:nvPr>
        </p:nvSpPr>
        <p:spPr>
          <a:xfrm>
            <a:off x="2857500" y="2902000"/>
            <a:ext cx="3765600" cy="9348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2"/>
              </a:buClr>
              <a:buSzPts val="2600"/>
              <a:buNone/>
              <a:defRPr sz="2600">
                <a:solidFill>
                  <a:schemeClr val="dk2"/>
                </a:solidFill>
              </a:defRPr>
            </a:lvl1pPr>
            <a:lvl2pPr lvl="1">
              <a:spcBef>
                <a:spcPts val="0"/>
              </a:spcBef>
              <a:spcAft>
                <a:spcPts val="0"/>
              </a:spcAft>
              <a:buSzPts val="1400"/>
              <a:buNone/>
              <a:defRPr>
                <a:latin typeface="Barlow Light"/>
                <a:ea typeface="Barlow Light"/>
                <a:cs typeface="Barlow Light"/>
                <a:sym typeface="Barlow Light"/>
              </a:defRPr>
            </a:lvl2pPr>
            <a:lvl3pPr lvl="2">
              <a:spcBef>
                <a:spcPts val="0"/>
              </a:spcBef>
              <a:spcAft>
                <a:spcPts val="0"/>
              </a:spcAft>
              <a:buSzPts val="1400"/>
              <a:buNone/>
              <a:defRPr>
                <a:latin typeface="Barlow Light"/>
                <a:ea typeface="Barlow Light"/>
                <a:cs typeface="Barlow Light"/>
                <a:sym typeface="Barlow Light"/>
              </a:defRPr>
            </a:lvl3pPr>
            <a:lvl4pPr lvl="3">
              <a:spcBef>
                <a:spcPts val="0"/>
              </a:spcBef>
              <a:spcAft>
                <a:spcPts val="0"/>
              </a:spcAft>
              <a:buSzPts val="1400"/>
              <a:buNone/>
              <a:defRPr>
                <a:latin typeface="Barlow Light"/>
                <a:ea typeface="Barlow Light"/>
                <a:cs typeface="Barlow Light"/>
                <a:sym typeface="Barlow Light"/>
              </a:defRPr>
            </a:lvl4pPr>
            <a:lvl5pPr lvl="4">
              <a:spcBef>
                <a:spcPts val="0"/>
              </a:spcBef>
              <a:spcAft>
                <a:spcPts val="0"/>
              </a:spcAft>
              <a:buSzPts val="1400"/>
              <a:buNone/>
              <a:defRPr>
                <a:latin typeface="Barlow Light"/>
                <a:ea typeface="Barlow Light"/>
                <a:cs typeface="Barlow Light"/>
                <a:sym typeface="Barlow Light"/>
              </a:defRPr>
            </a:lvl5pPr>
            <a:lvl6pPr lvl="5">
              <a:spcBef>
                <a:spcPts val="0"/>
              </a:spcBef>
              <a:spcAft>
                <a:spcPts val="0"/>
              </a:spcAft>
              <a:buSzPts val="1400"/>
              <a:buNone/>
              <a:defRPr>
                <a:latin typeface="Barlow Light"/>
                <a:ea typeface="Barlow Light"/>
                <a:cs typeface="Barlow Light"/>
                <a:sym typeface="Barlow Light"/>
              </a:defRPr>
            </a:lvl6pPr>
            <a:lvl7pPr lvl="6">
              <a:spcBef>
                <a:spcPts val="0"/>
              </a:spcBef>
              <a:spcAft>
                <a:spcPts val="0"/>
              </a:spcAft>
              <a:buSzPts val="1400"/>
              <a:buNone/>
              <a:defRPr>
                <a:latin typeface="Barlow Light"/>
                <a:ea typeface="Barlow Light"/>
                <a:cs typeface="Barlow Light"/>
                <a:sym typeface="Barlow Light"/>
              </a:defRPr>
            </a:lvl7pPr>
            <a:lvl8pPr lvl="7">
              <a:spcBef>
                <a:spcPts val="0"/>
              </a:spcBef>
              <a:spcAft>
                <a:spcPts val="0"/>
              </a:spcAft>
              <a:buSzPts val="1400"/>
              <a:buNone/>
              <a:defRPr>
                <a:latin typeface="Barlow Light"/>
                <a:ea typeface="Barlow Light"/>
                <a:cs typeface="Barlow Light"/>
                <a:sym typeface="Barlow Light"/>
              </a:defRPr>
            </a:lvl8pPr>
            <a:lvl9pPr lvl="8">
              <a:spcBef>
                <a:spcPts val="0"/>
              </a:spcBef>
              <a:spcAft>
                <a:spcPts val="0"/>
              </a:spcAft>
              <a:buSzPts val="1400"/>
              <a:buNone/>
              <a:defRPr>
                <a:latin typeface="Barlow Light"/>
                <a:ea typeface="Barlow Light"/>
                <a:cs typeface="Barlow Light"/>
                <a:sym typeface="Barlow Light"/>
              </a:defRPr>
            </a:lvl9pPr>
          </a:lstStyle>
          <a:p>
            <a:endParaRPr/>
          </a:p>
        </p:txBody>
      </p:sp>
      <p:sp>
        <p:nvSpPr>
          <p:cNvPr id="184" name="Google Shape;184;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atin typeface="Barlow Medium"/>
                <a:ea typeface="Barlow Medium"/>
                <a:cs typeface="Barlow Medium"/>
                <a:sym typeface="Barlow Medium"/>
              </a:defRPr>
            </a:lvl1pPr>
            <a:lvl2pPr lvl="1">
              <a:buNone/>
              <a:defRPr>
                <a:latin typeface="Barlow Medium"/>
                <a:ea typeface="Barlow Medium"/>
                <a:cs typeface="Barlow Medium"/>
                <a:sym typeface="Barlow Medium"/>
              </a:defRPr>
            </a:lvl2pPr>
            <a:lvl3pPr lvl="2">
              <a:buNone/>
              <a:defRPr>
                <a:latin typeface="Barlow Medium"/>
                <a:ea typeface="Barlow Medium"/>
                <a:cs typeface="Barlow Medium"/>
                <a:sym typeface="Barlow Medium"/>
              </a:defRPr>
            </a:lvl3pPr>
            <a:lvl4pPr lvl="3">
              <a:buNone/>
              <a:defRPr>
                <a:latin typeface="Barlow Medium"/>
                <a:ea typeface="Barlow Medium"/>
                <a:cs typeface="Barlow Medium"/>
                <a:sym typeface="Barlow Medium"/>
              </a:defRPr>
            </a:lvl4pPr>
            <a:lvl5pPr lvl="4">
              <a:buNone/>
              <a:defRPr>
                <a:latin typeface="Barlow Medium"/>
                <a:ea typeface="Barlow Medium"/>
                <a:cs typeface="Barlow Medium"/>
                <a:sym typeface="Barlow Medium"/>
              </a:defRPr>
            </a:lvl5pPr>
            <a:lvl6pPr lvl="5">
              <a:buNone/>
              <a:defRPr>
                <a:latin typeface="Barlow Medium"/>
                <a:ea typeface="Barlow Medium"/>
                <a:cs typeface="Barlow Medium"/>
                <a:sym typeface="Barlow Medium"/>
              </a:defRPr>
            </a:lvl6pPr>
            <a:lvl7pPr lvl="6">
              <a:buNone/>
              <a:defRPr>
                <a:latin typeface="Barlow Medium"/>
                <a:ea typeface="Barlow Medium"/>
                <a:cs typeface="Barlow Medium"/>
                <a:sym typeface="Barlow Medium"/>
              </a:defRPr>
            </a:lvl7pPr>
            <a:lvl8pPr lvl="7">
              <a:buNone/>
              <a:defRPr>
                <a:latin typeface="Barlow Medium"/>
                <a:ea typeface="Barlow Medium"/>
                <a:cs typeface="Barlow Medium"/>
                <a:sym typeface="Barlow Medium"/>
              </a:defRPr>
            </a:lvl8pPr>
            <a:lvl9pPr lvl="8">
              <a:buNone/>
              <a:defRPr>
                <a:latin typeface="Barlow Medium"/>
                <a:ea typeface="Barlow Medium"/>
                <a:cs typeface="Barlow Medium"/>
                <a:sym typeface="Barlow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genda / Content" type="tx">
  <p:cSld name="TITLE_AND_BODY">
    <p:bg>
      <p:bgPr>
        <a:solidFill>
          <a:schemeClr val="accent4"/>
        </a:solidFill>
        <a:effectLst/>
      </p:bgPr>
    </p:bg>
    <p:spTree>
      <p:nvGrpSpPr>
        <p:cNvPr id="1" name="Shape 185"/>
        <p:cNvGrpSpPr/>
        <p:nvPr/>
      </p:nvGrpSpPr>
      <p:grpSpPr>
        <a:xfrm>
          <a:off x="0" y="0"/>
          <a:ext cx="0" cy="0"/>
          <a:chOff x="0" y="0"/>
          <a:chExt cx="0" cy="0"/>
        </a:xfrm>
      </p:grpSpPr>
      <p:sp>
        <p:nvSpPr>
          <p:cNvPr id="186" name="Google Shape;186;p37"/>
          <p:cNvSpPr txBox="1">
            <a:spLocks noGrp="1"/>
          </p:cNvSpPr>
          <p:nvPr>
            <p:ph type="subTitle" idx="1"/>
          </p:nvPr>
        </p:nvSpPr>
        <p:spPr>
          <a:xfrm>
            <a:off x="475075" y="309225"/>
            <a:ext cx="3655200" cy="3576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1pPr>
            <a:lvl2pPr lvl="1">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2pPr>
            <a:lvl3pPr lvl="2">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3pPr>
            <a:lvl4pPr lvl="3">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4pPr>
            <a:lvl5pPr lvl="4">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5pPr>
            <a:lvl6pPr lvl="5">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6pPr>
            <a:lvl7pPr lvl="6">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7pPr>
            <a:lvl8pPr lvl="7">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8pPr>
            <a:lvl9pPr lvl="8">
              <a:spcBef>
                <a:spcPts val="0"/>
              </a:spcBef>
              <a:spcAft>
                <a:spcPts val="0"/>
              </a:spcAft>
              <a:buClr>
                <a:schemeClr val="accent3"/>
              </a:buClr>
              <a:buSzPts val="1400"/>
              <a:buNone/>
              <a:defRPr>
                <a:solidFill>
                  <a:schemeClr val="accent3"/>
                </a:solidFill>
                <a:latin typeface="Barlow Light"/>
                <a:ea typeface="Barlow Light"/>
                <a:cs typeface="Barlow Light"/>
                <a:sym typeface="Barlow Light"/>
              </a:defRPr>
            </a:lvl9pPr>
          </a:lstStyle>
          <a:p>
            <a:endParaRPr/>
          </a:p>
        </p:txBody>
      </p:sp>
      <p:sp>
        <p:nvSpPr>
          <p:cNvPr id="187" name="Google Shape;187;p37"/>
          <p:cNvSpPr txBox="1">
            <a:spLocks noGrp="1"/>
          </p:cNvSpPr>
          <p:nvPr>
            <p:ph type="body" idx="2"/>
          </p:nvPr>
        </p:nvSpPr>
        <p:spPr>
          <a:xfrm>
            <a:off x="711097" y="980554"/>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188" name="Google Shape;188;p37"/>
          <p:cNvSpPr txBox="1">
            <a:spLocks noGrp="1"/>
          </p:cNvSpPr>
          <p:nvPr>
            <p:ph type="subTitle" idx="3"/>
          </p:nvPr>
        </p:nvSpPr>
        <p:spPr>
          <a:xfrm>
            <a:off x="1699221" y="980279"/>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189" name="Google Shape;189;p37"/>
          <p:cNvSpPr txBox="1">
            <a:spLocks noGrp="1"/>
          </p:cNvSpPr>
          <p:nvPr>
            <p:ph type="body" idx="4"/>
          </p:nvPr>
        </p:nvSpPr>
        <p:spPr>
          <a:xfrm>
            <a:off x="2285797" y="1226054"/>
            <a:ext cx="1775700" cy="1108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190" name="Google Shape;190;p37"/>
          <p:cNvSpPr txBox="1">
            <a:spLocks noGrp="1"/>
          </p:cNvSpPr>
          <p:nvPr>
            <p:ph type="body" idx="5"/>
          </p:nvPr>
        </p:nvSpPr>
        <p:spPr>
          <a:xfrm>
            <a:off x="711097" y="2222666"/>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191" name="Google Shape;191;p37"/>
          <p:cNvSpPr txBox="1">
            <a:spLocks noGrp="1"/>
          </p:cNvSpPr>
          <p:nvPr>
            <p:ph type="subTitle" idx="6"/>
          </p:nvPr>
        </p:nvSpPr>
        <p:spPr>
          <a:xfrm>
            <a:off x="1699221" y="2222391"/>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192" name="Google Shape;192;p37"/>
          <p:cNvSpPr txBox="1">
            <a:spLocks noGrp="1"/>
          </p:cNvSpPr>
          <p:nvPr>
            <p:ph type="body" idx="7"/>
          </p:nvPr>
        </p:nvSpPr>
        <p:spPr>
          <a:xfrm>
            <a:off x="2285797" y="2468166"/>
            <a:ext cx="1775700" cy="84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193" name="Google Shape;193;p37"/>
          <p:cNvSpPr txBox="1">
            <a:spLocks noGrp="1"/>
          </p:cNvSpPr>
          <p:nvPr>
            <p:ph type="body" idx="8"/>
          </p:nvPr>
        </p:nvSpPr>
        <p:spPr>
          <a:xfrm>
            <a:off x="711097" y="3219093"/>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194" name="Google Shape;194;p37"/>
          <p:cNvSpPr txBox="1">
            <a:spLocks noGrp="1"/>
          </p:cNvSpPr>
          <p:nvPr>
            <p:ph type="subTitle" idx="9"/>
          </p:nvPr>
        </p:nvSpPr>
        <p:spPr>
          <a:xfrm>
            <a:off x="1699221" y="3218818"/>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195" name="Google Shape;195;p37"/>
          <p:cNvSpPr txBox="1">
            <a:spLocks noGrp="1"/>
          </p:cNvSpPr>
          <p:nvPr>
            <p:ph type="body" idx="13"/>
          </p:nvPr>
        </p:nvSpPr>
        <p:spPr>
          <a:xfrm>
            <a:off x="2285797" y="3464593"/>
            <a:ext cx="1775700" cy="84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196" name="Google Shape;196;p37"/>
          <p:cNvSpPr txBox="1">
            <a:spLocks noGrp="1"/>
          </p:cNvSpPr>
          <p:nvPr>
            <p:ph type="body" idx="14"/>
          </p:nvPr>
        </p:nvSpPr>
        <p:spPr>
          <a:xfrm>
            <a:off x="4746581" y="980554"/>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197" name="Google Shape;197;p37"/>
          <p:cNvSpPr txBox="1">
            <a:spLocks noGrp="1"/>
          </p:cNvSpPr>
          <p:nvPr>
            <p:ph type="subTitle" idx="15"/>
          </p:nvPr>
        </p:nvSpPr>
        <p:spPr>
          <a:xfrm>
            <a:off x="5734705" y="980279"/>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198" name="Google Shape;198;p37"/>
          <p:cNvSpPr txBox="1">
            <a:spLocks noGrp="1"/>
          </p:cNvSpPr>
          <p:nvPr>
            <p:ph type="body" idx="16"/>
          </p:nvPr>
        </p:nvSpPr>
        <p:spPr>
          <a:xfrm>
            <a:off x="6321281" y="1226054"/>
            <a:ext cx="1775700" cy="11085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199" name="Google Shape;199;p37"/>
          <p:cNvSpPr txBox="1">
            <a:spLocks noGrp="1"/>
          </p:cNvSpPr>
          <p:nvPr>
            <p:ph type="body" idx="17"/>
          </p:nvPr>
        </p:nvSpPr>
        <p:spPr>
          <a:xfrm>
            <a:off x="4746581" y="2222666"/>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200" name="Google Shape;200;p37"/>
          <p:cNvSpPr txBox="1">
            <a:spLocks noGrp="1"/>
          </p:cNvSpPr>
          <p:nvPr>
            <p:ph type="subTitle" idx="18"/>
          </p:nvPr>
        </p:nvSpPr>
        <p:spPr>
          <a:xfrm>
            <a:off x="5734705" y="2222391"/>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201" name="Google Shape;201;p37"/>
          <p:cNvSpPr txBox="1">
            <a:spLocks noGrp="1"/>
          </p:cNvSpPr>
          <p:nvPr>
            <p:ph type="body" idx="19"/>
          </p:nvPr>
        </p:nvSpPr>
        <p:spPr>
          <a:xfrm>
            <a:off x="6321281" y="2468166"/>
            <a:ext cx="1775700" cy="84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02" name="Google Shape;202;p37"/>
          <p:cNvSpPr txBox="1">
            <a:spLocks noGrp="1"/>
          </p:cNvSpPr>
          <p:nvPr>
            <p:ph type="body" idx="20"/>
          </p:nvPr>
        </p:nvSpPr>
        <p:spPr>
          <a:xfrm>
            <a:off x="4746581" y="3219093"/>
            <a:ext cx="926100" cy="474000"/>
          </a:xfrm>
          <a:prstGeom prst="rect">
            <a:avLst/>
          </a:prstGeom>
        </p:spPr>
        <p:txBody>
          <a:bodyPr spcFirstLastPara="1" wrap="square" lIns="91425" tIns="91425" rIns="91425" bIns="91425" anchor="t" anchorCtr="0">
            <a:noAutofit/>
          </a:bodyPr>
          <a:lstStyle>
            <a:lvl1pPr marL="457200" lvl="0" indent="-406400" algn="r">
              <a:lnSpc>
                <a:spcPct val="80000"/>
              </a:lnSpc>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317500">
              <a:lnSpc>
                <a:spcPct val="80000"/>
              </a:lnSpc>
              <a:spcBef>
                <a:spcPts val="0"/>
              </a:spcBef>
              <a:spcAft>
                <a:spcPts val="0"/>
              </a:spcAft>
              <a:buClr>
                <a:schemeClr val="accent3"/>
              </a:buClr>
              <a:buSzPts val="1400"/>
              <a:buFont typeface="Barlow ExtraLight"/>
              <a:buChar char="○"/>
              <a:defRPr>
                <a:solidFill>
                  <a:schemeClr val="accent3"/>
                </a:solidFill>
                <a:latin typeface="Barlow ExtraLight"/>
                <a:ea typeface="Barlow ExtraLight"/>
                <a:cs typeface="Barlow ExtraLight"/>
                <a:sym typeface="Barlow ExtraLight"/>
              </a:defRPr>
            </a:lvl2pPr>
            <a:lvl3pPr marL="1371600" lvl="2" indent="-311150">
              <a:lnSpc>
                <a:spcPct val="80000"/>
              </a:lnSpc>
              <a:spcBef>
                <a:spcPts val="0"/>
              </a:spcBef>
              <a:spcAft>
                <a:spcPts val="0"/>
              </a:spcAft>
              <a:buClr>
                <a:schemeClr val="accent3"/>
              </a:buClr>
              <a:buSzPts val="1300"/>
              <a:buFont typeface="Barlow ExtraLight"/>
              <a:buChar char="■"/>
              <a:defRPr>
                <a:solidFill>
                  <a:schemeClr val="accent3"/>
                </a:solidFill>
                <a:latin typeface="Barlow ExtraLight"/>
                <a:ea typeface="Barlow ExtraLight"/>
                <a:cs typeface="Barlow ExtraLight"/>
                <a:sym typeface="Barlow ExtraLight"/>
              </a:defRPr>
            </a:lvl3pPr>
            <a:lvl4pPr marL="1828800" lvl="3" indent="-304800">
              <a:lnSpc>
                <a:spcPct val="80000"/>
              </a:lnSpc>
              <a:spcBef>
                <a:spcPts val="0"/>
              </a:spcBef>
              <a:spcAft>
                <a:spcPts val="0"/>
              </a:spcAft>
              <a:buClr>
                <a:schemeClr val="accent3"/>
              </a:buClr>
              <a:buSzPts val="1200"/>
              <a:buFont typeface="Barlow ExtraLight"/>
              <a:buChar char="●"/>
              <a:defRPr>
                <a:solidFill>
                  <a:schemeClr val="accent3"/>
                </a:solidFill>
                <a:latin typeface="Barlow ExtraLight"/>
                <a:ea typeface="Barlow ExtraLight"/>
                <a:cs typeface="Barlow ExtraLight"/>
                <a:sym typeface="Barlow ExtraLight"/>
              </a:defRPr>
            </a:lvl4pPr>
            <a:lvl5pPr marL="2286000" lvl="4" indent="-298450">
              <a:lnSpc>
                <a:spcPct val="80000"/>
              </a:lnSpc>
              <a:spcBef>
                <a:spcPts val="0"/>
              </a:spcBef>
              <a:spcAft>
                <a:spcPts val="0"/>
              </a:spcAft>
              <a:buClr>
                <a:schemeClr val="accent3"/>
              </a:buClr>
              <a:buSzPts val="1100"/>
              <a:buFont typeface="Barlow ExtraLight"/>
              <a:buChar char="○"/>
              <a:defRPr>
                <a:solidFill>
                  <a:schemeClr val="accent3"/>
                </a:solidFill>
                <a:latin typeface="Barlow ExtraLight"/>
                <a:ea typeface="Barlow ExtraLight"/>
                <a:cs typeface="Barlow ExtraLight"/>
                <a:sym typeface="Barlow ExtraLight"/>
              </a:defRPr>
            </a:lvl5pPr>
            <a:lvl6pPr marL="2743200" lvl="5" indent="-292100">
              <a:lnSpc>
                <a:spcPct val="80000"/>
              </a:lnSpc>
              <a:spcBef>
                <a:spcPts val="0"/>
              </a:spcBef>
              <a:spcAft>
                <a:spcPts val="0"/>
              </a:spcAft>
              <a:buClr>
                <a:schemeClr val="accent3"/>
              </a:buClr>
              <a:buSzPts val="1000"/>
              <a:buFont typeface="Barlow ExtraLight"/>
              <a:buChar char="■"/>
              <a:defRPr>
                <a:solidFill>
                  <a:schemeClr val="accent3"/>
                </a:solidFill>
                <a:latin typeface="Barlow ExtraLight"/>
                <a:ea typeface="Barlow ExtraLight"/>
                <a:cs typeface="Barlow ExtraLight"/>
                <a:sym typeface="Barlow ExtraLight"/>
              </a:defRPr>
            </a:lvl6pPr>
            <a:lvl7pPr marL="3200400" lvl="6" indent="-285750">
              <a:lnSpc>
                <a:spcPct val="80000"/>
              </a:lnSpc>
              <a:spcBef>
                <a:spcPts val="0"/>
              </a:spcBef>
              <a:spcAft>
                <a:spcPts val="0"/>
              </a:spcAft>
              <a:buClr>
                <a:schemeClr val="accent3"/>
              </a:buClr>
              <a:buSzPts val="900"/>
              <a:buFont typeface="Barlow ExtraLight"/>
              <a:buChar char="●"/>
              <a:defRPr>
                <a:solidFill>
                  <a:schemeClr val="accent3"/>
                </a:solidFill>
                <a:latin typeface="Barlow ExtraLight"/>
                <a:ea typeface="Barlow ExtraLight"/>
                <a:cs typeface="Barlow ExtraLight"/>
                <a:sym typeface="Barlow ExtraLight"/>
              </a:defRPr>
            </a:lvl7pPr>
            <a:lvl8pPr marL="3657600" lvl="7" indent="-279400">
              <a:lnSpc>
                <a:spcPct val="80000"/>
              </a:lnSpc>
              <a:spcBef>
                <a:spcPts val="0"/>
              </a:spcBef>
              <a:spcAft>
                <a:spcPts val="0"/>
              </a:spcAft>
              <a:buClr>
                <a:schemeClr val="accent3"/>
              </a:buClr>
              <a:buSzPts val="800"/>
              <a:buFont typeface="Barlow ExtraLight"/>
              <a:buChar char="○"/>
              <a:defRPr>
                <a:solidFill>
                  <a:schemeClr val="accent3"/>
                </a:solidFill>
                <a:latin typeface="Barlow ExtraLight"/>
                <a:ea typeface="Barlow ExtraLight"/>
                <a:cs typeface="Barlow ExtraLight"/>
                <a:sym typeface="Barlow ExtraLight"/>
              </a:defRPr>
            </a:lvl8pPr>
            <a:lvl9pPr marL="4114800" lvl="8" indent="-273050">
              <a:lnSpc>
                <a:spcPct val="80000"/>
              </a:lnSpc>
              <a:spcBef>
                <a:spcPts val="0"/>
              </a:spcBef>
              <a:spcAft>
                <a:spcPts val="0"/>
              </a:spcAft>
              <a:buClr>
                <a:schemeClr val="accent3"/>
              </a:buClr>
              <a:buSzPts val="700"/>
              <a:buFont typeface="Barlow ExtraLight"/>
              <a:buChar char="■"/>
              <a:defRPr>
                <a:solidFill>
                  <a:schemeClr val="accent3"/>
                </a:solidFill>
                <a:latin typeface="Barlow ExtraLight"/>
                <a:ea typeface="Barlow ExtraLight"/>
                <a:cs typeface="Barlow ExtraLight"/>
                <a:sym typeface="Barlow ExtraLight"/>
              </a:defRPr>
            </a:lvl9pPr>
          </a:lstStyle>
          <a:p>
            <a:endParaRPr/>
          </a:p>
        </p:txBody>
      </p:sp>
      <p:sp>
        <p:nvSpPr>
          <p:cNvPr id="203" name="Google Shape;203;p37"/>
          <p:cNvSpPr txBox="1">
            <a:spLocks noGrp="1"/>
          </p:cNvSpPr>
          <p:nvPr>
            <p:ph type="subTitle" idx="21"/>
          </p:nvPr>
        </p:nvSpPr>
        <p:spPr>
          <a:xfrm>
            <a:off x="5734705" y="3218818"/>
            <a:ext cx="2362200" cy="474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204" name="Google Shape;204;p37"/>
          <p:cNvSpPr txBox="1">
            <a:spLocks noGrp="1"/>
          </p:cNvSpPr>
          <p:nvPr>
            <p:ph type="body" idx="22"/>
          </p:nvPr>
        </p:nvSpPr>
        <p:spPr>
          <a:xfrm>
            <a:off x="6321281" y="3464593"/>
            <a:ext cx="1775700" cy="8430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05" name="Google Shape;205;p37"/>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360">
          <p15:clr>
            <a:srgbClr val="E46962"/>
          </p15:clr>
        </p15:guide>
        <p15:guide id="2" orient="horz" pos="360">
          <p15:clr>
            <a:srgbClr val="E46962"/>
          </p15:clr>
        </p15:guide>
        <p15:guide id="3" orient="horz" pos="1048">
          <p15:clr>
            <a:srgbClr val="E46962"/>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 Image" type="twoColTx">
  <p:cSld name="TITLE_AND_TWO_COLUMNS">
    <p:bg>
      <p:bgPr>
        <a:solidFill>
          <a:schemeClr val="dk1"/>
        </a:solidFill>
        <a:effectLst/>
      </p:bgPr>
    </p:bg>
    <p:spTree>
      <p:nvGrpSpPr>
        <p:cNvPr id="1" name="Shape 206"/>
        <p:cNvGrpSpPr/>
        <p:nvPr/>
      </p:nvGrpSpPr>
      <p:grpSpPr>
        <a:xfrm>
          <a:off x="0" y="0"/>
          <a:ext cx="0" cy="0"/>
          <a:chOff x="0" y="0"/>
          <a:chExt cx="0" cy="0"/>
        </a:xfrm>
      </p:grpSpPr>
      <p:sp>
        <p:nvSpPr>
          <p:cNvPr id="207" name="Google Shape;207;p38"/>
          <p:cNvSpPr/>
          <p:nvPr/>
        </p:nvSpPr>
        <p:spPr>
          <a:xfrm>
            <a:off x="0" y="0"/>
            <a:ext cx="9144000" cy="1631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8"/>
          <p:cNvSpPr txBox="1"/>
          <p:nvPr/>
        </p:nvSpPr>
        <p:spPr>
          <a:xfrm>
            <a:off x="6262625" y="1205946"/>
            <a:ext cx="2155500" cy="323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 sz="700" i="1">
                <a:solidFill>
                  <a:schemeClr val="lt1"/>
                </a:solidFill>
                <a:latin typeface="Barlow Medium"/>
                <a:ea typeface="Barlow Medium"/>
                <a:cs typeface="Barlow Medium"/>
                <a:sym typeface="Barlow Medium"/>
              </a:rPr>
              <a:t>Lorem ipsum dolor sit amet, consectetur adipiscing elit.</a:t>
            </a:r>
            <a:endParaRPr sz="700" i="1">
              <a:solidFill>
                <a:schemeClr val="lt1"/>
              </a:solidFill>
              <a:latin typeface="Barlow Medium"/>
              <a:ea typeface="Barlow Medium"/>
              <a:cs typeface="Barlow Medium"/>
              <a:sym typeface="Barlow Medium"/>
            </a:endParaRPr>
          </a:p>
        </p:txBody>
      </p:sp>
      <p:sp>
        <p:nvSpPr>
          <p:cNvPr id="209" name="Google Shape;209;p38"/>
          <p:cNvSpPr>
            <a:spLocks noGrp="1"/>
          </p:cNvSpPr>
          <p:nvPr>
            <p:ph type="pic" idx="2"/>
          </p:nvPr>
        </p:nvSpPr>
        <p:spPr>
          <a:xfrm>
            <a:off x="3915225" y="1631250"/>
            <a:ext cx="4441200" cy="3009900"/>
          </a:xfrm>
          <a:prstGeom prst="roundRect">
            <a:avLst>
              <a:gd name="adj" fmla="val 16667"/>
            </a:avLst>
          </a:prstGeom>
          <a:noFill/>
          <a:ln>
            <a:noFill/>
          </a:ln>
        </p:spPr>
      </p:sp>
      <p:sp>
        <p:nvSpPr>
          <p:cNvPr id="210" name="Google Shape;210;p38"/>
          <p:cNvSpPr txBox="1">
            <a:spLocks noGrp="1"/>
          </p:cNvSpPr>
          <p:nvPr>
            <p:ph type="body" idx="1"/>
          </p:nvPr>
        </p:nvSpPr>
        <p:spPr>
          <a:xfrm>
            <a:off x="791150" y="1835400"/>
            <a:ext cx="2094000" cy="846600"/>
          </a:xfrm>
          <a:prstGeom prst="rect">
            <a:avLst/>
          </a:prstGeom>
        </p:spPr>
        <p:txBody>
          <a:bodyPr spcFirstLastPara="1" wrap="square" lIns="0" tIns="0" rIns="0" bIns="0"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11" name="Google Shape;211;p38"/>
          <p:cNvSpPr txBox="1">
            <a:spLocks noGrp="1"/>
          </p:cNvSpPr>
          <p:nvPr>
            <p:ph type="subTitle" idx="3"/>
          </p:nvPr>
        </p:nvSpPr>
        <p:spPr>
          <a:xfrm>
            <a:off x="791150" y="522625"/>
            <a:ext cx="3918300" cy="1006500"/>
          </a:xfrm>
          <a:prstGeom prst="rect">
            <a:avLst/>
          </a:prstGeom>
        </p:spPr>
        <p:txBody>
          <a:bodyPr spcFirstLastPara="1" wrap="square" lIns="0" tIns="0" rIns="0" bIns="0" anchor="t" anchorCtr="0">
            <a:noAutofit/>
          </a:bodyPr>
          <a:lstStyle>
            <a:lvl1pPr lvl="0">
              <a:spcBef>
                <a:spcPts val="0"/>
              </a:spcBef>
              <a:spcAft>
                <a:spcPts val="0"/>
              </a:spcAft>
              <a:buClr>
                <a:schemeClr val="accent3"/>
              </a:buClr>
              <a:buSzPts val="3600"/>
              <a:buFont typeface="Hepta Slab Medium"/>
              <a:buNone/>
              <a:defRPr sz="3600">
                <a:solidFill>
                  <a:schemeClr val="accent3"/>
                </a:solidFill>
                <a:latin typeface="Hepta Slab Medium"/>
                <a:ea typeface="Hepta Slab Medium"/>
                <a:cs typeface="Hepta Slab Medium"/>
                <a:sym typeface="Hepta Slab Medium"/>
              </a:defRPr>
            </a:lvl1pPr>
            <a:lvl2pPr lvl="1">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2pPr>
            <a:lvl3pPr lvl="2">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3pPr>
            <a:lvl4pPr lvl="3">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4pPr>
            <a:lvl5pPr lvl="4">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5pPr>
            <a:lvl6pPr lvl="5">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6pPr>
            <a:lvl7pPr lvl="6">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7pPr>
            <a:lvl8pPr lvl="7">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8pPr>
            <a:lvl9pPr lvl="8">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9pPr>
          </a:lstStyle>
          <a:p>
            <a:endParaRPr/>
          </a:p>
        </p:txBody>
      </p:sp>
      <p:sp>
        <p:nvSpPr>
          <p:cNvPr id="212" name="Google Shape;212;p38"/>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 1 column text">
  <p:cSld name="TITLE_AND_TWO_COLUMNS_1">
    <p:bg>
      <p:bgPr>
        <a:solidFill>
          <a:schemeClr val="dk1"/>
        </a:solidFill>
        <a:effectLst/>
      </p:bgPr>
    </p:bg>
    <p:spTree>
      <p:nvGrpSpPr>
        <p:cNvPr id="1" name="Shape 213"/>
        <p:cNvGrpSpPr/>
        <p:nvPr/>
      </p:nvGrpSpPr>
      <p:grpSpPr>
        <a:xfrm>
          <a:off x="0" y="0"/>
          <a:ext cx="0" cy="0"/>
          <a:chOff x="0" y="0"/>
          <a:chExt cx="0" cy="0"/>
        </a:xfrm>
      </p:grpSpPr>
      <p:sp>
        <p:nvSpPr>
          <p:cNvPr id="214" name="Google Shape;214;p39"/>
          <p:cNvSpPr/>
          <p:nvPr/>
        </p:nvSpPr>
        <p:spPr>
          <a:xfrm>
            <a:off x="0" y="0"/>
            <a:ext cx="9144000" cy="1631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9"/>
          <p:cNvSpPr txBox="1">
            <a:spLocks noGrp="1"/>
          </p:cNvSpPr>
          <p:nvPr>
            <p:ph type="subTitle" idx="1"/>
          </p:nvPr>
        </p:nvSpPr>
        <p:spPr>
          <a:xfrm>
            <a:off x="791150" y="522625"/>
            <a:ext cx="5173200" cy="976500"/>
          </a:xfrm>
          <a:prstGeom prst="rect">
            <a:avLst/>
          </a:prstGeom>
        </p:spPr>
        <p:txBody>
          <a:bodyPr spcFirstLastPara="1" wrap="square" lIns="0" tIns="0" rIns="0" bIns="0" anchor="t" anchorCtr="0">
            <a:noAutofit/>
          </a:bodyPr>
          <a:lstStyle>
            <a:lvl1pPr lvl="0">
              <a:spcBef>
                <a:spcPts val="0"/>
              </a:spcBef>
              <a:spcAft>
                <a:spcPts val="0"/>
              </a:spcAft>
              <a:buClr>
                <a:schemeClr val="accent3"/>
              </a:buClr>
              <a:buSzPts val="3600"/>
              <a:buFont typeface="Hepta Slab Medium"/>
              <a:buNone/>
              <a:defRPr sz="3600">
                <a:solidFill>
                  <a:schemeClr val="accent3"/>
                </a:solidFill>
                <a:latin typeface="Hepta Slab Medium"/>
                <a:ea typeface="Hepta Slab Medium"/>
                <a:cs typeface="Hepta Slab Medium"/>
                <a:sym typeface="Hepta Slab Medium"/>
              </a:defRPr>
            </a:lvl1pPr>
            <a:lvl2pPr lvl="1">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2pPr>
            <a:lvl3pPr lvl="2">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3pPr>
            <a:lvl4pPr lvl="3">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4pPr>
            <a:lvl5pPr lvl="4">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5pPr>
            <a:lvl6pPr lvl="5">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6pPr>
            <a:lvl7pPr lvl="6">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7pPr>
            <a:lvl8pPr lvl="7">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8pPr>
            <a:lvl9pPr lvl="8">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9pPr>
          </a:lstStyle>
          <a:p>
            <a:endParaRPr/>
          </a:p>
        </p:txBody>
      </p:sp>
      <p:sp>
        <p:nvSpPr>
          <p:cNvPr id="216" name="Google Shape;216;p39"/>
          <p:cNvSpPr txBox="1">
            <a:spLocks noGrp="1"/>
          </p:cNvSpPr>
          <p:nvPr>
            <p:ph type="body" idx="2"/>
          </p:nvPr>
        </p:nvSpPr>
        <p:spPr>
          <a:xfrm>
            <a:off x="685450" y="2180950"/>
            <a:ext cx="3579600" cy="2385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217" name="Google Shape;217;p39"/>
          <p:cNvSpPr txBox="1">
            <a:spLocks noGrp="1"/>
          </p:cNvSpPr>
          <p:nvPr>
            <p:ph type="body" idx="3"/>
          </p:nvPr>
        </p:nvSpPr>
        <p:spPr>
          <a:xfrm>
            <a:off x="4601077" y="2180950"/>
            <a:ext cx="3579600" cy="2385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Char char="●"/>
              <a:defRPr sz="1100">
                <a:solidFill>
                  <a:schemeClr val="lt1"/>
                </a:solidFill>
              </a:defRPr>
            </a:lvl1pPr>
            <a:lvl2pPr marL="914400" lvl="1" indent="-298450">
              <a:spcBef>
                <a:spcPts val="0"/>
              </a:spcBef>
              <a:spcAft>
                <a:spcPts val="0"/>
              </a:spcAft>
              <a:buClr>
                <a:schemeClr val="lt1"/>
              </a:buClr>
              <a:buSzPts val="1100"/>
              <a:buChar char="○"/>
              <a:defRPr sz="1100">
                <a:solidFill>
                  <a:schemeClr val="lt1"/>
                </a:solidFill>
              </a:defRPr>
            </a:lvl2pPr>
            <a:lvl3pPr marL="1371600" lvl="2" indent="-298450">
              <a:spcBef>
                <a:spcPts val="0"/>
              </a:spcBef>
              <a:spcAft>
                <a:spcPts val="0"/>
              </a:spcAft>
              <a:buClr>
                <a:schemeClr val="lt1"/>
              </a:buClr>
              <a:buSzPts val="1100"/>
              <a:buChar char="■"/>
              <a:defRPr sz="1100">
                <a:solidFill>
                  <a:schemeClr val="lt1"/>
                </a:solidFill>
              </a:defRPr>
            </a:lvl3pPr>
            <a:lvl4pPr marL="1828800" lvl="3" indent="-298450">
              <a:spcBef>
                <a:spcPts val="0"/>
              </a:spcBef>
              <a:spcAft>
                <a:spcPts val="0"/>
              </a:spcAft>
              <a:buClr>
                <a:schemeClr val="lt1"/>
              </a:buClr>
              <a:buSzPts val="1100"/>
              <a:buChar char="●"/>
              <a:defRPr sz="1100">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sz="1100">
                <a:solidFill>
                  <a:schemeClr val="lt1"/>
                </a:solidFill>
              </a:defRPr>
            </a:lvl6pPr>
            <a:lvl7pPr marL="3200400" lvl="6" indent="-298450">
              <a:spcBef>
                <a:spcPts val="0"/>
              </a:spcBef>
              <a:spcAft>
                <a:spcPts val="0"/>
              </a:spcAft>
              <a:buClr>
                <a:schemeClr val="lt1"/>
              </a:buClr>
              <a:buSzPts val="1100"/>
              <a:buChar char="●"/>
              <a:defRPr sz="1100">
                <a:solidFill>
                  <a:schemeClr val="lt1"/>
                </a:solidFill>
              </a:defRPr>
            </a:lvl7pPr>
            <a:lvl8pPr marL="3657600" lvl="7" indent="-298450">
              <a:spcBef>
                <a:spcPts val="0"/>
              </a:spcBef>
              <a:spcAft>
                <a:spcPts val="0"/>
              </a:spcAft>
              <a:buClr>
                <a:schemeClr val="lt1"/>
              </a:buClr>
              <a:buSzPts val="1100"/>
              <a:buChar char="○"/>
              <a:defRPr sz="1100">
                <a:solidFill>
                  <a:schemeClr val="lt1"/>
                </a:solidFill>
              </a:defRPr>
            </a:lvl8pPr>
            <a:lvl9pPr marL="4114800" lvl="8" indent="-298450">
              <a:spcBef>
                <a:spcPts val="0"/>
              </a:spcBef>
              <a:spcAft>
                <a:spcPts val="0"/>
              </a:spcAft>
              <a:buClr>
                <a:schemeClr val="lt1"/>
              </a:buClr>
              <a:buSzPts val="1100"/>
              <a:buChar char="■"/>
              <a:defRPr sz="1100">
                <a:solidFill>
                  <a:schemeClr val="lt1"/>
                </a:solidFill>
              </a:defRPr>
            </a:lvl9pPr>
          </a:lstStyle>
          <a:p>
            <a:endParaRPr/>
          </a:p>
        </p:txBody>
      </p:sp>
      <p:sp>
        <p:nvSpPr>
          <p:cNvPr id="218" name="Google Shape;218;p39"/>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eam / Company Overview" type="titleOnly">
  <p:cSld name="TITLE_ONLY">
    <p:bg>
      <p:bgPr>
        <a:solidFill>
          <a:schemeClr val="accent4"/>
        </a:solidFill>
        <a:effectLst/>
      </p:bgPr>
    </p:bg>
    <p:spTree>
      <p:nvGrpSpPr>
        <p:cNvPr id="1" name="Shape 219"/>
        <p:cNvGrpSpPr/>
        <p:nvPr/>
      </p:nvGrpSpPr>
      <p:grpSpPr>
        <a:xfrm>
          <a:off x="0" y="0"/>
          <a:ext cx="0" cy="0"/>
          <a:chOff x="0" y="0"/>
          <a:chExt cx="0" cy="0"/>
        </a:xfrm>
      </p:grpSpPr>
      <p:sp>
        <p:nvSpPr>
          <p:cNvPr id="220" name="Google Shape;220;p40"/>
          <p:cNvSpPr>
            <a:spLocks noGrp="1"/>
          </p:cNvSpPr>
          <p:nvPr>
            <p:ph type="pic" idx="2"/>
          </p:nvPr>
        </p:nvSpPr>
        <p:spPr>
          <a:xfrm>
            <a:off x="791150" y="522900"/>
            <a:ext cx="1294800" cy="1918500"/>
          </a:xfrm>
          <a:prstGeom prst="rect">
            <a:avLst/>
          </a:prstGeom>
          <a:noFill/>
          <a:ln>
            <a:noFill/>
          </a:ln>
        </p:spPr>
      </p:sp>
      <p:sp>
        <p:nvSpPr>
          <p:cNvPr id="221" name="Google Shape;221;p40"/>
          <p:cNvSpPr>
            <a:spLocks noGrp="1"/>
          </p:cNvSpPr>
          <p:nvPr>
            <p:ph type="pic" idx="3"/>
          </p:nvPr>
        </p:nvSpPr>
        <p:spPr>
          <a:xfrm>
            <a:off x="2355375" y="522900"/>
            <a:ext cx="1294800" cy="1918500"/>
          </a:xfrm>
          <a:prstGeom prst="rect">
            <a:avLst/>
          </a:prstGeom>
          <a:noFill/>
          <a:ln>
            <a:noFill/>
          </a:ln>
        </p:spPr>
      </p:sp>
      <p:sp>
        <p:nvSpPr>
          <p:cNvPr id="222" name="Google Shape;222;p40"/>
          <p:cNvSpPr>
            <a:spLocks noGrp="1"/>
          </p:cNvSpPr>
          <p:nvPr>
            <p:ph type="pic" idx="4"/>
          </p:nvPr>
        </p:nvSpPr>
        <p:spPr>
          <a:xfrm>
            <a:off x="3921313" y="522900"/>
            <a:ext cx="1294800" cy="1918500"/>
          </a:xfrm>
          <a:prstGeom prst="rect">
            <a:avLst/>
          </a:prstGeom>
          <a:noFill/>
          <a:ln>
            <a:noFill/>
          </a:ln>
        </p:spPr>
      </p:sp>
      <p:sp>
        <p:nvSpPr>
          <p:cNvPr id="223" name="Google Shape;223;p40"/>
          <p:cNvSpPr>
            <a:spLocks noGrp="1"/>
          </p:cNvSpPr>
          <p:nvPr>
            <p:ph type="pic" idx="5"/>
          </p:nvPr>
        </p:nvSpPr>
        <p:spPr>
          <a:xfrm>
            <a:off x="5491588" y="522900"/>
            <a:ext cx="1294800" cy="1918500"/>
          </a:xfrm>
          <a:prstGeom prst="rect">
            <a:avLst/>
          </a:prstGeom>
          <a:noFill/>
          <a:ln>
            <a:noFill/>
          </a:ln>
        </p:spPr>
      </p:sp>
      <p:sp>
        <p:nvSpPr>
          <p:cNvPr id="224" name="Google Shape;224;p40"/>
          <p:cNvSpPr txBox="1">
            <a:spLocks noGrp="1"/>
          </p:cNvSpPr>
          <p:nvPr>
            <p:ph type="body" idx="1"/>
          </p:nvPr>
        </p:nvSpPr>
        <p:spPr>
          <a:xfrm>
            <a:off x="680850" y="3443850"/>
            <a:ext cx="3074700" cy="1031700"/>
          </a:xfrm>
          <a:prstGeom prst="rect">
            <a:avLst/>
          </a:prstGeom>
        </p:spPr>
        <p:txBody>
          <a:bodyPr spcFirstLastPara="1" wrap="square" lIns="91425" tIns="91425" rIns="91425" bIns="91425" anchor="t" anchorCtr="0">
            <a:noAutofit/>
          </a:bodyPr>
          <a:lstStyle>
            <a:lvl1pPr marL="457200" lvl="0"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1pPr>
            <a:lvl2pPr marL="914400" lvl="1"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2pPr>
            <a:lvl3pPr marL="1371600" lvl="2"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3pPr>
            <a:lvl4pPr marL="1828800" lvl="3"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4pPr>
            <a:lvl5pPr marL="2286000" lvl="4"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5pPr>
            <a:lvl6pPr marL="2743200" lvl="5"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6pPr>
            <a:lvl7pPr marL="3200400" lvl="6"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7pPr>
            <a:lvl8pPr marL="3657600" lvl="7"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8pPr>
            <a:lvl9pPr marL="4114800" lvl="8" indent="-406400">
              <a:spcBef>
                <a:spcPts val="0"/>
              </a:spcBef>
              <a:spcAft>
                <a:spcPts val="0"/>
              </a:spcAft>
              <a:buClr>
                <a:schemeClr val="accent3"/>
              </a:buClr>
              <a:buSzPts val="2800"/>
              <a:buFont typeface="Barlow ExtraLight"/>
              <a:buChar char="■"/>
              <a:defRPr sz="2800">
                <a:solidFill>
                  <a:schemeClr val="accent3"/>
                </a:solidFill>
                <a:latin typeface="Barlow ExtraLight"/>
                <a:ea typeface="Barlow ExtraLight"/>
                <a:cs typeface="Barlow ExtraLight"/>
                <a:sym typeface="Barlow ExtraLight"/>
              </a:defRPr>
            </a:lvl9pPr>
          </a:lstStyle>
          <a:p>
            <a:endParaRPr/>
          </a:p>
        </p:txBody>
      </p:sp>
      <p:sp>
        <p:nvSpPr>
          <p:cNvPr id="225" name="Google Shape;225;p40"/>
          <p:cNvSpPr txBox="1">
            <a:spLocks noGrp="1"/>
          </p:cNvSpPr>
          <p:nvPr>
            <p:ph type="body" idx="6"/>
          </p:nvPr>
        </p:nvSpPr>
        <p:spPr>
          <a:xfrm>
            <a:off x="4123900" y="3443850"/>
            <a:ext cx="4030200" cy="11652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26" name="Google Shape;226;p40"/>
          <p:cNvSpPr txBox="1">
            <a:spLocks noGrp="1"/>
          </p:cNvSpPr>
          <p:nvPr>
            <p:ph type="body" idx="7"/>
          </p:nvPr>
        </p:nvSpPr>
        <p:spPr>
          <a:xfrm>
            <a:off x="705088" y="2737270"/>
            <a:ext cx="1294800" cy="259800"/>
          </a:xfrm>
          <a:prstGeom prst="rect">
            <a:avLst/>
          </a:prstGeom>
        </p:spPr>
        <p:txBody>
          <a:bodyPr spcFirstLastPara="1" wrap="square" lIns="91425" tIns="91425" rIns="91425" bIns="91425" anchor="ctr"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27" name="Google Shape;227;p40"/>
          <p:cNvSpPr txBox="1">
            <a:spLocks noGrp="1"/>
          </p:cNvSpPr>
          <p:nvPr>
            <p:ph type="body" idx="8"/>
          </p:nvPr>
        </p:nvSpPr>
        <p:spPr>
          <a:xfrm>
            <a:off x="2258888" y="2737270"/>
            <a:ext cx="1294800" cy="259800"/>
          </a:xfrm>
          <a:prstGeom prst="rect">
            <a:avLst/>
          </a:prstGeom>
        </p:spPr>
        <p:txBody>
          <a:bodyPr spcFirstLastPara="1" wrap="square" lIns="91425" tIns="91425" rIns="91425" bIns="91425" anchor="ctr"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28" name="Google Shape;228;p40"/>
          <p:cNvSpPr txBox="1">
            <a:spLocks noGrp="1"/>
          </p:cNvSpPr>
          <p:nvPr>
            <p:ph type="body" idx="9"/>
          </p:nvPr>
        </p:nvSpPr>
        <p:spPr>
          <a:xfrm>
            <a:off x="3827513" y="2737270"/>
            <a:ext cx="1294800" cy="259800"/>
          </a:xfrm>
          <a:prstGeom prst="rect">
            <a:avLst/>
          </a:prstGeom>
        </p:spPr>
        <p:txBody>
          <a:bodyPr spcFirstLastPara="1" wrap="square" lIns="91425" tIns="91425" rIns="91425" bIns="91425" anchor="ctr"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29" name="Google Shape;229;p40"/>
          <p:cNvSpPr txBox="1">
            <a:spLocks noGrp="1"/>
          </p:cNvSpPr>
          <p:nvPr>
            <p:ph type="body" idx="13"/>
          </p:nvPr>
        </p:nvSpPr>
        <p:spPr>
          <a:xfrm>
            <a:off x="5395113" y="2737270"/>
            <a:ext cx="1294800" cy="259800"/>
          </a:xfrm>
          <a:prstGeom prst="rect">
            <a:avLst/>
          </a:prstGeom>
        </p:spPr>
        <p:txBody>
          <a:bodyPr spcFirstLastPara="1" wrap="square" lIns="91425" tIns="91425" rIns="91425" bIns="91425" anchor="ctr"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30" name="Google Shape;230;p40"/>
          <p:cNvSpPr txBox="1">
            <a:spLocks noGrp="1"/>
          </p:cNvSpPr>
          <p:nvPr>
            <p:ph type="body" idx="14"/>
          </p:nvPr>
        </p:nvSpPr>
        <p:spPr>
          <a:xfrm>
            <a:off x="705091" y="2464123"/>
            <a:ext cx="1294800" cy="259800"/>
          </a:xfrm>
          <a:prstGeom prst="rect">
            <a:avLst/>
          </a:prstGeom>
        </p:spPr>
        <p:txBody>
          <a:bodyPr spcFirstLastPara="1" wrap="square" lIns="91425" tIns="91425" rIns="91425" bIns="91425" anchor="t" anchorCtr="0">
            <a:noAutofit/>
          </a:bodyPr>
          <a:lstStyle>
            <a:lvl1pPr marL="457200" lvl="0"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1pPr>
            <a:lvl2pPr marL="914400" lvl="1"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2pPr>
            <a:lvl3pPr marL="1371600" lvl="2"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3pPr>
            <a:lvl4pPr marL="1828800" lvl="3"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4pPr>
            <a:lvl5pPr marL="2286000" lvl="4"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5pPr>
            <a:lvl6pPr marL="2743200" lvl="5"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6pPr>
            <a:lvl7pPr marL="3200400" lvl="6"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7pPr>
            <a:lvl8pPr marL="3657600" lvl="7"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8pPr>
            <a:lvl9pPr marL="4114800" lvl="8"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9pPr>
          </a:lstStyle>
          <a:p>
            <a:endParaRPr/>
          </a:p>
        </p:txBody>
      </p:sp>
      <p:sp>
        <p:nvSpPr>
          <p:cNvPr id="231" name="Google Shape;231;p40"/>
          <p:cNvSpPr txBox="1">
            <a:spLocks noGrp="1"/>
          </p:cNvSpPr>
          <p:nvPr>
            <p:ph type="body" idx="15"/>
          </p:nvPr>
        </p:nvSpPr>
        <p:spPr>
          <a:xfrm>
            <a:off x="2258891" y="2464123"/>
            <a:ext cx="1294800" cy="259800"/>
          </a:xfrm>
          <a:prstGeom prst="rect">
            <a:avLst/>
          </a:prstGeom>
        </p:spPr>
        <p:txBody>
          <a:bodyPr spcFirstLastPara="1" wrap="square" lIns="91425" tIns="91425" rIns="91425" bIns="91425" anchor="t" anchorCtr="0">
            <a:noAutofit/>
          </a:bodyPr>
          <a:lstStyle>
            <a:lvl1pPr marL="457200" lvl="0"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1pPr>
            <a:lvl2pPr marL="914400" lvl="1"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2pPr>
            <a:lvl3pPr marL="1371600" lvl="2"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3pPr>
            <a:lvl4pPr marL="1828800" lvl="3"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4pPr>
            <a:lvl5pPr marL="2286000" lvl="4"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5pPr>
            <a:lvl6pPr marL="2743200" lvl="5"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6pPr>
            <a:lvl7pPr marL="3200400" lvl="6"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7pPr>
            <a:lvl8pPr marL="3657600" lvl="7"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8pPr>
            <a:lvl9pPr marL="4114800" lvl="8"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9pPr>
          </a:lstStyle>
          <a:p>
            <a:endParaRPr/>
          </a:p>
        </p:txBody>
      </p:sp>
      <p:sp>
        <p:nvSpPr>
          <p:cNvPr id="232" name="Google Shape;232;p40"/>
          <p:cNvSpPr txBox="1">
            <a:spLocks noGrp="1"/>
          </p:cNvSpPr>
          <p:nvPr>
            <p:ph type="body" idx="16"/>
          </p:nvPr>
        </p:nvSpPr>
        <p:spPr>
          <a:xfrm>
            <a:off x="3827003" y="2464123"/>
            <a:ext cx="1294800" cy="259800"/>
          </a:xfrm>
          <a:prstGeom prst="rect">
            <a:avLst/>
          </a:prstGeom>
        </p:spPr>
        <p:txBody>
          <a:bodyPr spcFirstLastPara="1" wrap="square" lIns="91425" tIns="91425" rIns="91425" bIns="91425" anchor="t" anchorCtr="0">
            <a:noAutofit/>
          </a:bodyPr>
          <a:lstStyle>
            <a:lvl1pPr marL="457200" lvl="0"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1pPr>
            <a:lvl2pPr marL="914400" lvl="1"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2pPr>
            <a:lvl3pPr marL="1371600" lvl="2"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3pPr>
            <a:lvl4pPr marL="1828800" lvl="3"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4pPr>
            <a:lvl5pPr marL="2286000" lvl="4"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5pPr>
            <a:lvl6pPr marL="2743200" lvl="5"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6pPr>
            <a:lvl7pPr marL="3200400" lvl="6"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7pPr>
            <a:lvl8pPr marL="3657600" lvl="7"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8pPr>
            <a:lvl9pPr marL="4114800" lvl="8"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9pPr>
          </a:lstStyle>
          <a:p>
            <a:endParaRPr/>
          </a:p>
        </p:txBody>
      </p:sp>
      <p:sp>
        <p:nvSpPr>
          <p:cNvPr id="233" name="Google Shape;233;p40"/>
          <p:cNvSpPr txBox="1">
            <a:spLocks noGrp="1"/>
          </p:cNvSpPr>
          <p:nvPr>
            <p:ph type="body" idx="17"/>
          </p:nvPr>
        </p:nvSpPr>
        <p:spPr>
          <a:xfrm>
            <a:off x="5396128" y="2464123"/>
            <a:ext cx="1294800" cy="259800"/>
          </a:xfrm>
          <a:prstGeom prst="rect">
            <a:avLst/>
          </a:prstGeom>
        </p:spPr>
        <p:txBody>
          <a:bodyPr spcFirstLastPara="1" wrap="square" lIns="91425" tIns="91425" rIns="91425" bIns="91425" anchor="t" anchorCtr="0">
            <a:noAutofit/>
          </a:bodyPr>
          <a:lstStyle>
            <a:lvl1pPr marL="457200" lvl="0"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1pPr>
            <a:lvl2pPr marL="914400" lvl="1"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2pPr>
            <a:lvl3pPr marL="1371600" lvl="2"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3pPr>
            <a:lvl4pPr marL="1828800" lvl="3"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4pPr>
            <a:lvl5pPr marL="2286000" lvl="4"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5pPr>
            <a:lvl6pPr marL="2743200" lvl="5"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6pPr>
            <a:lvl7pPr marL="3200400" lvl="6"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7pPr>
            <a:lvl8pPr marL="3657600" lvl="7"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8pPr>
            <a:lvl9pPr marL="4114800" lvl="8" indent="-273050">
              <a:spcBef>
                <a:spcPts val="0"/>
              </a:spcBef>
              <a:spcAft>
                <a:spcPts val="0"/>
              </a:spcAft>
              <a:buClr>
                <a:schemeClr val="accent3"/>
              </a:buClr>
              <a:buSzPts val="700"/>
              <a:buFont typeface="Barlow Medium"/>
              <a:buChar char="■"/>
              <a:defRPr sz="700">
                <a:solidFill>
                  <a:schemeClr val="accent3"/>
                </a:solidFill>
                <a:latin typeface="Barlow Medium"/>
                <a:ea typeface="Barlow Medium"/>
                <a:cs typeface="Barlow Medium"/>
                <a:sym typeface="Barlow Medium"/>
              </a:defRPr>
            </a:lvl9pPr>
          </a:lstStyle>
          <a:p>
            <a:endParaRPr/>
          </a:p>
        </p:txBody>
      </p:sp>
      <p:sp>
        <p:nvSpPr>
          <p:cNvPr id="234" name="Google Shape;234;p40"/>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etitive Landscape">
  <p:cSld name="ONE_COLUMN_TEXT">
    <p:bg>
      <p:bgPr>
        <a:solidFill>
          <a:schemeClr val="dk1"/>
        </a:solidFill>
        <a:effectLst/>
      </p:bgPr>
    </p:bg>
    <p:spTree>
      <p:nvGrpSpPr>
        <p:cNvPr id="1" name="Shape 235"/>
        <p:cNvGrpSpPr/>
        <p:nvPr/>
      </p:nvGrpSpPr>
      <p:grpSpPr>
        <a:xfrm>
          <a:off x="0" y="0"/>
          <a:ext cx="0" cy="0"/>
          <a:chOff x="0" y="0"/>
          <a:chExt cx="0" cy="0"/>
        </a:xfrm>
      </p:grpSpPr>
      <p:sp>
        <p:nvSpPr>
          <p:cNvPr id="236" name="Google Shape;236;p41"/>
          <p:cNvSpPr txBox="1">
            <a:spLocks noGrp="1"/>
          </p:cNvSpPr>
          <p:nvPr>
            <p:ph type="body" idx="1"/>
          </p:nvPr>
        </p:nvSpPr>
        <p:spPr>
          <a:xfrm>
            <a:off x="791150" y="738025"/>
            <a:ext cx="3918300" cy="223200"/>
          </a:xfrm>
          <a:prstGeom prst="rect">
            <a:avLst/>
          </a:prstGeom>
        </p:spPr>
        <p:txBody>
          <a:bodyPr spcFirstLastPara="1" wrap="square" lIns="0" tIns="0" rIns="0" bIns="0" anchor="t" anchorCtr="0">
            <a:noAutofit/>
          </a:bodyPr>
          <a:lstStyle>
            <a:lvl1pPr marL="457200" lvl="0" indent="-298450">
              <a:spcBef>
                <a:spcPts val="0"/>
              </a:spcBef>
              <a:spcAft>
                <a:spcPts val="0"/>
              </a:spcAft>
              <a:buSzPts val="1100"/>
              <a:buFont typeface="Barlow"/>
              <a:buChar char="●"/>
              <a:defRPr sz="1100">
                <a:latin typeface="Barlow"/>
                <a:ea typeface="Barlow"/>
                <a:cs typeface="Barlow"/>
                <a:sym typeface="Barlow"/>
              </a:defRPr>
            </a:lvl1pPr>
            <a:lvl2pPr marL="914400" lvl="1" indent="-298450">
              <a:spcBef>
                <a:spcPts val="0"/>
              </a:spcBef>
              <a:spcAft>
                <a:spcPts val="0"/>
              </a:spcAft>
              <a:buSzPts val="1100"/>
              <a:buFont typeface="Barlow"/>
              <a:buChar char="○"/>
              <a:defRPr sz="1100">
                <a:latin typeface="Barlow"/>
                <a:ea typeface="Barlow"/>
                <a:cs typeface="Barlow"/>
                <a:sym typeface="Barlow"/>
              </a:defRPr>
            </a:lvl2pPr>
            <a:lvl3pPr marL="1371600" lvl="2" indent="-298450">
              <a:spcBef>
                <a:spcPts val="0"/>
              </a:spcBef>
              <a:spcAft>
                <a:spcPts val="0"/>
              </a:spcAft>
              <a:buSzPts val="1100"/>
              <a:buFont typeface="Barlow"/>
              <a:buChar char="■"/>
              <a:defRPr sz="1100">
                <a:latin typeface="Barlow"/>
                <a:ea typeface="Barlow"/>
                <a:cs typeface="Barlow"/>
                <a:sym typeface="Barlow"/>
              </a:defRPr>
            </a:lvl3pPr>
            <a:lvl4pPr marL="1828800" lvl="3" indent="-298450">
              <a:spcBef>
                <a:spcPts val="0"/>
              </a:spcBef>
              <a:spcAft>
                <a:spcPts val="0"/>
              </a:spcAft>
              <a:buSzPts val="1100"/>
              <a:buFont typeface="Barlow"/>
              <a:buChar char="●"/>
              <a:defRPr sz="1100">
                <a:latin typeface="Barlow"/>
                <a:ea typeface="Barlow"/>
                <a:cs typeface="Barlow"/>
                <a:sym typeface="Barlow"/>
              </a:defRPr>
            </a:lvl4pPr>
            <a:lvl5pPr marL="2286000" lvl="4" indent="-298450">
              <a:spcBef>
                <a:spcPts val="0"/>
              </a:spcBef>
              <a:spcAft>
                <a:spcPts val="0"/>
              </a:spcAft>
              <a:buSzPts val="1100"/>
              <a:buFont typeface="Barlow"/>
              <a:buChar char="○"/>
              <a:defRPr>
                <a:latin typeface="Barlow"/>
                <a:ea typeface="Barlow"/>
                <a:cs typeface="Barlow"/>
                <a:sym typeface="Barlow"/>
              </a:defRPr>
            </a:lvl5pPr>
            <a:lvl6pPr marL="2743200" lvl="5" indent="-298450">
              <a:spcBef>
                <a:spcPts val="0"/>
              </a:spcBef>
              <a:spcAft>
                <a:spcPts val="0"/>
              </a:spcAft>
              <a:buSzPts val="1100"/>
              <a:buFont typeface="Barlow"/>
              <a:buChar char="■"/>
              <a:defRPr sz="1100">
                <a:latin typeface="Barlow"/>
                <a:ea typeface="Barlow"/>
                <a:cs typeface="Barlow"/>
                <a:sym typeface="Barlow"/>
              </a:defRPr>
            </a:lvl6pPr>
            <a:lvl7pPr marL="3200400" lvl="6" indent="-298450">
              <a:spcBef>
                <a:spcPts val="0"/>
              </a:spcBef>
              <a:spcAft>
                <a:spcPts val="0"/>
              </a:spcAft>
              <a:buSzPts val="1100"/>
              <a:buFont typeface="Barlow"/>
              <a:buChar char="●"/>
              <a:defRPr sz="1100">
                <a:latin typeface="Barlow"/>
                <a:ea typeface="Barlow"/>
                <a:cs typeface="Barlow"/>
                <a:sym typeface="Barlow"/>
              </a:defRPr>
            </a:lvl7pPr>
            <a:lvl8pPr marL="3657600" lvl="7" indent="-298450">
              <a:spcBef>
                <a:spcPts val="0"/>
              </a:spcBef>
              <a:spcAft>
                <a:spcPts val="0"/>
              </a:spcAft>
              <a:buSzPts val="1100"/>
              <a:buFont typeface="Barlow"/>
              <a:buChar char="○"/>
              <a:defRPr sz="1100">
                <a:latin typeface="Barlow"/>
                <a:ea typeface="Barlow"/>
                <a:cs typeface="Barlow"/>
                <a:sym typeface="Barlow"/>
              </a:defRPr>
            </a:lvl8pPr>
            <a:lvl9pPr marL="4114800" lvl="8" indent="-298450">
              <a:spcBef>
                <a:spcPts val="0"/>
              </a:spcBef>
              <a:spcAft>
                <a:spcPts val="0"/>
              </a:spcAft>
              <a:buSzPts val="1100"/>
              <a:buFont typeface="Barlow"/>
              <a:buChar char="■"/>
              <a:defRPr sz="1100">
                <a:latin typeface="Barlow"/>
                <a:ea typeface="Barlow"/>
                <a:cs typeface="Barlow"/>
                <a:sym typeface="Barlow"/>
              </a:defRPr>
            </a:lvl9pPr>
          </a:lstStyle>
          <a:p>
            <a:endParaRPr/>
          </a:p>
        </p:txBody>
      </p:sp>
      <p:sp>
        <p:nvSpPr>
          <p:cNvPr id="237" name="Google Shape;237;p41"/>
          <p:cNvSpPr txBox="1">
            <a:spLocks noGrp="1"/>
          </p:cNvSpPr>
          <p:nvPr>
            <p:ph type="subTitle" idx="2"/>
          </p:nvPr>
        </p:nvSpPr>
        <p:spPr>
          <a:xfrm>
            <a:off x="791150" y="522625"/>
            <a:ext cx="3918300" cy="215400"/>
          </a:xfrm>
          <a:prstGeom prst="rect">
            <a:avLst/>
          </a:prstGeom>
        </p:spPr>
        <p:txBody>
          <a:bodyPr spcFirstLastPara="1" wrap="square" lIns="0" tIns="0" rIns="0" bIns="0" anchor="t" anchorCtr="0">
            <a:noAutofit/>
          </a:bodyPr>
          <a:lstStyle>
            <a:lvl1pPr lvl="0">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1pPr>
            <a:lvl2pPr lvl="1">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2pPr>
            <a:lvl3pPr lvl="2">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3pPr>
            <a:lvl4pPr lvl="3">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4pPr>
            <a:lvl5pPr lvl="4">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5pPr>
            <a:lvl6pPr lvl="5">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6pPr>
            <a:lvl7pPr lvl="6">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7pPr>
            <a:lvl8pPr lvl="7">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8pPr>
            <a:lvl9pPr lvl="8">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9pPr>
          </a:lstStyle>
          <a:p>
            <a:endParaRPr/>
          </a:p>
        </p:txBody>
      </p:sp>
      <p:sp>
        <p:nvSpPr>
          <p:cNvPr id="238" name="Google Shape;238;p41"/>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rket Trends + Data">
  <p:cSld name="MAIN_POINT">
    <p:bg>
      <p:bgPr>
        <a:solidFill>
          <a:schemeClr val="dk1"/>
        </a:solidFill>
        <a:effectLst/>
      </p:bgPr>
    </p:bg>
    <p:spTree>
      <p:nvGrpSpPr>
        <p:cNvPr id="1" name="Shape 239"/>
        <p:cNvGrpSpPr/>
        <p:nvPr/>
      </p:nvGrpSpPr>
      <p:grpSpPr>
        <a:xfrm>
          <a:off x="0" y="0"/>
          <a:ext cx="0" cy="0"/>
          <a:chOff x="0" y="0"/>
          <a:chExt cx="0" cy="0"/>
        </a:xfrm>
      </p:grpSpPr>
      <p:sp>
        <p:nvSpPr>
          <p:cNvPr id="240" name="Google Shape;240;p42"/>
          <p:cNvSpPr txBox="1">
            <a:spLocks noGrp="1"/>
          </p:cNvSpPr>
          <p:nvPr>
            <p:ph type="subTitle" idx="1"/>
          </p:nvPr>
        </p:nvSpPr>
        <p:spPr>
          <a:xfrm>
            <a:off x="690250" y="415625"/>
            <a:ext cx="1261800" cy="2703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latin typeface="Barlow Light"/>
                <a:ea typeface="Barlow Light"/>
                <a:cs typeface="Barlow Light"/>
                <a:sym typeface="Barlow Light"/>
              </a:defRPr>
            </a:lvl1pPr>
            <a:lvl2pPr lvl="1">
              <a:spcBef>
                <a:spcPts val="0"/>
              </a:spcBef>
              <a:spcAft>
                <a:spcPts val="0"/>
              </a:spcAft>
              <a:buSzPts val="1400"/>
              <a:buNone/>
              <a:defRPr>
                <a:latin typeface="Barlow Light"/>
                <a:ea typeface="Barlow Light"/>
                <a:cs typeface="Barlow Light"/>
                <a:sym typeface="Barlow Light"/>
              </a:defRPr>
            </a:lvl2pPr>
            <a:lvl3pPr lvl="2">
              <a:spcBef>
                <a:spcPts val="0"/>
              </a:spcBef>
              <a:spcAft>
                <a:spcPts val="0"/>
              </a:spcAft>
              <a:buSzPts val="1400"/>
              <a:buNone/>
              <a:defRPr>
                <a:latin typeface="Barlow Light"/>
                <a:ea typeface="Barlow Light"/>
                <a:cs typeface="Barlow Light"/>
                <a:sym typeface="Barlow Light"/>
              </a:defRPr>
            </a:lvl3pPr>
            <a:lvl4pPr lvl="3">
              <a:spcBef>
                <a:spcPts val="0"/>
              </a:spcBef>
              <a:spcAft>
                <a:spcPts val="0"/>
              </a:spcAft>
              <a:buSzPts val="1400"/>
              <a:buNone/>
              <a:defRPr>
                <a:latin typeface="Barlow Light"/>
                <a:ea typeface="Barlow Light"/>
                <a:cs typeface="Barlow Light"/>
                <a:sym typeface="Barlow Light"/>
              </a:defRPr>
            </a:lvl4pPr>
            <a:lvl5pPr lvl="4">
              <a:spcBef>
                <a:spcPts val="0"/>
              </a:spcBef>
              <a:spcAft>
                <a:spcPts val="0"/>
              </a:spcAft>
              <a:buSzPts val="1400"/>
              <a:buNone/>
              <a:defRPr>
                <a:latin typeface="Barlow Light"/>
                <a:ea typeface="Barlow Light"/>
                <a:cs typeface="Barlow Light"/>
                <a:sym typeface="Barlow Light"/>
              </a:defRPr>
            </a:lvl5pPr>
            <a:lvl6pPr lvl="5">
              <a:spcBef>
                <a:spcPts val="0"/>
              </a:spcBef>
              <a:spcAft>
                <a:spcPts val="0"/>
              </a:spcAft>
              <a:buSzPts val="1400"/>
              <a:buNone/>
              <a:defRPr>
                <a:latin typeface="Barlow Light"/>
                <a:ea typeface="Barlow Light"/>
                <a:cs typeface="Barlow Light"/>
                <a:sym typeface="Barlow Light"/>
              </a:defRPr>
            </a:lvl6pPr>
            <a:lvl7pPr lvl="6">
              <a:spcBef>
                <a:spcPts val="0"/>
              </a:spcBef>
              <a:spcAft>
                <a:spcPts val="0"/>
              </a:spcAft>
              <a:buSzPts val="1400"/>
              <a:buNone/>
              <a:defRPr>
                <a:latin typeface="Barlow Light"/>
                <a:ea typeface="Barlow Light"/>
                <a:cs typeface="Barlow Light"/>
                <a:sym typeface="Barlow Light"/>
              </a:defRPr>
            </a:lvl7pPr>
            <a:lvl8pPr lvl="7">
              <a:spcBef>
                <a:spcPts val="0"/>
              </a:spcBef>
              <a:spcAft>
                <a:spcPts val="0"/>
              </a:spcAft>
              <a:buSzPts val="1400"/>
              <a:buNone/>
              <a:defRPr>
                <a:latin typeface="Barlow Light"/>
                <a:ea typeface="Barlow Light"/>
                <a:cs typeface="Barlow Light"/>
                <a:sym typeface="Barlow Light"/>
              </a:defRPr>
            </a:lvl8pPr>
            <a:lvl9pPr lvl="8">
              <a:spcBef>
                <a:spcPts val="0"/>
              </a:spcBef>
              <a:spcAft>
                <a:spcPts val="0"/>
              </a:spcAft>
              <a:buSzPts val="1400"/>
              <a:buNone/>
              <a:defRPr>
                <a:latin typeface="Barlow Light"/>
                <a:ea typeface="Barlow Light"/>
                <a:cs typeface="Barlow Light"/>
                <a:sym typeface="Barlow Light"/>
              </a:defRPr>
            </a:lvl9pPr>
          </a:lstStyle>
          <a:p>
            <a:endParaRPr/>
          </a:p>
        </p:txBody>
      </p:sp>
      <p:sp>
        <p:nvSpPr>
          <p:cNvPr id="241" name="Google Shape;241;p42"/>
          <p:cNvSpPr txBox="1">
            <a:spLocks noGrp="1"/>
          </p:cNvSpPr>
          <p:nvPr>
            <p:ph type="subTitle" idx="2"/>
          </p:nvPr>
        </p:nvSpPr>
        <p:spPr>
          <a:xfrm>
            <a:off x="480420" y="290626"/>
            <a:ext cx="3592200" cy="3372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1pPr>
            <a:lvl2pPr lvl="1">
              <a:spcBef>
                <a:spcPts val="0"/>
              </a:spcBef>
              <a:spcAft>
                <a:spcPts val="0"/>
              </a:spcAft>
              <a:buSzPts val="1400"/>
              <a:buNone/>
              <a:defRPr>
                <a:latin typeface="Hepta Slab Light"/>
                <a:ea typeface="Hepta Slab Light"/>
                <a:cs typeface="Hepta Slab Light"/>
                <a:sym typeface="Hepta Slab Light"/>
              </a:defRPr>
            </a:lvl2pPr>
            <a:lvl3pPr lvl="2">
              <a:spcBef>
                <a:spcPts val="0"/>
              </a:spcBef>
              <a:spcAft>
                <a:spcPts val="0"/>
              </a:spcAft>
              <a:buSzPts val="1400"/>
              <a:buNone/>
              <a:defRPr>
                <a:latin typeface="Hepta Slab Light"/>
                <a:ea typeface="Hepta Slab Light"/>
                <a:cs typeface="Hepta Slab Light"/>
                <a:sym typeface="Hepta Slab Light"/>
              </a:defRPr>
            </a:lvl3pPr>
            <a:lvl4pPr lvl="3">
              <a:spcBef>
                <a:spcPts val="0"/>
              </a:spcBef>
              <a:spcAft>
                <a:spcPts val="0"/>
              </a:spcAft>
              <a:buSzPts val="1400"/>
              <a:buNone/>
              <a:defRPr>
                <a:latin typeface="Hepta Slab Light"/>
                <a:ea typeface="Hepta Slab Light"/>
                <a:cs typeface="Hepta Slab Light"/>
                <a:sym typeface="Hepta Slab Light"/>
              </a:defRPr>
            </a:lvl4pPr>
            <a:lvl5pPr lvl="4">
              <a:spcBef>
                <a:spcPts val="0"/>
              </a:spcBef>
              <a:spcAft>
                <a:spcPts val="0"/>
              </a:spcAft>
              <a:buSzPts val="1400"/>
              <a:buNone/>
              <a:defRPr>
                <a:latin typeface="Hepta Slab Light"/>
                <a:ea typeface="Hepta Slab Light"/>
                <a:cs typeface="Hepta Slab Light"/>
                <a:sym typeface="Hepta Slab Light"/>
              </a:defRPr>
            </a:lvl5pPr>
            <a:lvl6pPr lvl="5">
              <a:spcBef>
                <a:spcPts val="0"/>
              </a:spcBef>
              <a:spcAft>
                <a:spcPts val="0"/>
              </a:spcAft>
              <a:buSzPts val="1400"/>
              <a:buNone/>
              <a:defRPr>
                <a:latin typeface="Hepta Slab Light"/>
                <a:ea typeface="Hepta Slab Light"/>
                <a:cs typeface="Hepta Slab Light"/>
                <a:sym typeface="Hepta Slab Light"/>
              </a:defRPr>
            </a:lvl6pPr>
            <a:lvl7pPr lvl="6">
              <a:spcBef>
                <a:spcPts val="0"/>
              </a:spcBef>
              <a:spcAft>
                <a:spcPts val="0"/>
              </a:spcAft>
              <a:buSzPts val="1400"/>
              <a:buNone/>
              <a:defRPr>
                <a:latin typeface="Hepta Slab Light"/>
                <a:ea typeface="Hepta Slab Light"/>
                <a:cs typeface="Hepta Slab Light"/>
                <a:sym typeface="Hepta Slab Light"/>
              </a:defRPr>
            </a:lvl7pPr>
            <a:lvl8pPr lvl="7">
              <a:spcBef>
                <a:spcPts val="0"/>
              </a:spcBef>
              <a:spcAft>
                <a:spcPts val="0"/>
              </a:spcAft>
              <a:buSzPts val="1400"/>
              <a:buNone/>
              <a:defRPr>
                <a:latin typeface="Hepta Slab Light"/>
                <a:ea typeface="Hepta Slab Light"/>
                <a:cs typeface="Hepta Slab Light"/>
                <a:sym typeface="Hepta Slab Light"/>
              </a:defRPr>
            </a:lvl8pPr>
            <a:lvl9pPr lvl="8">
              <a:spcBef>
                <a:spcPts val="0"/>
              </a:spcBef>
              <a:spcAft>
                <a:spcPts val="0"/>
              </a:spcAft>
              <a:buSzPts val="1400"/>
              <a:buNone/>
              <a:defRPr>
                <a:latin typeface="Hepta Slab Light"/>
                <a:ea typeface="Hepta Slab Light"/>
                <a:cs typeface="Hepta Slab Light"/>
                <a:sym typeface="Hepta Slab Light"/>
              </a:defRPr>
            </a:lvl9pPr>
          </a:lstStyle>
          <a:p>
            <a:endParaRPr/>
          </a:p>
        </p:txBody>
      </p:sp>
      <p:sp>
        <p:nvSpPr>
          <p:cNvPr id="242" name="Google Shape;242;p42"/>
          <p:cNvSpPr txBox="1">
            <a:spLocks noGrp="1"/>
          </p:cNvSpPr>
          <p:nvPr>
            <p:ph type="body" idx="3"/>
          </p:nvPr>
        </p:nvSpPr>
        <p:spPr>
          <a:xfrm>
            <a:off x="480425" y="534275"/>
            <a:ext cx="4878300" cy="19176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43" name="Google Shape;243;p42"/>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latin typeface="Barlow"/>
                <a:ea typeface="Barlow"/>
                <a:cs typeface="Barlow"/>
                <a:sym typeface="Barlow"/>
              </a:defRPr>
            </a:lvl1pPr>
            <a:lvl2pPr lvl="1" rtl="0">
              <a:buNone/>
              <a:defRPr sz="1100">
                <a:solidFill>
                  <a:schemeClr val="accent3"/>
                </a:solidFill>
                <a:latin typeface="Barlow"/>
                <a:ea typeface="Barlow"/>
                <a:cs typeface="Barlow"/>
                <a:sym typeface="Barlow"/>
              </a:defRPr>
            </a:lvl2pPr>
            <a:lvl3pPr lvl="2" rtl="0">
              <a:buNone/>
              <a:defRPr sz="1100">
                <a:solidFill>
                  <a:schemeClr val="accent3"/>
                </a:solidFill>
                <a:latin typeface="Barlow"/>
                <a:ea typeface="Barlow"/>
                <a:cs typeface="Barlow"/>
                <a:sym typeface="Barlow"/>
              </a:defRPr>
            </a:lvl3pPr>
            <a:lvl4pPr lvl="3" rtl="0">
              <a:buNone/>
              <a:defRPr sz="1100">
                <a:solidFill>
                  <a:schemeClr val="accent3"/>
                </a:solidFill>
                <a:latin typeface="Barlow"/>
                <a:ea typeface="Barlow"/>
                <a:cs typeface="Barlow"/>
                <a:sym typeface="Barlow"/>
              </a:defRPr>
            </a:lvl4pPr>
            <a:lvl5pPr lvl="4" rtl="0">
              <a:buNone/>
              <a:defRPr sz="1100">
                <a:solidFill>
                  <a:schemeClr val="accent3"/>
                </a:solidFill>
                <a:latin typeface="Barlow"/>
                <a:ea typeface="Barlow"/>
                <a:cs typeface="Barlow"/>
                <a:sym typeface="Barlow"/>
              </a:defRPr>
            </a:lvl5pPr>
            <a:lvl6pPr lvl="5" rtl="0">
              <a:buNone/>
              <a:defRPr sz="1100">
                <a:solidFill>
                  <a:schemeClr val="accent3"/>
                </a:solidFill>
                <a:latin typeface="Barlow"/>
                <a:ea typeface="Barlow"/>
                <a:cs typeface="Barlow"/>
                <a:sym typeface="Barlow"/>
              </a:defRPr>
            </a:lvl6pPr>
            <a:lvl7pPr lvl="6" rtl="0">
              <a:buNone/>
              <a:defRPr sz="1100">
                <a:solidFill>
                  <a:schemeClr val="accent3"/>
                </a:solidFill>
                <a:latin typeface="Barlow"/>
                <a:ea typeface="Barlow"/>
                <a:cs typeface="Barlow"/>
                <a:sym typeface="Barlow"/>
              </a:defRPr>
            </a:lvl7pPr>
            <a:lvl8pPr lvl="7" rtl="0">
              <a:buNone/>
              <a:defRPr sz="1100">
                <a:solidFill>
                  <a:schemeClr val="accent3"/>
                </a:solidFill>
                <a:latin typeface="Barlow"/>
                <a:ea typeface="Barlow"/>
                <a:cs typeface="Barlow"/>
                <a:sym typeface="Barlow"/>
              </a:defRPr>
            </a:lvl8pPr>
            <a:lvl9pPr lvl="8" rtl="0">
              <a:buNone/>
              <a:defRPr sz="1100">
                <a:solidFill>
                  <a:schemeClr val="accent3"/>
                </a:solidFill>
                <a:latin typeface="Barlow"/>
                <a:ea typeface="Barlow"/>
                <a:cs typeface="Barlow"/>
                <a:sym typeface="Barlow"/>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360">
          <p15:clr>
            <a:srgbClr val="E46962"/>
          </p15:clr>
        </p15:guide>
        <p15:guide id="2" orient="horz" pos="347">
          <p15:clr>
            <a:srgbClr val="E46962"/>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WOT Analysis">
  <p:cSld name="CUSTOM_14">
    <p:bg>
      <p:bgPr>
        <a:solidFill>
          <a:schemeClr val="dk1"/>
        </a:solidFill>
        <a:effectLst/>
      </p:bgPr>
    </p:bg>
    <p:spTree>
      <p:nvGrpSpPr>
        <p:cNvPr id="1" name="Shape 244"/>
        <p:cNvGrpSpPr/>
        <p:nvPr/>
      </p:nvGrpSpPr>
      <p:grpSpPr>
        <a:xfrm>
          <a:off x="0" y="0"/>
          <a:ext cx="0" cy="0"/>
          <a:chOff x="0" y="0"/>
          <a:chExt cx="0" cy="0"/>
        </a:xfrm>
      </p:grpSpPr>
      <p:sp>
        <p:nvSpPr>
          <p:cNvPr id="245" name="Google Shape;245;p43"/>
          <p:cNvSpPr txBox="1">
            <a:spLocks noGrp="1"/>
          </p:cNvSpPr>
          <p:nvPr>
            <p:ph type="title"/>
          </p:nvPr>
        </p:nvSpPr>
        <p:spPr>
          <a:xfrm>
            <a:off x="723861" y="1584738"/>
            <a:ext cx="2670600" cy="315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1pPr>
            <a:lvl2pPr lvl="1">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2pPr>
            <a:lvl3pPr lvl="2">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3pPr>
            <a:lvl4pPr lvl="3">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4pPr>
            <a:lvl5pPr lvl="4">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5pPr>
            <a:lvl6pPr lvl="5">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6pPr>
            <a:lvl7pPr lvl="6">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7pPr>
            <a:lvl8pPr lvl="7">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8pPr>
            <a:lvl9pPr lvl="8">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9pPr>
          </a:lstStyle>
          <a:p>
            <a:endParaRPr/>
          </a:p>
        </p:txBody>
      </p:sp>
      <p:sp>
        <p:nvSpPr>
          <p:cNvPr id="246" name="Google Shape;246;p43"/>
          <p:cNvSpPr txBox="1">
            <a:spLocks noGrp="1"/>
          </p:cNvSpPr>
          <p:nvPr>
            <p:ph type="title" idx="2"/>
          </p:nvPr>
        </p:nvSpPr>
        <p:spPr>
          <a:xfrm>
            <a:off x="723861" y="2390981"/>
            <a:ext cx="2670600" cy="315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1pPr>
            <a:lvl2pPr lvl="1">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2pPr>
            <a:lvl3pPr lvl="2">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3pPr>
            <a:lvl4pPr lvl="3">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4pPr>
            <a:lvl5pPr lvl="4">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5pPr>
            <a:lvl6pPr lvl="5">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6pPr>
            <a:lvl7pPr lvl="6">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7pPr>
            <a:lvl8pPr lvl="7">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8pPr>
            <a:lvl9pPr lvl="8">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9pPr>
          </a:lstStyle>
          <a:p>
            <a:endParaRPr/>
          </a:p>
        </p:txBody>
      </p:sp>
      <p:sp>
        <p:nvSpPr>
          <p:cNvPr id="247" name="Google Shape;247;p43"/>
          <p:cNvSpPr txBox="1">
            <a:spLocks noGrp="1"/>
          </p:cNvSpPr>
          <p:nvPr>
            <p:ph type="title" idx="3"/>
          </p:nvPr>
        </p:nvSpPr>
        <p:spPr>
          <a:xfrm>
            <a:off x="723861" y="3157931"/>
            <a:ext cx="2670600" cy="315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1pPr>
            <a:lvl2pPr lvl="1">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2pPr>
            <a:lvl3pPr lvl="2">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3pPr>
            <a:lvl4pPr lvl="3">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4pPr>
            <a:lvl5pPr lvl="4">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5pPr>
            <a:lvl6pPr lvl="5">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6pPr>
            <a:lvl7pPr lvl="6">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7pPr>
            <a:lvl8pPr lvl="7">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8pPr>
            <a:lvl9pPr lvl="8">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9pPr>
          </a:lstStyle>
          <a:p>
            <a:endParaRPr/>
          </a:p>
        </p:txBody>
      </p:sp>
      <p:sp>
        <p:nvSpPr>
          <p:cNvPr id="248" name="Google Shape;248;p43"/>
          <p:cNvSpPr txBox="1">
            <a:spLocks noGrp="1"/>
          </p:cNvSpPr>
          <p:nvPr>
            <p:ph type="title" idx="4"/>
          </p:nvPr>
        </p:nvSpPr>
        <p:spPr>
          <a:xfrm>
            <a:off x="723861" y="3954905"/>
            <a:ext cx="2670600" cy="315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1pPr>
            <a:lvl2pPr lvl="1">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2pPr>
            <a:lvl3pPr lvl="2">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3pPr>
            <a:lvl4pPr lvl="3">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4pPr>
            <a:lvl5pPr lvl="4">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5pPr>
            <a:lvl6pPr lvl="5">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6pPr>
            <a:lvl7pPr lvl="6">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7pPr>
            <a:lvl8pPr lvl="7">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8pPr>
            <a:lvl9pPr lvl="8">
              <a:spcBef>
                <a:spcPts val="0"/>
              </a:spcBef>
              <a:spcAft>
                <a:spcPts val="0"/>
              </a:spcAft>
              <a:buClr>
                <a:schemeClr val="lt1"/>
              </a:buClr>
              <a:buSzPts val="1500"/>
              <a:buFont typeface="Barlow Medium"/>
              <a:buNone/>
              <a:defRPr sz="1500">
                <a:solidFill>
                  <a:schemeClr val="lt1"/>
                </a:solidFill>
                <a:latin typeface="Barlow Medium"/>
                <a:ea typeface="Barlow Medium"/>
                <a:cs typeface="Barlow Medium"/>
                <a:sym typeface="Barlow Medium"/>
              </a:defRPr>
            </a:lvl9pPr>
          </a:lstStyle>
          <a:p>
            <a:endParaRPr/>
          </a:p>
        </p:txBody>
      </p:sp>
      <p:sp>
        <p:nvSpPr>
          <p:cNvPr id="249" name="Google Shape;249;p43"/>
          <p:cNvSpPr txBox="1">
            <a:spLocks noGrp="1"/>
          </p:cNvSpPr>
          <p:nvPr>
            <p:ph type="subTitle" idx="1"/>
          </p:nvPr>
        </p:nvSpPr>
        <p:spPr>
          <a:xfrm>
            <a:off x="480420" y="290626"/>
            <a:ext cx="3592200" cy="3372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1pPr>
            <a:lvl2pPr lvl="1">
              <a:spcBef>
                <a:spcPts val="0"/>
              </a:spcBef>
              <a:spcAft>
                <a:spcPts val="0"/>
              </a:spcAft>
              <a:buSzPts val="1400"/>
              <a:buNone/>
              <a:defRPr>
                <a:latin typeface="Barlow Light"/>
                <a:ea typeface="Barlow Light"/>
                <a:cs typeface="Barlow Light"/>
                <a:sym typeface="Barlow Light"/>
              </a:defRPr>
            </a:lvl2pPr>
            <a:lvl3pPr lvl="2">
              <a:spcBef>
                <a:spcPts val="0"/>
              </a:spcBef>
              <a:spcAft>
                <a:spcPts val="0"/>
              </a:spcAft>
              <a:buSzPts val="1400"/>
              <a:buNone/>
              <a:defRPr>
                <a:latin typeface="Barlow Light"/>
                <a:ea typeface="Barlow Light"/>
                <a:cs typeface="Barlow Light"/>
                <a:sym typeface="Barlow Light"/>
              </a:defRPr>
            </a:lvl3pPr>
            <a:lvl4pPr lvl="3">
              <a:spcBef>
                <a:spcPts val="0"/>
              </a:spcBef>
              <a:spcAft>
                <a:spcPts val="0"/>
              </a:spcAft>
              <a:buSzPts val="1400"/>
              <a:buNone/>
              <a:defRPr>
                <a:latin typeface="Barlow Light"/>
                <a:ea typeface="Barlow Light"/>
                <a:cs typeface="Barlow Light"/>
                <a:sym typeface="Barlow Light"/>
              </a:defRPr>
            </a:lvl4pPr>
            <a:lvl5pPr lvl="4">
              <a:spcBef>
                <a:spcPts val="0"/>
              </a:spcBef>
              <a:spcAft>
                <a:spcPts val="0"/>
              </a:spcAft>
              <a:buSzPts val="1400"/>
              <a:buNone/>
              <a:defRPr>
                <a:latin typeface="Barlow Light"/>
                <a:ea typeface="Barlow Light"/>
                <a:cs typeface="Barlow Light"/>
                <a:sym typeface="Barlow Light"/>
              </a:defRPr>
            </a:lvl5pPr>
            <a:lvl6pPr lvl="5">
              <a:spcBef>
                <a:spcPts val="0"/>
              </a:spcBef>
              <a:spcAft>
                <a:spcPts val="0"/>
              </a:spcAft>
              <a:buSzPts val="1400"/>
              <a:buNone/>
              <a:defRPr>
                <a:latin typeface="Barlow Light"/>
                <a:ea typeface="Barlow Light"/>
                <a:cs typeface="Barlow Light"/>
                <a:sym typeface="Barlow Light"/>
              </a:defRPr>
            </a:lvl6pPr>
            <a:lvl7pPr lvl="6">
              <a:spcBef>
                <a:spcPts val="0"/>
              </a:spcBef>
              <a:spcAft>
                <a:spcPts val="0"/>
              </a:spcAft>
              <a:buSzPts val="1400"/>
              <a:buNone/>
              <a:defRPr>
                <a:latin typeface="Barlow Light"/>
                <a:ea typeface="Barlow Light"/>
                <a:cs typeface="Barlow Light"/>
                <a:sym typeface="Barlow Light"/>
              </a:defRPr>
            </a:lvl7pPr>
            <a:lvl8pPr lvl="7">
              <a:spcBef>
                <a:spcPts val="0"/>
              </a:spcBef>
              <a:spcAft>
                <a:spcPts val="0"/>
              </a:spcAft>
              <a:buSzPts val="1400"/>
              <a:buNone/>
              <a:defRPr>
                <a:latin typeface="Barlow Light"/>
                <a:ea typeface="Barlow Light"/>
                <a:cs typeface="Barlow Light"/>
                <a:sym typeface="Barlow Light"/>
              </a:defRPr>
            </a:lvl8pPr>
            <a:lvl9pPr lvl="8">
              <a:spcBef>
                <a:spcPts val="0"/>
              </a:spcBef>
              <a:spcAft>
                <a:spcPts val="0"/>
              </a:spcAft>
              <a:buSzPts val="1400"/>
              <a:buNone/>
              <a:defRPr>
                <a:latin typeface="Barlow Light"/>
                <a:ea typeface="Barlow Light"/>
                <a:cs typeface="Barlow Light"/>
                <a:sym typeface="Barlow Light"/>
              </a:defRPr>
            </a:lvl9pPr>
          </a:lstStyle>
          <a:p>
            <a:endParaRPr/>
          </a:p>
        </p:txBody>
      </p:sp>
      <p:sp>
        <p:nvSpPr>
          <p:cNvPr id="250" name="Google Shape;250;p43"/>
          <p:cNvSpPr txBox="1">
            <a:spLocks noGrp="1"/>
          </p:cNvSpPr>
          <p:nvPr>
            <p:ph type="body" idx="5"/>
          </p:nvPr>
        </p:nvSpPr>
        <p:spPr>
          <a:xfrm>
            <a:off x="480425" y="610475"/>
            <a:ext cx="4878300" cy="3768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317500">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2pPr>
            <a:lvl3pPr marL="1371600" lvl="2" indent="-311150">
              <a:spcBef>
                <a:spcPts val="0"/>
              </a:spcBef>
              <a:spcAft>
                <a:spcPts val="0"/>
              </a:spcAft>
              <a:buClr>
                <a:schemeClr val="lt1"/>
              </a:buClr>
              <a:buSzPts val="1300"/>
              <a:buFont typeface="Barlow"/>
              <a:buChar char="■"/>
              <a:defRPr>
                <a:solidFill>
                  <a:schemeClr val="lt1"/>
                </a:solidFill>
                <a:latin typeface="Barlow"/>
                <a:ea typeface="Barlow"/>
                <a:cs typeface="Barlow"/>
                <a:sym typeface="Barlow"/>
              </a:defRPr>
            </a:lvl3pPr>
            <a:lvl4pPr marL="1828800" lvl="3" indent="-304800">
              <a:spcBef>
                <a:spcPts val="0"/>
              </a:spcBef>
              <a:spcAft>
                <a:spcPts val="0"/>
              </a:spcAft>
              <a:buClr>
                <a:schemeClr val="lt1"/>
              </a:buClr>
              <a:buSzPts val="1200"/>
              <a:buFont typeface="Barlow"/>
              <a:buChar char="●"/>
              <a:defRPr>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2100">
              <a:spcBef>
                <a:spcPts val="0"/>
              </a:spcBef>
              <a:spcAft>
                <a:spcPts val="0"/>
              </a:spcAft>
              <a:buClr>
                <a:schemeClr val="lt1"/>
              </a:buClr>
              <a:buSzPts val="1000"/>
              <a:buFont typeface="Barlow"/>
              <a:buChar char="■"/>
              <a:defRPr>
                <a:solidFill>
                  <a:schemeClr val="lt1"/>
                </a:solidFill>
                <a:latin typeface="Barlow"/>
                <a:ea typeface="Barlow"/>
                <a:cs typeface="Barlow"/>
                <a:sym typeface="Barlow"/>
              </a:defRPr>
            </a:lvl6pPr>
            <a:lvl7pPr marL="3200400" lvl="6" indent="-285750">
              <a:spcBef>
                <a:spcPts val="0"/>
              </a:spcBef>
              <a:spcAft>
                <a:spcPts val="0"/>
              </a:spcAft>
              <a:buClr>
                <a:schemeClr val="lt1"/>
              </a:buClr>
              <a:buSzPts val="900"/>
              <a:buFont typeface="Barlow"/>
              <a:buChar char="●"/>
              <a:defRPr>
                <a:solidFill>
                  <a:schemeClr val="lt1"/>
                </a:solidFill>
                <a:latin typeface="Barlow"/>
                <a:ea typeface="Barlow"/>
                <a:cs typeface="Barlow"/>
                <a:sym typeface="Barlow"/>
              </a:defRPr>
            </a:lvl7pPr>
            <a:lvl8pPr marL="3657600" lvl="7" indent="-279400">
              <a:spcBef>
                <a:spcPts val="0"/>
              </a:spcBef>
              <a:spcAft>
                <a:spcPts val="0"/>
              </a:spcAft>
              <a:buClr>
                <a:schemeClr val="lt1"/>
              </a:buClr>
              <a:buSzPts val="800"/>
              <a:buFont typeface="Barlow"/>
              <a:buChar char="○"/>
              <a:defRPr>
                <a:solidFill>
                  <a:schemeClr val="lt1"/>
                </a:solidFill>
                <a:latin typeface="Barlow"/>
                <a:ea typeface="Barlow"/>
                <a:cs typeface="Barlow"/>
                <a:sym typeface="Barlow"/>
              </a:defRPr>
            </a:lvl8pPr>
            <a:lvl9pPr marL="4114800" lvl="8" indent="-273050">
              <a:spcBef>
                <a:spcPts val="0"/>
              </a:spcBef>
              <a:spcAft>
                <a:spcPts val="0"/>
              </a:spcAft>
              <a:buClr>
                <a:schemeClr val="lt1"/>
              </a:buClr>
              <a:buSzPts val="700"/>
              <a:buFont typeface="Barlow"/>
              <a:buChar char="■"/>
              <a:defRPr>
                <a:solidFill>
                  <a:schemeClr val="lt1"/>
                </a:solidFill>
                <a:latin typeface="Barlow"/>
                <a:ea typeface="Barlow"/>
                <a:cs typeface="Barlow"/>
                <a:sym typeface="Barlow"/>
              </a:defRPr>
            </a:lvl9pPr>
          </a:lstStyle>
          <a:p>
            <a:endParaRPr/>
          </a:p>
        </p:txBody>
      </p:sp>
      <p:sp>
        <p:nvSpPr>
          <p:cNvPr id="251" name="Google Shape;251;p43"/>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3"/>
                </a:solidFill>
              </a:defRPr>
            </a:lvl1pPr>
            <a:lvl2pPr lvl="1" rtl="0">
              <a:buNone/>
              <a:defRPr sz="1100">
                <a:solidFill>
                  <a:schemeClr val="accent3"/>
                </a:solidFill>
              </a:defRPr>
            </a:lvl2pPr>
            <a:lvl3pPr lvl="2" rtl="0">
              <a:buNone/>
              <a:defRPr sz="1100">
                <a:solidFill>
                  <a:schemeClr val="accent3"/>
                </a:solidFill>
              </a:defRPr>
            </a:lvl3pPr>
            <a:lvl4pPr lvl="3" rtl="0">
              <a:buNone/>
              <a:defRPr sz="1100">
                <a:solidFill>
                  <a:schemeClr val="accent3"/>
                </a:solidFill>
              </a:defRPr>
            </a:lvl4pPr>
            <a:lvl5pPr lvl="4" rtl="0">
              <a:buNone/>
              <a:defRPr sz="1100">
                <a:solidFill>
                  <a:schemeClr val="accent3"/>
                </a:solidFill>
              </a:defRPr>
            </a:lvl5pPr>
            <a:lvl6pPr lvl="5" rtl="0">
              <a:buNone/>
              <a:defRPr sz="1100">
                <a:solidFill>
                  <a:schemeClr val="accent3"/>
                </a:solidFill>
              </a:defRPr>
            </a:lvl6pPr>
            <a:lvl7pPr lvl="6" rtl="0">
              <a:buNone/>
              <a:defRPr sz="1100">
                <a:solidFill>
                  <a:schemeClr val="accent3"/>
                </a:solidFill>
              </a:defRPr>
            </a:lvl7pPr>
            <a:lvl8pPr lvl="7" rtl="0">
              <a:buNone/>
              <a:defRPr sz="1100">
                <a:solidFill>
                  <a:schemeClr val="accent3"/>
                </a:solidFill>
              </a:defRPr>
            </a:lvl8pPr>
            <a:lvl9pPr lvl="8" rtl="0">
              <a:buNone/>
              <a:defRPr sz="1100">
                <a:solidFill>
                  <a:schemeClr val="accent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losing / Thank You">
  <p:cSld name="CUSTOM_13">
    <p:bg>
      <p:bgPr>
        <a:solidFill>
          <a:schemeClr val="lt1"/>
        </a:solidFill>
        <a:effectLst/>
      </p:bgPr>
    </p:bg>
    <p:spTree>
      <p:nvGrpSpPr>
        <p:cNvPr id="1" name="Shape 252"/>
        <p:cNvGrpSpPr/>
        <p:nvPr/>
      </p:nvGrpSpPr>
      <p:grpSpPr>
        <a:xfrm>
          <a:off x="0" y="0"/>
          <a:ext cx="0" cy="0"/>
          <a:chOff x="0" y="0"/>
          <a:chExt cx="0" cy="0"/>
        </a:xfrm>
      </p:grpSpPr>
      <p:sp>
        <p:nvSpPr>
          <p:cNvPr id="253" name="Google Shape;253;p44"/>
          <p:cNvSpPr txBox="1">
            <a:spLocks noGrp="1"/>
          </p:cNvSpPr>
          <p:nvPr>
            <p:ph type="title"/>
          </p:nvPr>
        </p:nvSpPr>
        <p:spPr>
          <a:xfrm>
            <a:off x="455221" y="1321125"/>
            <a:ext cx="5094600" cy="1749900"/>
          </a:xfrm>
          <a:prstGeom prst="rect">
            <a:avLst/>
          </a:prstGeom>
          <a:noFill/>
        </p:spPr>
        <p:txBody>
          <a:bodyPr spcFirstLastPara="1" wrap="square" lIns="91425" tIns="91425" rIns="91425" bIns="91425" anchor="t" anchorCtr="0">
            <a:noAutofit/>
          </a:bodyPr>
          <a:lstStyle>
            <a:lvl1pPr lvl="0">
              <a:spcBef>
                <a:spcPts val="0"/>
              </a:spcBef>
              <a:spcAft>
                <a:spcPts val="0"/>
              </a:spcAft>
              <a:buSzPts val="5400"/>
              <a:buNone/>
              <a:defRPr sz="5400"/>
            </a:lvl1pPr>
            <a:lvl2pPr lvl="1">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2pPr>
            <a:lvl3pPr lvl="2">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3pPr>
            <a:lvl4pPr lvl="3">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4pPr>
            <a:lvl5pPr lvl="4">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5pPr>
            <a:lvl6pPr lvl="5">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6pPr>
            <a:lvl7pPr lvl="6">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7pPr>
            <a:lvl8pPr lvl="7">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8pPr>
            <a:lvl9pPr lvl="8">
              <a:spcBef>
                <a:spcPts val="0"/>
              </a:spcBef>
              <a:spcAft>
                <a:spcPts val="0"/>
              </a:spcAft>
              <a:buClr>
                <a:schemeClr val="dk1"/>
              </a:buClr>
              <a:buSzPts val="1400"/>
              <a:buNone/>
              <a:defRPr>
                <a:solidFill>
                  <a:schemeClr val="dk1"/>
                </a:solidFill>
                <a:latin typeface="Barlow Light"/>
                <a:ea typeface="Barlow Light"/>
                <a:cs typeface="Barlow Light"/>
                <a:sym typeface="Barlow Light"/>
              </a:defRPr>
            </a:lvl9pPr>
          </a:lstStyle>
          <a:p>
            <a:endParaRPr/>
          </a:p>
        </p:txBody>
      </p:sp>
      <p:sp>
        <p:nvSpPr>
          <p:cNvPr id="254" name="Google Shape;254;p44"/>
          <p:cNvSpPr txBox="1">
            <a:spLocks noGrp="1"/>
          </p:cNvSpPr>
          <p:nvPr>
            <p:ph type="body" idx="1"/>
          </p:nvPr>
        </p:nvSpPr>
        <p:spPr>
          <a:xfrm>
            <a:off x="567029" y="4500404"/>
            <a:ext cx="1015800" cy="266100"/>
          </a:xfrm>
          <a:prstGeom prst="rect">
            <a:avLst/>
          </a:prstGeom>
          <a:ln w="9525" cap="flat" cmpd="sng">
            <a:solidFill>
              <a:schemeClr val="dk1"/>
            </a:solidFill>
            <a:prstDash val="solid"/>
            <a:round/>
            <a:headEnd type="none" w="sm" len="sm"/>
            <a:tailEnd type="none" w="sm" len="sm"/>
          </a:ln>
        </p:spPr>
        <p:txBody>
          <a:bodyPr spcFirstLastPara="1" wrap="square" lIns="0" tIns="0" rIns="0" bIns="0" anchor="t" anchorCtr="0">
            <a:spAutoFit/>
          </a:bodyPr>
          <a:lstStyle>
            <a:lvl1pPr marL="457200" lvl="0" indent="-298450">
              <a:spcBef>
                <a:spcPts val="0"/>
              </a:spcBef>
              <a:spcAft>
                <a:spcPts val="0"/>
              </a:spcAft>
              <a:buSzPts val="1100"/>
              <a:buFont typeface="Barlow Medium"/>
              <a:buChar char="●"/>
              <a:defRPr sz="1100">
                <a:latin typeface="Barlow Medium"/>
                <a:ea typeface="Barlow Medium"/>
                <a:cs typeface="Barlow Medium"/>
                <a:sym typeface="Barlow Medium"/>
              </a:defRPr>
            </a:lvl1pPr>
            <a:lvl2pPr marL="914400" lvl="1" indent="-298450">
              <a:spcBef>
                <a:spcPts val="0"/>
              </a:spcBef>
              <a:spcAft>
                <a:spcPts val="0"/>
              </a:spcAft>
              <a:buSzPts val="1100"/>
              <a:buFont typeface="Barlow Medium"/>
              <a:buChar char="○"/>
              <a:defRPr sz="1100">
                <a:latin typeface="Barlow Medium"/>
                <a:ea typeface="Barlow Medium"/>
                <a:cs typeface="Barlow Medium"/>
                <a:sym typeface="Barlow Medium"/>
              </a:defRPr>
            </a:lvl2pPr>
            <a:lvl3pPr marL="1371600" lvl="2" indent="-298450">
              <a:spcBef>
                <a:spcPts val="0"/>
              </a:spcBef>
              <a:spcAft>
                <a:spcPts val="0"/>
              </a:spcAft>
              <a:buSzPts val="1100"/>
              <a:buFont typeface="Barlow Medium"/>
              <a:buChar char="■"/>
              <a:defRPr sz="1100">
                <a:latin typeface="Barlow Medium"/>
                <a:ea typeface="Barlow Medium"/>
                <a:cs typeface="Barlow Medium"/>
                <a:sym typeface="Barlow Medium"/>
              </a:defRPr>
            </a:lvl3pPr>
            <a:lvl4pPr marL="1828800" lvl="3" indent="-298450">
              <a:spcBef>
                <a:spcPts val="0"/>
              </a:spcBef>
              <a:spcAft>
                <a:spcPts val="0"/>
              </a:spcAft>
              <a:buSzPts val="1100"/>
              <a:buFont typeface="Barlow Medium"/>
              <a:buChar char="●"/>
              <a:defRPr sz="1100">
                <a:latin typeface="Barlow Medium"/>
                <a:ea typeface="Barlow Medium"/>
                <a:cs typeface="Barlow Medium"/>
                <a:sym typeface="Barlow Medium"/>
              </a:defRPr>
            </a:lvl4pPr>
            <a:lvl5pPr marL="2286000" lvl="4" indent="-298450">
              <a:spcBef>
                <a:spcPts val="0"/>
              </a:spcBef>
              <a:spcAft>
                <a:spcPts val="0"/>
              </a:spcAft>
              <a:buSzPts val="1100"/>
              <a:buFont typeface="Barlow Medium"/>
              <a:buChar char="○"/>
              <a:defRPr>
                <a:latin typeface="Barlow Medium"/>
                <a:ea typeface="Barlow Medium"/>
                <a:cs typeface="Barlow Medium"/>
                <a:sym typeface="Barlow Medium"/>
              </a:defRPr>
            </a:lvl5pPr>
            <a:lvl6pPr marL="2743200" lvl="5" indent="-298450">
              <a:spcBef>
                <a:spcPts val="0"/>
              </a:spcBef>
              <a:spcAft>
                <a:spcPts val="0"/>
              </a:spcAft>
              <a:buSzPts val="1100"/>
              <a:buFont typeface="Barlow Medium"/>
              <a:buChar char="■"/>
              <a:defRPr sz="1100">
                <a:latin typeface="Barlow Medium"/>
                <a:ea typeface="Barlow Medium"/>
                <a:cs typeface="Barlow Medium"/>
                <a:sym typeface="Barlow Medium"/>
              </a:defRPr>
            </a:lvl6pPr>
            <a:lvl7pPr marL="3200400" lvl="6" indent="-298450">
              <a:spcBef>
                <a:spcPts val="0"/>
              </a:spcBef>
              <a:spcAft>
                <a:spcPts val="0"/>
              </a:spcAft>
              <a:buSzPts val="1100"/>
              <a:buFont typeface="Barlow Medium"/>
              <a:buChar char="●"/>
              <a:defRPr sz="1100">
                <a:latin typeface="Barlow Medium"/>
                <a:ea typeface="Barlow Medium"/>
                <a:cs typeface="Barlow Medium"/>
                <a:sym typeface="Barlow Medium"/>
              </a:defRPr>
            </a:lvl7pPr>
            <a:lvl8pPr marL="3657600" lvl="7" indent="-298450">
              <a:spcBef>
                <a:spcPts val="0"/>
              </a:spcBef>
              <a:spcAft>
                <a:spcPts val="0"/>
              </a:spcAft>
              <a:buSzPts val="1100"/>
              <a:buFont typeface="Barlow Medium"/>
              <a:buChar char="○"/>
              <a:defRPr sz="1100">
                <a:latin typeface="Barlow Medium"/>
                <a:ea typeface="Barlow Medium"/>
                <a:cs typeface="Barlow Medium"/>
                <a:sym typeface="Barlow Medium"/>
              </a:defRPr>
            </a:lvl8pPr>
            <a:lvl9pPr marL="4114800" lvl="8" indent="-298450">
              <a:spcBef>
                <a:spcPts val="0"/>
              </a:spcBef>
              <a:spcAft>
                <a:spcPts val="0"/>
              </a:spcAft>
              <a:buSzPts val="1100"/>
              <a:buFont typeface="Barlow Medium"/>
              <a:buChar char="■"/>
              <a:defRPr sz="1100">
                <a:latin typeface="Barlow Medium"/>
                <a:ea typeface="Barlow Medium"/>
                <a:cs typeface="Barlow Medium"/>
                <a:sym typeface="Barlow Medium"/>
              </a:defRPr>
            </a:lvl9pPr>
          </a:lstStyle>
          <a:p>
            <a:endParaRPr/>
          </a:p>
        </p:txBody>
      </p:sp>
      <p:sp>
        <p:nvSpPr>
          <p:cNvPr id="255" name="Google Shape;255;p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atin typeface="Barlow Medium"/>
                <a:ea typeface="Barlow Medium"/>
                <a:cs typeface="Barlow Medium"/>
                <a:sym typeface="Barlow Medium"/>
              </a:defRPr>
            </a:lvl1pPr>
            <a:lvl2pPr lvl="1">
              <a:buNone/>
              <a:defRPr>
                <a:latin typeface="Barlow Medium"/>
                <a:ea typeface="Barlow Medium"/>
                <a:cs typeface="Barlow Medium"/>
                <a:sym typeface="Barlow Medium"/>
              </a:defRPr>
            </a:lvl2pPr>
            <a:lvl3pPr lvl="2">
              <a:buNone/>
              <a:defRPr>
                <a:latin typeface="Barlow Medium"/>
                <a:ea typeface="Barlow Medium"/>
                <a:cs typeface="Barlow Medium"/>
                <a:sym typeface="Barlow Medium"/>
              </a:defRPr>
            </a:lvl3pPr>
            <a:lvl4pPr lvl="3">
              <a:buNone/>
              <a:defRPr>
                <a:latin typeface="Barlow Medium"/>
                <a:ea typeface="Barlow Medium"/>
                <a:cs typeface="Barlow Medium"/>
                <a:sym typeface="Barlow Medium"/>
              </a:defRPr>
            </a:lvl4pPr>
            <a:lvl5pPr lvl="4">
              <a:buNone/>
              <a:defRPr>
                <a:latin typeface="Barlow Medium"/>
                <a:ea typeface="Barlow Medium"/>
                <a:cs typeface="Barlow Medium"/>
                <a:sym typeface="Barlow Medium"/>
              </a:defRPr>
            </a:lvl5pPr>
            <a:lvl6pPr lvl="5">
              <a:buNone/>
              <a:defRPr>
                <a:latin typeface="Barlow Medium"/>
                <a:ea typeface="Barlow Medium"/>
                <a:cs typeface="Barlow Medium"/>
                <a:sym typeface="Barlow Medium"/>
              </a:defRPr>
            </a:lvl6pPr>
            <a:lvl7pPr lvl="6">
              <a:buNone/>
              <a:defRPr>
                <a:latin typeface="Barlow Medium"/>
                <a:ea typeface="Barlow Medium"/>
                <a:cs typeface="Barlow Medium"/>
                <a:sym typeface="Barlow Medium"/>
              </a:defRPr>
            </a:lvl7pPr>
            <a:lvl8pPr lvl="7">
              <a:buNone/>
              <a:defRPr>
                <a:latin typeface="Barlow Medium"/>
                <a:ea typeface="Barlow Medium"/>
                <a:cs typeface="Barlow Medium"/>
                <a:sym typeface="Barlow Medium"/>
              </a:defRPr>
            </a:lvl8pPr>
            <a:lvl9pPr lvl="8">
              <a:buNone/>
              <a:defRPr>
                <a:latin typeface="Barlow Medium"/>
                <a:ea typeface="Barlow Medium"/>
                <a:cs typeface="Barlow Medium"/>
                <a:sym typeface="Barlow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Header">
  <p:cSld name="SECTION_TITLE_AND_DESCRIPTION">
    <p:spTree>
      <p:nvGrpSpPr>
        <p:cNvPr id="1" name="Shape 256"/>
        <p:cNvGrpSpPr/>
        <p:nvPr/>
      </p:nvGrpSpPr>
      <p:grpSpPr>
        <a:xfrm>
          <a:off x="0" y="0"/>
          <a:ext cx="0" cy="0"/>
          <a:chOff x="0" y="0"/>
          <a:chExt cx="0" cy="0"/>
        </a:xfrm>
      </p:grpSpPr>
      <p:sp>
        <p:nvSpPr>
          <p:cNvPr id="257" name="Google Shape;257;p45"/>
          <p:cNvSpPr txBox="1">
            <a:spLocks noGrp="1"/>
          </p:cNvSpPr>
          <p:nvPr>
            <p:ph type="title"/>
          </p:nvPr>
        </p:nvSpPr>
        <p:spPr>
          <a:xfrm>
            <a:off x="697350" y="2932550"/>
            <a:ext cx="7749300" cy="1015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3600"/>
              <a:buFont typeface="Hepta Slab Medium"/>
              <a:buNone/>
              <a:defRPr>
                <a:solidFill>
                  <a:schemeClr val="accent5"/>
                </a:solidFill>
                <a:latin typeface="Hepta Slab Medium"/>
                <a:ea typeface="Hepta Slab Medium"/>
                <a:cs typeface="Hepta Slab Medium"/>
                <a:sym typeface="Hepta Slab Medium"/>
              </a:defRPr>
            </a:lvl1pPr>
            <a:lvl2pPr lvl="1"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2pPr>
            <a:lvl3pPr lvl="2"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3pPr>
            <a:lvl4pPr lvl="3"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4pPr>
            <a:lvl5pPr lvl="4"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5pPr>
            <a:lvl6pPr lvl="5"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6pPr>
            <a:lvl7pPr lvl="6"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7pPr>
            <a:lvl8pPr lvl="7"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8pPr>
            <a:lvl9pPr lvl="8" algn="ctr">
              <a:spcBef>
                <a:spcPts val="0"/>
              </a:spcBef>
              <a:spcAft>
                <a:spcPts val="0"/>
              </a:spcAft>
              <a:buClr>
                <a:schemeClr val="accent5"/>
              </a:buClr>
              <a:buSzPts val="12800"/>
              <a:buFont typeface="Hepta Slab Medium"/>
              <a:buNone/>
              <a:defRPr sz="12800">
                <a:solidFill>
                  <a:schemeClr val="accent5"/>
                </a:solidFill>
                <a:latin typeface="Hepta Slab Medium"/>
                <a:ea typeface="Hepta Slab Medium"/>
                <a:cs typeface="Hepta Slab Medium"/>
                <a:sym typeface="Hepta Slab Medium"/>
              </a:defRPr>
            </a:lvl9pPr>
          </a:lstStyle>
          <a:p>
            <a:endParaRPr/>
          </a:p>
        </p:txBody>
      </p:sp>
      <p:sp>
        <p:nvSpPr>
          <p:cNvPr id="258" name="Google Shape;258;p45"/>
          <p:cNvSpPr txBox="1">
            <a:spLocks noGrp="1"/>
          </p:cNvSpPr>
          <p:nvPr>
            <p:ph type="title" idx="2"/>
          </p:nvPr>
        </p:nvSpPr>
        <p:spPr>
          <a:xfrm>
            <a:off x="3278250" y="1194450"/>
            <a:ext cx="2587500" cy="1992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2"/>
              </a:buClr>
              <a:buSzPts val="12800"/>
              <a:buNone/>
              <a:defRPr sz="12800">
                <a:solidFill>
                  <a:schemeClr val="dk2"/>
                </a:solidFill>
              </a:defRPr>
            </a:lvl1pPr>
            <a:lvl2pPr lvl="1"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2pPr>
            <a:lvl3pPr lvl="2"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3pPr>
            <a:lvl4pPr lvl="3"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4pPr>
            <a:lvl5pPr lvl="4"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5pPr>
            <a:lvl6pPr lvl="5"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6pPr>
            <a:lvl7pPr lvl="6"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7pPr>
            <a:lvl8pPr lvl="7"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8pPr>
            <a:lvl9pPr lvl="8" algn="ctr">
              <a:spcBef>
                <a:spcPts val="0"/>
              </a:spcBef>
              <a:spcAft>
                <a:spcPts val="0"/>
              </a:spcAft>
              <a:buClr>
                <a:schemeClr val="dk2"/>
              </a:buClr>
              <a:buSzPts val="12800"/>
              <a:buNone/>
              <a:defRPr sz="12800">
                <a:solidFill>
                  <a:schemeClr val="dk2"/>
                </a:solidFill>
                <a:latin typeface="Barlow Light"/>
                <a:ea typeface="Barlow Light"/>
                <a:cs typeface="Barlow Light"/>
                <a:sym typeface="Barlow Light"/>
              </a:defRPr>
            </a:lvl9pPr>
          </a:lstStyle>
          <a:p>
            <a:endParaRPr/>
          </a:p>
        </p:txBody>
      </p:sp>
      <p:sp>
        <p:nvSpPr>
          <p:cNvPr id="259" name="Google Shape;259;p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arket Size / Pie Graph">
  <p:cSld name="CAPTION_ONLY">
    <p:bg>
      <p:bgPr>
        <a:solidFill>
          <a:schemeClr val="dk1"/>
        </a:solidFill>
        <a:effectLst/>
      </p:bgPr>
    </p:bg>
    <p:spTree>
      <p:nvGrpSpPr>
        <p:cNvPr id="1" name="Shape 260"/>
        <p:cNvGrpSpPr/>
        <p:nvPr/>
      </p:nvGrpSpPr>
      <p:grpSpPr>
        <a:xfrm>
          <a:off x="0" y="0"/>
          <a:ext cx="0" cy="0"/>
          <a:chOff x="0" y="0"/>
          <a:chExt cx="0" cy="0"/>
        </a:xfrm>
      </p:grpSpPr>
      <p:sp>
        <p:nvSpPr>
          <p:cNvPr id="261" name="Google Shape;261;p46"/>
          <p:cNvSpPr/>
          <p:nvPr/>
        </p:nvSpPr>
        <p:spPr>
          <a:xfrm>
            <a:off x="0" y="0"/>
            <a:ext cx="9144000" cy="1631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6"/>
          <p:cNvSpPr txBox="1">
            <a:spLocks noGrp="1"/>
          </p:cNvSpPr>
          <p:nvPr>
            <p:ph type="subTitle" idx="1"/>
          </p:nvPr>
        </p:nvSpPr>
        <p:spPr>
          <a:xfrm>
            <a:off x="791150" y="522625"/>
            <a:ext cx="4977300" cy="11082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3600"/>
              <a:buFont typeface="Hepta Slab Medium"/>
              <a:buNone/>
              <a:defRPr sz="3600">
                <a:solidFill>
                  <a:schemeClr val="lt1"/>
                </a:solidFill>
                <a:latin typeface="Hepta Slab Medium"/>
                <a:ea typeface="Hepta Slab Medium"/>
                <a:cs typeface="Hepta Slab Medium"/>
                <a:sym typeface="Hepta Slab Medium"/>
              </a:defRPr>
            </a:lvl1pPr>
            <a:lvl2pPr lvl="1">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2pPr>
            <a:lvl3pPr lvl="2">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3pPr>
            <a:lvl4pPr lvl="3">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4pPr>
            <a:lvl5pPr lvl="4">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5pPr>
            <a:lvl6pPr lvl="5">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6pPr>
            <a:lvl7pPr lvl="6">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7pPr>
            <a:lvl8pPr lvl="7">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8pPr>
            <a:lvl9pPr lvl="8">
              <a:spcBef>
                <a:spcPts val="0"/>
              </a:spcBef>
              <a:spcAft>
                <a:spcPts val="0"/>
              </a:spcAft>
              <a:buClr>
                <a:schemeClr val="accent3"/>
              </a:buClr>
              <a:buSzPts val="1400"/>
              <a:buFont typeface="Hepta Slab Medium"/>
              <a:buNone/>
              <a:defRPr>
                <a:solidFill>
                  <a:schemeClr val="accent3"/>
                </a:solidFill>
                <a:latin typeface="Hepta Slab Medium"/>
                <a:ea typeface="Hepta Slab Medium"/>
                <a:cs typeface="Hepta Slab Medium"/>
                <a:sym typeface="Hepta Slab Medium"/>
              </a:defRPr>
            </a:lvl9pPr>
          </a:lstStyle>
          <a:p>
            <a:endParaRPr/>
          </a:p>
        </p:txBody>
      </p:sp>
      <p:sp>
        <p:nvSpPr>
          <p:cNvPr id="263" name="Google Shape;263;p46"/>
          <p:cNvSpPr txBox="1">
            <a:spLocks noGrp="1"/>
          </p:cNvSpPr>
          <p:nvPr>
            <p:ph type="body" idx="2"/>
          </p:nvPr>
        </p:nvSpPr>
        <p:spPr>
          <a:xfrm>
            <a:off x="714950" y="1989025"/>
            <a:ext cx="2792400" cy="2804100"/>
          </a:xfrm>
          <a:prstGeom prst="rect">
            <a:avLst/>
          </a:prstGeom>
        </p:spPr>
        <p:txBody>
          <a:bodyPr spcFirstLastPara="1" wrap="square" lIns="91425" tIns="91425" rIns="91425" bIns="91425" anchor="t" anchorCtr="0">
            <a:noAutofit/>
          </a:bodyPr>
          <a:lstStyle>
            <a:lvl1pPr marL="457200" lvl="0" indent="-323850">
              <a:spcBef>
                <a:spcPts val="0"/>
              </a:spcBef>
              <a:spcAft>
                <a:spcPts val="0"/>
              </a:spcAft>
              <a:buClr>
                <a:schemeClr val="lt1"/>
              </a:buClr>
              <a:buSzPts val="1500"/>
              <a:buChar char="●"/>
              <a:defRPr>
                <a:solidFill>
                  <a:schemeClr val="lt1"/>
                </a:solidFill>
              </a:defRPr>
            </a:lvl1pPr>
            <a:lvl2pPr marL="914400" lvl="1" indent="-323850">
              <a:spcBef>
                <a:spcPts val="0"/>
              </a:spcBef>
              <a:spcAft>
                <a:spcPts val="0"/>
              </a:spcAft>
              <a:buClr>
                <a:schemeClr val="lt1"/>
              </a:buClr>
              <a:buSzPts val="1500"/>
              <a:buChar char="○"/>
              <a:defRPr sz="1500">
                <a:solidFill>
                  <a:schemeClr val="lt1"/>
                </a:solidFill>
              </a:defRPr>
            </a:lvl2pPr>
            <a:lvl3pPr marL="1371600" lvl="2" indent="-323850">
              <a:spcBef>
                <a:spcPts val="0"/>
              </a:spcBef>
              <a:spcAft>
                <a:spcPts val="0"/>
              </a:spcAft>
              <a:buClr>
                <a:schemeClr val="lt1"/>
              </a:buClr>
              <a:buSzPts val="1500"/>
              <a:buChar char="■"/>
              <a:defRPr sz="1500">
                <a:solidFill>
                  <a:schemeClr val="lt1"/>
                </a:solidFill>
              </a:defRPr>
            </a:lvl3pPr>
            <a:lvl4pPr marL="1828800" lvl="3" indent="-323850">
              <a:spcBef>
                <a:spcPts val="0"/>
              </a:spcBef>
              <a:spcAft>
                <a:spcPts val="0"/>
              </a:spcAft>
              <a:buClr>
                <a:schemeClr val="lt1"/>
              </a:buClr>
              <a:buSzPts val="1500"/>
              <a:buChar char="●"/>
              <a:defRPr sz="1500">
                <a:solidFill>
                  <a:schemeClr val="lt1"/>
                </a:solidFill>
              </a:defRPr>
            </a:lvl4pPr>
            <a:lvl5pPr marL="2286000" lvl="4" indent="-323850">
              <a:spcBef>
                <a:spcPts val="0"/>
              </a:spcBef>
              <a:spcAft>
                <a:spcPts val="0"/>
              </a:spcAft>
              <a:buClr>
                <a:schemeClr val="lt1"/>
              </a:buClr>
              <a:buSzPts val="1500"/>
              <a:buChar char="○"/>
              <a:defRPr sz="1500">
                <a:solidFill>
                  <a:schemeClr val="lt1"/>
                </a:solidFill>
              </a:defRPr>
            </a:lvl5pPr>
            <a:lvl6pPr marL="2743200" lvl="5" indent="-323850">
              <a:spcBef>
                <a:spcPts val="0"/>
              </a:spcBef>
              <a:spcAft>
                <a:spcPts val="0"/>
              </a:spcAft>
              <a:buClr>
                <a:schemeClr val="lt1"/>
              </a:buClr>
              <a:buSzPts val="1500"/>
              <a:buChar char="■"/>
              <a:defRPr sz="1500">
                <a:solidFill>
                  <a:schemeClr val="lt1"/>
                </a:solidFill>
              </a:defRPr>
            </a:lvl6pPr>
            <a:lvl7pPr marL="3200400" lvl="6" indent="-323850">
              <a:spcBef>
                <a:spcPts val="0"/>
              </a:spcBef>
              <a:spcAft>
                <a:spcPts val="0"/>
              </a:spcAft>
              <a:buClr>
                <a:schemeClr val="lt1"/>
              </a:buClr>
              <a:buSzPts val="1500"/>
              <a:buChar char="●"/>
              <a:defRPr sz="1500">
                <a:solidFill>
                  <a:schemeClr val="lt1"/>
                </a:solidFill>
              </a:defRPr>
            </a:lvl7pPr>
            <a:lvl8pPr marL="3657600" lvl="7" indent="-323850">
              <a:spcBef>
                <a:spcPts val="0"/>
              </a:spcBef>
              <a:spcAft>
                <a:spcPts val="0"/>
              </a:spcAft>
              <a:buClr>
                <a:schemeClr val="lt1"/>
              </a:buClr>
              <a:buSzPts val="1500"/>
              <a:buChar char="○"/>
              <a:defRPr sz="1500">
                <a:solidFill>
                  <a:schemeClr val="lt1"/>
                </a:solidFill>
              </a:defRPr>
            </a:lvl8pPr>
            <a:lvl9pPr marL="4114800" lvl="8" indent="-323850">
              <a:spcBef>
                <a:spcPts val="0"/>
              </a:spcBef>
              <a:spcAft>
                <a:spcPts val="0"/>
              </a:spcAft>
              <a:buClr>
                <a:schemeClr val="lt1"/>
              </a:buClr>
              <a:buSzPts val="1500"/>
              <a:buChar char="■"/>
              <a:defRPr sz="1500">
                <a:solidFill>
                  <a:schemeClr val="lt1"/>
                </a:solidFill>
              </a:defRPr>
            </a:lvl9pPr>
          </a:lstStyle>
          <a:p>
            <a:endParaRPr/>
          </a:p>
        </p:txBody>
      </p:sp>
      <p:sp>
        <p:nvSpPr>
          <p:cNvPr id="264" name="Google Shape;264;p46"/>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dk2"/>
                </a:solidFill>
              </a:defRPr>
            </a:lvl1pPr>
            <a:lvl2pPr lvl="1" rtl="0">
              <a:buNone/>
              <a:defRPr sz="1100">
                <a:solidFill>
                  <a:schemeClr val="dk2"/>
                </a:solidFill>
              </a:defRPr>
            </a:lvl2pPr>
            <a:lvl3pPr lvl="2" rtl="0">
              <a:buNone/>
              <a:defRPr sz="1100">
                <a:solidFill>
                  <a:schemeClr val="dk2"/>
                </a:solidFill>
              </a:defRPr>
            </a:lvl3pPr>
            <a:lvl4pPr lvl="3" rtl="0">
              <a:buNone/>
              <a:defRPr sz="1100">
                <a:solidFill>
                  <a:schemeClr val="dk2"/>
                </a:solidFill>
              </a:defRPr>
            </a:lvl4pPr>
            <a:lvl5pPr lvl="4" rtl="0">
              <a:buNone/>
              <a:defRPr sz="1100">
                <a:solidFill>
                  <a:schemeClr val="dk2"/>
                </a:solidFill>
              </a:defRPr>
            </a:lvl5pPr>
            <a:lvl6pPr lvl="5" rtl="0">
              <a:buNone/>
              <a:defRPr sz="1100">
                <a:solidFill>
                  <a:schemeClr val="dk2"/>
                </a:solidFill>
              </a:defRPr>
            </a:lvl6pPr>
            <a:lvl7pPr lvl="6" rtl="0">
              <a:buNone/>
              <a:defRPr sz="1100">
                <a:solidFill>
                  <a:schemeClr val="dk2"/>
                </a:solidFill>
              </a:defRPr>
            </a:lvl7pPr>
            <a:lvl8pPr lvl="7" rtl="0">
              <a:buNone/>
              <a:defRPr sz="1100">
                <a:solidFill>
                  <a:schemeClr val="dk2"/>
                </a:solidFill>
              </a:defRPr>
            </a:lvl8pPr>
            <a:lvl9pPr lvl="8" rtl="0">
              <a:buNone/>
              <a:defRPr sz="11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265" name="Google Shape;265;p46"/>
          <p:cNvSpPr/>
          <p:nvPr/>
        </p:nvSpPr>
        <p:spPr>
          <a:xfrm>
            <a:off x="4416275" y="1976923"/>
            <a:ext cx="4045200" cy="28713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6"/>
          <p:cNvSpPr/>
          <p:nvPr/>
        </p:nvSpPr>
        <p:spPr>
          <a:xfrm rot="444408">
            <a:off x="5636457" y="2500588"/>
            <a:ext cx="1505663" cy="1505327"/>
          </a:xfrm>
          <a:prstGeom prst="pie">
            <a:avLst>
              <a:gd name="adj1" fmla="val 8241844"/>
              <a:gd name="adj2" fmla="val 12554936"/>
            </a:avLst>
          </a:prstGeom>
          <a:solidFill>
            <a:schemeClr val="lt1"/>
          </a:solidFill>
          <a:ln>
            <a:noFill/>
          </a:ln>
        </p:spPr>
        <p:txBody>
          <a:bodyPr spcFirstLastPara="1" wrap="square" lIns="68575" tIns="68575" rIns="68575" bIns="68575" anchor="ctr" anchorCtr="0">
            <a:noAutofit/>
          </a:bodyPr>
          <a:lstStyle/>
          <a:p>
            <a:pPr marL="0" lvl="0" indent="0" algn="l" rtl="0">
              <a:spcBef>
                <a:spcPts val="0"/>
              </a:spcBef>
              <a:spcAft>
                <a:spcPts val="0"/>
              </a:spcAft>
              <a:buSzPts val="1100"/>
              <a:buNone/>
            </a:pPr>
            <a:endParaRPr sz="110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fferentiators / 4 column text">
  <p:cSld name="BIG_NUMBER">
    <p:bg>
      <p:bgPr>
        <a:solidFill>
          <a:schemeClr val="dk1"/>
        </a:solidFill>
        <a:effectLst/>
      </p:bgPr>
    </p:bg>
    <p:spTree>
      <p:nvGrpSpPr>
        <p:cNvPr id="1" name="Shape 267"/>
        <p:cNvGrpSpPr/>
        <p:nvPr/>
      </p:nvGrpSpPr>
      <p:grpSpPr>
        <a:xfrm>
          <a:off x="0" y="0"/>
          <a:ext cx="0" cy="0"/>
          <a:chOff x="0" y="0"/>
          <a:chExt cx="0" cy="0"/>
        </a:xfrm>
      </p:grpSpPr>
      <p:sp>
        <p:nvSpPr>
          <p:cNvPr id="268" name="Google Shape;268;p47"/>
          <p:cNvSpPr/>
          <p:nvPr/>
        </p:nvSpPr>
        <p:spPr>
          <a:xfrm>
            <a:off x="0" y="1324925"/>
            <a:ext cx="4572000" cy="1910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269" name="Google Shape;269;p47"/>
          <p:cNvSpPr/>
          <p:nvPr/>
        </p:nvSpPr>
        <p:spPr>
          <a:xfrm>
            <a:off x="0" y="3235076"/>
            <a:ext cx="4572000" cy="1914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chemeClr val="dk2"/>
              </a:solidFill>
            </a:endParaRPr>
          </a:p>
        </p:txBody>
      </p:sp>
      <p:sp>
        <p:nvSpPr>
          <p:cNvPr id="270" name="Google Shape;270;p47"/>
          <p:cNvSpPr/>
          <p:nvPr/>
        </p:nvSpPr>
        <p:spPr>
          <a:xfrm>
            <a:off x="4571892" y="3235076"/>
            <a:ext cx="4572000" cy="1914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chemeClr val="lt1"/>
              </a:solidFill>
            </a:endParaRPr>
          </a:p>
        </p:txBody>
      </p:sp>
      <p:sp>
        <p:nvSpPr>
          <p:cNvPr id="271" name="Google Shape;271;p47"/>
          <p:cNvSpPr/>
          <p:nvPr/>
        </p:nvSpPr>
        <p:spPr>
          <a:xfrm>
            <a:off x="4571892" y="1324925"/>
            <a:ext cx="4572000" cy="1910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chemeClr val="accent5"/>
              </a:solidFill>
            </a:endParaRPr>
          </a:p>
        </p:txBody>
      </p:sp>
      <p:sp>
        <p:nvSpPr>
          <p:cNvPr id="272" name="Google Shape;272;p47"/>
          <p:cNvSpPr txBox="1">
            <a:spLocks noGrp="1"/>
          </p:cNvSpPr>
          <p:nvPr>
            <p:ph type="subTitle" idx="1"/>
          </p:nvPr>
        </p:nvSpPr>
        <p:spPr>
          <a:xfrm>
            <a:off x="480420" y="290626"/>
            <a:ext cx="3592200" cy="337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273" name="Google Shape;273;p47"/>
          <p:cNvSpPr txBox="1">
            <a:spLocks noGrp="1"/>
          </p:cNvSpPr>
          <p:nvPr>
            <p:ph type="body" idx="2"/>
          </p:nvPr>
        </p:nvSpPr>
        <p:spPr>
          <a:xfrm>
            <a:off x="480425" y="610475"/>
            <a:ext cx="4878300" cy="6003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274" name="Google Shape;274;p47"/>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dk2"/>
                </a:solidFill>
              </a:defRPr>
            </a:lvl1pPr>
            <a:lvl2pPr lvl="1" rtl="0">
              <a:buNone/>
              <a:defRPr sz="1100">
                <a:solidFill>
                  <a:schemeClr val="dk2"/>
                </a:solidFill>
              </a:defRPr>
            </a:lvl2pPr>
            <a:lvl3pPr lvl="2" rtl="0">
              <a:buNone/>
              <a:defRPr sz="1100">
                <a:solidFill>
                  <a:schemeClr val="dk2"/>
                </a:solidFill>
              </a:defRPr>
            </a:lvl3pPr>
            <a:lvl4pPr lvl="3" rtl="0">
              <a:buNone/>
              <a:defRPr sz="1100">
                <a:solidFill>
                  <a:schemeClr val="dk2"/>
                </a:solidFill>
              </a:defRPr>
            </a:lvl4pPr>
            <a:lvl5pPr lvl="4" rtl="0">
              <a:buNone/>
              <a:defRPr sz="1100">
                <a:solidFill>
                  <a:schemeClr val="dk2"/>
                </a:solidFill>
              </a:defRPr>
            </a:lvl5pPr>
            <a:lvl6pPr lvl="5" rtl="0">
              <a:buNone/>
              <a:defRPr sz="1100">
                <a:solidFill>
                  <a:schemeClr val="dk2"/>
                </a:solidFill>
              </a:defRPr>
            </a:lvl6pPr>
            <a:lvl7pPr lvl="6" rtl="0">
              <a:buNone/>
              <a:defRPr sz="1100">
                <a:solidFill>
                  <a:schemeClr val="dk2"/>
                </a:solidFill>
              </a:defRPr>
            </a:lvl7pPr>
            <a:lvl8pPr lvl="7" rtl="0">
              <a:buNone/>
              <a:defRPr sz="1100">
                <a:solidFill>
                  <a:schemeClr val="dk2"/>
                </a:solidFill>
              </a:defRPr>
            </a:lvl8pPr>
            <a:lvl9pPr lvl="8" rtl="0">
              <a:buNone/>
              <a:defRPr sz="11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blank">
  <p:cSld name="BLANK">
    <p:spTree>
      <p:nvGrpSpPr>
        <p:cNvPr id="1" name="Shape 275"/>
        <p:cNvGrpSpPr/>
        <p:nvPr/>
      </p:nvGrpSpPr>
      <p:grpSpPr>
        <a:xfrm>
          <a:off x="0" y="0"/>
          <a:ext cx="0" cy="0"/>
          <a:chOff x="0" y="0"/>
          <a:chExt cx="0" cy="0"/>
        </a:xfrm>
      </p:grpSpPr>
      <p:sp>
        <p:nvSpPr>
          <p:cNvPr id="276" name="Google Shape;276;p48"/>
          <p:cNvSpPr txBox="1">
            <a:spLocks noGrp="1"/>
          </p:cNvSpPr>
          <p:nvPr>
            <p:ph type="title"/>
          </p:nvPr>
        </p:nvSpPr>
        <p:spPr>
          <a:xfrm>
            <a:off x="697350" y="2932550"/>
            <a:ext cx="7749300" cy="1015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3600"/>
              <a:buFont typeface="Hepta Slab Medium"/>
              <a:buNone/>
              <a:defRPr>
                <a:latin typeface="Hepta Slab Medium"/>
                <a:ea typeface="Hepta Slab Medium"/>
                <a:cs typeface="Hepta Slab Medium"/>
                <a:sym typeface="Hepta Slab Medium"/>
              </a:defRPr>
            </a:lvl1pPr>
            <a:lvl2pPr lvl="1"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2pPr>
            <a:lvl3pPr lvl="2"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3pPr>
            <a:lvl4pPr lvl="3"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4pPr>
            <a:lvl5pPr lvl="4"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5pPr>
            <a:lvl6pPr lvl="5"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6pPr>
            <a:lvl7pPr lvl="6"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7pPr>
            <a:lvl8pPr lvl="7"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8pPr>
            <a:lvl9pPr lvl="8"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9pPr>
          </a:lstStyle>
          <a:p>
            <a:endParaRPr/>
          </a:p>
        </p:txBody>
      </p:sp>
      <p:sp>
        <p:nvSpPr>
          <p:cNvPr id="277" name="Google Shape;277;p48"/>
          <p:cNvSpPr txBox="1">
            <a:spLocks noGrp="1"/>
          </p:cNvSpPr>
          <p:nvPr>
            <p:ph type="title" idx="2"/>
          </p:nvPr>
        </p:nvSpPr>
        <p:spPr>
          <a:xfrm>
            <a:off x="3278250" y="1194450"/>
            <a:ext cx="2587500" cy="1992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1"/>
              </a:buClr>
              <a:buSzPts val="12800"/>
              <a:buNone/>
              <a:defRPr sz="12800">
                <a:solidFill>
                  <a:schemeClr val="accent1"/>
                </a:solidFill>
              </a:defRPr>
            </a:lvl1pPr>
            <a:lvl2pPr lvl="1"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2pPr>
            <a:lvl3pPr lvl="2"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3pPr>
            <a:lvl4pPr lvl="3"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4pPr>
            <a:lvl5pPr lvl="4"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5pPr>
            <a:lvl6pPr lvl="5"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6pPr>
            <a:lvl7pPr lvl="6"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7pPr>
            <a:lvl8pPr lvl="7"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8pPr>
            <a:lvl9pPr lvl="8" algn="ctr">
              <a:spcBef>
                <a:spcPts val="0"/>
              </a:spcBef>
              <a:spcAft>
                <a:spcPts val="0"/>
              </a:spcAft>
              <a:buClr>
                <a:schemeClr val="accent1"/>
              </a:buClr>
              <a:buSzPts val="12800"/>
              <a:buNone/>
              <a:defRPr sz="12800">
                <a:solidFill>
                  <a:schemeClr val="accent1"/>
                </a:solidFill>
                <a:latin typeface="Barlow Light"/>
                <a:ea typeface="Barlow Light"/>
                <a:cs typeface="Barlow Light"/>
                <a:sym typeface="Barlow Light"/>
              </a:defRPr>
            </a:lvl9pPr>
          </a:lstStyle>
          <a:p>
            <a:endParaRPr/>
          </a:p>
        </p:txBody>
      </p:sp>
      <p:sp>
        <p:nvSpPr>
          <p:cNvPr id="278" name="Google Shape;278;p4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1 column text">
  <p:cSld name="TITLE_1">
    <p:bg>
      <p:bgPr>
        <a:solidFill>
          <a:schemeClr val="dk1"/>
        </a:solidFill>
        <a:effectLst/>
      </p:bgPr>
    </p:bg>
    <p:spTree>
      <p:nvGrpSpPr>
        <p:cNvPr id="1" name="Shape 279"/>
        <p:cNvGrpSpPr/>
        <p:nvPr/>
      </p:nvGrpSpPr>
      <p:grpSpPr>
        <a:xfrm>
          <a:off x="0" y="0"/>
          <a:ext cx="0" cy="0"/>
          <a:chOff x="0" y="0"/>
          <a:chExt cx="0" cy="0"/>
        </a:xfrm>
      </p:grpSpPr>
      <p:sp>
        <p:nvSpPr>
          <p:cNvPr id="280" name="Google Shape;280;p49"/>
          <p:cNvSpPr/>
          <p:nvPr/>
        </p:nvSpPr>
        <p:spPr>
          <a:xfrm>
            <a:off x="0" y="0"/>
            <a:ext cx="9144000" cy="1631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9"/>
          <p:cNvSpPr txBox="1">
            <a:spLocks noGrp="1"/>
          </p:cNvSpPr>
          <p:nvPr>
            <p:ph type="subTitle" idx="1"/>
          </p:nvPr>
        </p:nvSpPr>
        <p:spPr>
          <a:xfrm>
            <a:off x="791150" y="522625"/>
            <a:ext cx="5938800" cy="1108200"/>
          </a:xfrm>
          <a:prstGeom prst="rect">
            <a:avLst/>
          </a:prstGeom>
        </p:spPr>
        <p:txBody>
          <a:bodyPr spcFirstLastPara="1" wrap="square" lIns="0" tIns="0" rIns="0" bIns="0" anchor="t" anchorCtr="0">
            <a:noAutofit/>
          </a:bodyPr>
          <a:lstStyle>
            <a:lvl1pPr lvl="0">
              <a:spcBef>
                <a:spcPts val="0"/>
              </a:spcBef>
              <a:spcAft>
                <a:spcPts val="0"/>
              </a:spcAft>
              <a:buClr>
                <a:schemeClr val="accent1"/>
              </a:buClr>
              <a:buSzPts val="3600"/>
              <a:buFont typeface="Hepta Slab Medium"/>
              <a:buNone/>
              <a:defRPr sz="3600">
                <a:solidFill>
                  <a:schemeClr val="accent1"/>
                </a:solidFill>
                <a:latin typeface="Hepta Slab Medium"/>
                <a:ea typeface="Hepta Slab Medium"/>
                <a:cs typeface="Hepta Slab Medium"/>
                <a:sym typeface="Hepta Slab Medium"/>
              </a:defRPr>
            </a:lvl1pPr>
            <a:lvl2pPr lvl="1">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2pPr>
            <a:lvl3pPr lvl="2">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3pPr>
            <a:lvl4pPr lvl="3">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4pPr>
            <a:lvl5pPr lvl="4">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5pPr>
            <a:lvl6pPr lvl="5">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6pPr>
            <a:lvl7pPr lvl="6">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7pPr>
            <a:lvl8pPr lvl="7">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8pPr>
            <a:lvl9pPr lvl="8">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9pPr>
          </a:lstStyle>
          <a:p>
            <a:endParaRPr/>
          </a:p>
        </p:txBody>
      </p:sp>
      <p:sp>
        <p:nvSpPr>
          <p:cNvPr id="282" name="Google Shape;282;p49"/>
          <p:cNvSpPr txBox="1">
            <a:spLocks noGrp="1"/>
          </p:cNvSpPr>
          <p:nvPr>
            <p:ph type="body" idx="2"/>
          </p:nvPr>
        </p:nvSpPr>
        <p:spPr>
          <a:xfrm>
            <a:off x="810075" y="2065225"/>
            <a:ext cx="7539900" cy="2777400"/>
          </a:xfrm>
          <a:prstGeom prst="rect">
            <a:avLst/>
          </a:prstGeom>
        </p:spPr>
        <p:txBody>
          <a:bodyPr spcFirstLastPara="1" wrap="square" lIns="91425" tIns="91425" rIns="91425" bIns="91425" anchor="t" anchorCtr="0">
            <a:noAutofit/>
          </a:bodyPr>
          <a:lstStyle>
            <a:lvl1pPr marL="457200" lvl="0" indent="-406400">
              <a:spcBef>
                <a:spcPts val="0"/>
              </a:spcBef>
              <a:spcAft>
                <a:spcPts val="0"/>
              </a:spcAft>
              <a:buClr>
                <a:schemeClr val="lt1"/>
              </a:buClr>
              <a:buSzPts val="2800"/>
              <a:buChar char="●"/>
              <a:defRPr sz="2800">
                <a:solidFill>
                  <a:schemeClr val="lt1"/>
                </a:solidFill>
              </a:defRPr>
            </a:lvl1pPr>
            <a:lvl2pPr marL="914400" lvl="1" indent="-406400">
              <a:spcBef>
                <a:spcPts val="0"/>
              </a:spcBef>
              <a:spcAft>
                <a:spcPts val="0"/>
              </a:spcAft>
              <a:buClr>
                <a:schemeClr val="lt1"/>
              </a:buClr>
              <a:buSzPts val="2800"/>
              <a:buChar char="○"/>
              <a:defRPr sz="2800">
                <a:solidFill>
                  <a:schemeClr val="lt1"/>
                </a:solidFill>
              </a:defRPr>
            </a:lvl2pPr>
            <a:lvl3pPr marL="1371600" lvl="2" indent="-406400">
              <a:spcBef>
                <a:spcPts val="0"/>
              </a:spcBef>
              <a:spcAft>
                <a:spcPts val="0"/>
              </a:spcAft>
              <a:buClr>
                <a:schemeClr val="lt1"/>
              </a:buClr>
              <a:buSzPts val="2800"/>
              <a:buChar char="■"/>
              <a:defRPr sz="2800">
                <a:solidFill>
                  <a:schemeClr val="lt1"/>
                </a:solidFill>
              </a:defRPr>
            </a:lvl3pPr>
            <a:lvl4pPr marL="1828800" lvl="3" indent="-406400">
              <a:spcBef>
                <a:spcPts val="0"/>
              </a:spcBef>
              <a:spcAft>
                <a:spcPts val="0"/>
              </a:spcAft>
              <a:buClr>
                <a:schemeClr val="lt1"/>
              </a:buClr>
              <a:buSzPts val="2800"/>
              <a:buChar char="●"/>
              <a:defRPr sz="2800">
                <a:solidFill>
                  <a:schemeClr val="lt1"/>
                </a:solidFill>
              </a:defRPr>
            </a:lvl4pPr>
            <a:lvl5pPr marL="2286000" lvl="4" indent="-406400">
              <a:spcBef>
                <a:spcPts val="0"/>
              </a:spcBef>
              <a:spcAft>
                <a:spcPts val="0"/>
              </a:spcAft>
              <a:buClr>
                <a:schemeClr val="lt1"/>
              </a:buClr>
              <a:buSzPts val="2800"/>
              <a:buChar char="○"/>
              <a:defRPr sz="2800">
                <a:solidFill>
                  <a:schemeClr val="lt1"/>
                </a:solidFill>
              </a:defRPr>
            </a:lvl5pPr>
            <a:lvl6pPr marL="2743200" lvl="5" indent="-406400">
              <a:spcBef>
                <a:spcPts val="0"/>
              </a:spcBef>
              <a:spcAft>
                <a:spcPts val="0"/>
              </a:spcAft>
              <a:buClr>
                <a:schemeClr val="lt1"/>
              </a:buClr>
              <a:buSzPts val="2800"/>
              <a:buChar char="■"/>
              <a:defRPr sz="2800">
                <a:solidFill>
                  <a:schemeClr val="lt1"/>
                </a:solidFill>
              </a:defRPr>
            </a:lvl6pPr>
            <a:lvl7pPr marL="3200400" lvl="6" indent="-406400">
              <a:spcBef>
                <a:spcPts val="0"/>
              </a:spcBef>
              <a:spcAft>
                <a:spcPts val="0"/>
              </a:spcAft>
              <a:buClr>
                <a:schemeClr val="lt1"/>
              </a:buClr>
              <a:buSzPts val="2800"/>
              <a:buChar char="●"/>
              <a:defRPr sz="2800">
                <a:solidFill>
                  <a:schemeClr val="lt1"/>
                </a:solidFill>
              </a:defRPr>
            </a:lvl7pPr>
            <a:lvl8pPr marL="3657600" lvl="7" indent="-406400">
              <a:spcBef>
                <a:spcPts val="0"/>
              </a:spcBef>
              <a:spcAft>
                <a:spcPts val="0"/>
              </a:spcAft>
              <a:buClr>
                <a:schemeClr val="lt1"/>
              </a:buClr>
              <a:buSzPts val="2800"/>
              <a:buChar char="○"/>
              <a:defRPr sz="2800">
                <a:solidFill>
                  <a:schemeClr val="lt1"/>
                </a:solidFill>
              </a:defRPr>
            </a:lvl8pPr>
            <a:lvl9pPr marL="4114800" lvl="8" indent="-406400">
              <a:spcBef>
                <a:spcPts val="0"/>
              </a:spcBef>
              <a:spcAft>
                <a:spcPts val="0"/>
              </a:spcAft>
              <a:buClr>
                <a:schemeClr val="lt1"/>
              </a:buClr>
              <a:buSzPts val="2800"/>
              <a:buChar char="■"/>
              <a:defRPr sz="2800">
                <a:solidFill>
                  <a:schemeClr val="lt1"/>
                </a:solidFill>
              </a:defRPr>
            </a:lvl9pPr>
          </a:lstStyle>
          <a:p>
            <a:endParaRPr/>
          </a:p>
        </p:txBody>
      </p:sp>
      <p:sp>
        <p:nvSpPr>
          <p:cNvPr id="283" name="Google Shape;283;p49"/>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1"/>
                </a:solidFill>
              </a:defRPr>
            </a:lvl1pPr>
            <a:lvl2pPr lvl="1" rtl="0">
              <a:buNone/>
              <a:defRPr sz="1100">
                <a:solidFill>
                  <a:schemeClr val="accent1"/>
                </a:solidFill>
              </a:defRPr>
            </a:lvl2pPr>
            <a:lvl3pPr lvl="2" rtl="0">
              <a:buNone/>
              <a:defRPr sz="1100">
                <a:solidFill>
                  <a:schemeClr val="accent1"/>
                </a:solidFill>
              </a:defRPr>
            </a:lvl3pPr>
            <a:lvl4pPr lvl="3" rtl="0">
              <a:buNone/>
              <a:defRPr sz="1100">
                <a:solidFill>
                  <a:schemeClr val="accent1"/>
                </a:solidFill>
              </a:defRPr>
            </a:lvl4pPr>
            <a:lvl5pPr lvl="4" rtl="0">
              <a:buNone/>
              <a:defRPr sz="1100">
                <a:solidFill>
                  <a:schemeClr val="accent1"/>
                </a:solidFill>
              </a:defRPr>
            </a:lvl5pPr>
            <a:lvl6pPr lvl="5" rtl="0">
              <a:buNone/>
              <a:defRPr sz="1100">
                <a:solidFill>
                  <a:schemeClr val="accent1"/>
                </a:solidFill>
              </a:defRPr>
            </a:lvl6pPr>
            <a:lvl7pPr lvl="6" rtl="0">
              <a:buNone/>
              <a:defRPr sz="1100">
                <a:solidFill>
                  <a:schemeClr val="accent1"/>
                </a:solidFill>
              </a:defRPr>
            </a:lvl7pPr>
            <a:lvl8pPr lvl="7" rtl="0">
              <a:buNone/>
              <a:defRPr sz="1100">
                <a:solidFill>
                  <a:schemeClr val="accent1"/>
                </a:solidFill>
              </a:defRPr>
            </a:lvl8pPr>
            <a:lvl9pPr lvl="8" rtl="0">
              <a:buNone/>
              <a:defRPr sz="11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 Background Image + Text">
  <p:cSld name="CUSTOM">
    <p:spTree>
      <p:nvGrpSpPr>
        <p:cNvPr id="1" name="Shape 284"/>
        <p:cNvGrpSpPr/>
        <p:nvPr/>
      </p:nvGrpSpPr>
      <p:grpSpPr>
        <a:xfrm>
          <a:off x="0" y="0"/>
          <a:ext cx="0" cy="0"/>
          <a:chOff x="0" y="0"/>
          <a:chExt cx="0" cy="0"/>
        </a:xfrm>
      </p:grpSpPr>
      <p:sp>
        <p:nvSpPr>
          <p:cNvPr id="285" name="Google Shape;285;p50"/>
          <p:cNvSpPr>
            <a:spLocks noGrp="1"/>
          </p:cNvSpPr>
          <p:nvPr>
            <p:ph type="pic" idx="2"/>
          </p:nvPr>
        </p:nvSpPr>
        <p:spPr>
          <a:xfrm>
            <a:off x="0" y="0"/>
            <a:ext cx="9144000" cy="5143500"/>
          </a:xfrm>
          <a:prstGeom prst="rect">
            <a:avLst/>
          </a:prstGeom>
          <a:noFill/>
          <a:ln>
            <a:noFill/>
          </a:ln>
        </p:spPr>
      </p:sp>
      <p:sp>
        <p:nvSpPr>
          <p:cNvPr id="286" name="Google Shape;286;p50"/>
          <p:cNvSpPr txBox="1">
            <a:spLocks noGrp="1"/>
          </p:cNvSpPr>
          <p:nvPr>
            <p:ph type="body" idx="1"/>
          </p:nvPr>
        </p:nvSpPr>
        <p:spPr>
          <a:xfrm>
            <a:off x="4655675" y="956675"/>
            <a:ext cx="3965400" cy="775200"/>
          </a:xfrm>
          <a:prstGeom prst="rect">
            <a:avLst/>
          </a:prstGeom>
          <a:solidFill>
            <a:schemeClr val="lt1"/>
          </a:solidFill>
        </p:spPr>
        <p:txBody>
          <a:bodyPr spcFirstLastPara="1" wrap="square" lIns="274300" tIns="0" rIns="274300" bIns="274300" anchor="t" anchorCtr="0">
            <a:noAutofit/>
          </a:bodyPr>
          <a:lstStyle>
            <a:lvl1pPr marL="457200" lvl="0" indent="-298450">
              <a:spcBef>
                <a:spcPts val="0"/>
              </a:spcBef>
              <a:spcAft>
                <a:spcPts val="0"/>
              </a:spcAft>
              <a:buClr>
                <a:schemeClr val="dk1"/>
              </a:buClr>
              <a:buSzPts val="1100"/>
              <a:buFont typeface="Barlow"/>
              <a:buChar char="●"/>
              <a:defRPr sz="1100">
                <a:latin typeface="Barlow"/>
                <a:ea typeface="Barlow"/>
                <a:cs typeface="Barlow"/>
                <a:sym typeface="Barlow"/>
              </a:defRPr>
            </a:lvl1pPr>
            <a:lvl2pPr marL="914400" lvl="1" indent="-298450">
              <a:spcBef>
                <a:spcPts val="0"/>
              </a:spcBef>
              <a:spcAft>
                <a:spcPts val="0"/>
              </a:spcAft>
              <a:buClr>
                <a:schemeClr val="dk1"/>
              </a:buClr>
              <a:buSzPts val="1100"/>
              <a:buFont typeface="Barlow"/>
              <a:buChar char="○"/>
              <a:defRPr sz="1100">
                <a:latin typeface="Barlow"/>
                <a:ea typeface="Barlow"/>
                <a:cs typeface="Barlow"/>
                <a:sym typeface="Barlow"/>
              </a:defRPr>
            </a:lvl2pPr>
            <a:lvl3pPr marL="1371600" lvl="2" indent="-298450">
              <a:spcBef>
                <a:spcPts val="0"/>
              </a:spcBef>
              <a:spcAft>
                <a:spcPts val="0"/>
              </a:spcAft>
              <a:buClr>
                <a:schemeClr val="dk1"/>
              </a:buClr>
              <a:buSzPts val="1100"/>
              <a:buFont typeface="Barlow"/>
              <a:buChar char="■"/>
              <a:defRPr sz="1100">
                <a:latin typeface="Barlow"/>
                <a:ea typeface="Barlow"/>
                <a:cs typeface="Barlow"/>
                <a:sym typeface="Barlow"/>
              </a:defRPr>
            </a:lvl3pPr>
            <a:lvl4pPr marL="1828800" lvl="3" indent="-298450">
              <a:spcBef>
                <a:spcPts val="0"/>
              </a:spcBef>
              <a:spcAft>
                <a:spcPts val="0"/>
              </a:spcAft>
              <a:buClr>
                <a:schemeClr val="dk1"/>
              </a:buClr>
              <a:buSzPts val="1100"/>
              <a:buFont typeface="Barlow"/>
              <a:buChar char="●"/>
              <a:defRPr sz="1100">
                <a:latin typeface="Barlow"/>
                <a:ea typeface="Barlow"/>
                <a:cs typeface="Barlow"/>
                <a:sym typeface="Barlow"/>
              </a:defRPr>
            </a:lvl4pPr>
            <a:lvl5pPr marL="2286000" lvl="4" indent="-298450">
              <a:spcBef>
                <a:spcPts val="0"/>
              </a:spcBef>
              <a:spcAft>
                <a:spcPts val="0"/>
              </a:spcAft>
              <a:buClr>
                <a:schemeClr val="dk1"/>
              </a:buClr>
              <a:buSzPts val="1100"/>
              <a:buFont typeface="Barlow"/>
              <a:buChar char="○"/>
              <a:defRPr>
                <a:latin typeface="Barlow"/>
                <a:ea typeface="Barlow"/>
                <a:cs typeface="Barlow"/>
                <a:sym typeface="Barlow"/>
              </a:defRPr>
            </a:lvl5pPr>
            <a:lvl6pPr marL="2743200" lvl="5" indent="-298450">
              <a:spcBef>
                <a:spcPts val="0"/>
              </a:spcBef>
              <a:spcAft>
                <a:spcPts val="0"/>
              </a:spcAft>
              <a:buClr>
                <a:schemeClr val="dk1"/>
              </a:buClr>
              <a:buSzPts val="1100"/>
              <a:buFont typeface="Barlow"/>
              <a:buChar char="■"/>
              <a:defRPr sz="1100">
                <a:latin typeface="Barlow"/>
                <a:ea typeface="Barlow"/>
                <a:cs typeface="Barlow"/>
                <a:sym typeface="Barlow"/>
              </a:defRPr>
            </a:lvl6pPr>
            <a:lvl7pPr marL="3200400" lvl="6" indent="-298450">
              <a:spcBef>
                <a:spcPts val="0"/>
              </a:spcBef>
              <a:spcAft>
                <a:spcPts val="0"/>
              </a:spcAft>
              <a:buClr>
                <a:schemeClr val="dk1"/>
              </a:buClr>
              <a:buSzPts val="1100"/>
              <a:buFont typeface="Barlow"/>
              <a:buChar char="●"/>
              <a:defRPr sz="1100">
                <a:latin typeface="Barlow"/>
                <a:ea typeface="Barlow"/>
                <a:cs typeface="Barlow"/>
                <a:sym typeface="Barlow"/>
              </a:defRPr>
            </a:lvl7pPr>
            <a:lvl8pPr marL="3657600" lvl="7" indent="-298450">
              <a:spcBef>
                <a:spcPts val="0"/>
              </a:spcBef>
              <a:spcAft>
                <a:spcPts val="0"/>
              </a:spcAft>
              <a:buClr>
                <a:schemeClr val="dk1"/>
              </a:buClr>
              <a:buSzPts val="1100"/>
              <a:buFont typeface="Barlow"/>
              <a:buChar char="○"/>
              <a:defRPr sz="1100">
                <a:latin typeface="Barlow"/>
                <a:ea typeface="Barlow"/>
                <a:cs typeface="Barlow"/>
                <a:sym typeface="Barlow"/>
              </a:defRPr>
            </a:lvl8pPr>
            <a:lvl9pPr marL="4114800" lvl="8" indent="-298450">
              <a:spcBef>
                <a:spcPts val="0"/>
              </a:spcBef>
              <a:spcAft>
                <a:spcPts val="0"/>
              </a:spcAft>
              <a:buClr>
                <a:schemeClr val="dk1"/>
              </a:buClr>
              <a:buSzPts val="1100"/>
              <a:buFont typeface="Barlow"/>
              <a:buChar char="■"/>
              <a:defRPr sz="1100">
                <a:latin typeface="Barlow"/>
                <a:ea typeface="Barlow"/>
                <a:cs typeface="Barlow"/>
                <a:sym typeface="Barlow"/>
              </a:defRPr>
            </a:lvl9pPr>
          </a:lstStyle>
          <a:p>
            <a:endParaRPr/>
          </a:p>
        </p:txBody>
      </p:sp>
      <p:sp>
        <p:nvSpPr>
          <p:cNvPr id="287" name="Google Shape;287;p50"/>
          <p:cNvSpPr txBox="1">
            <a:spLocks noGrp="1"/>
          </p:cNvSpPr>
          <p:nvPr>
            <p:ph type="subTitle" idx="3"/>
          </p:nvPr>
        </p:nvSpPr>
        <p:spPr>
          <a:xfrm>
            <a:off x="4655675" y="522900"/>
            <a:ext cx="3965400" cy="442800"/>
          </a:xfrm>
          <a:prstGeom prst="rect">
            <a:avLst/>
          </a:prstGeom>
          <a:solidFill>
            <a:schemeClr val="lt1"/>
          </a:solidFill>
        </p:spPr>
        <p:txBody>
          <a:bodyPr spcFirstLastPara="1" wrap="square" lIns="274300" tIns="274300" rIns="274300" bIns="0" anchor="b" anchorCtr="0">
            <a:noAutofit/>
          </a:bodyPr>
          <a:lstStyle>
            <a:lvl1pPr lvl="0">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1pPr>
            <a:lvl2pPr lvl="1">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2pPr>
            <a:lvl3pPr lvl="2">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3pPr>
            <a:lvl4pPr lvl="3">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4pPr>
            <a:lvl5pPr lvl="4">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5pPr>
            <a:lvl6pPr lvl="5">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6pPr>
            <a:lvl7pPr lvl="6">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7pPr>
            <a:lvl8pPr lvl="7">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8pPr>
            <a:lvl9pPr lvl="8">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9pPr>
          </a:lstStyle>
          <a:p>
            <a:endParaRPr/>
          </a:p>
        </p:txBody>
      </p:sp>
      <p:sp>
        <p:nvSpPr>
          <p:cNvPr id="288" name="Google Shape;288;p50"/>
          <p:cNvSpPr txBox="1">
            <a:spLocks noGrp="1"/>
          </p:cNvSpPr>
          <p:nvPr>
            <p:ph type="body" idx="4"/>
          </p:nvPr>
        </p:nvSpPr>
        <p:spPr>
          <a:xfrm>
            <a:off x="524350" y="4144800"/>
            <a:ext cx="1558800" cy="475800"/>
          </a:xfrm>
          <a:prstGeom prst="rect">
            <a:avLst/>
          </a:prstGeom>
          <a:solidFill>
            <a:schemeClr val="lt1"/>
          </a:solidFill>
        </p:spPr>
        <p:txBody>
          <a:bodyPr spcFirstLastPara="1" wrap="square" lIns="137150" tIns="137150" rIns="137150" bIns="137150" anchor="t" anchorCtr="0">
            <a:noAutofit/>
          </a:bodyPr>
          <a:lstStyle>
            <a:lvl1pPr marL="457200" lvl="0" indent="-273050">
              <a:spcBef>
                <a:spcPts val="0"/>
              </a:spcBef>
              <a:spcAft>
                <a:spcPts val="0"/>
              </a:spcAft>
              <a:buClr>
                <a:schemeClr val="dk1"/>
              </a:buClr>
              <a:buSzPts val="700"/>
              <a:buFont typeface="Barlow"/>
              <a:buChar char="●"/>
              <a:defRPr sz="700">
                <a:latin typeface="Barlow"/>
                <a:ea typeface="Barlow"/>
                <a:cs typeface="Barlow"/>
                <a:sym typeface="Barlow"/>
              </a:defRPr>
            </a:lvl1pPr>
            <a:lvl2pPr marL="914400" lvl="1" indent="-273050">
              <a:spcBef>
                <a:spcPts val="0"/>
              </a:spcBef>
              <a:spcAft>
                <a:spcPts val="0"/>
              </a:spcAft>
              <a:buClr>
                <a:schemeClr val="dk1"/>
              </a:buClr>
              <a:buSzPts val="700"/>
              <a:buFont typeface="Barlow"/>
              <a:buChar char="○"/>
              <a:defRPr sz="700">
                <a:latin typeface="Barlow"/>
                <a:ea typeface="Barlow"/>
                <a:cs typeface="Barlow"/>
                <a:sym typeface="Barlow"/>
              </a:defRPr>
            </a:lvl2pPr>
            <a:lvl3pPr marL="1371600" lvl="2" indent="-273050">
              <a:spcBef>
                <a:spcPts val="0"/>
              </a:spcBef>
              <a:spcAft>
                <a:spcPts val="0"/>
              </a:spcAft>
              <a:buClr>
                <a:schemeClr val="dk1"/>
              </a:buClr>
              <a:buSzPts val="700"/>
              <a:buFont typeface="Barlow"/>
              <a:buChar char="■"/>
              <a:defRPr sz="700">
                <a:latin typeface="Barlow"/>
                <a:ea typeface="Barlow"/>
                <a:cs typeface="Barlow"/>
                <a:sym typeface="Barlow"/>
              </a:defRPr>
            </a:lvl3pPr>
            <a:lvl4pPr marL="1828800" lvl="3" indent="-273050">
              <a:spcBef>
                <a:spcPts val="0"/>
              </a:spcBef>
              <a:spcAft>
                <a:spcPts val="0"/>
              </a:spcAft>
              <a:buClr>
                <a:schemeClr val="dk1"/>
              </a:buClr>
              <a:buSzPts val="700"/>
              <a:buFont typeface="Barlow"/>
              <a:buChar char="●"/>
              <a:defRPr sz="700">
                <a:latin typeface="Barlow"/>
                <a:ea typeface="Barlow"/>
                <a:cs typeface="Barlow"/>
                <a:sym typeface="Barlow"/>
              </a:defRPr>
            </a:lvl4pPr>
            <a:lvl5pPr marL="2286000" lvl="4" indent="-273050">
              <a:spcBef>
                <a:spcPts val="0"/>
              </a:spcBef>
              <a:spcAft>
                <a:spcPts val="0"/>
              </a:spcAft>
              <a:buClr>
                <a:schemeClr val="dk1"/>
              </a:buClr>
              <a:buSzPts val="700"/>
              <a:buFont typeface="Barlow"/>
              <a:buChar char="○"/>
              <a:defRPr sz="700">
                <a:latin typeface="Barlow"/>
                <a:ea typeface="Barlow"/>
                <a:cs typeface="Barlow"/>
                <a:sym typeface="Barlow"/>
              </a:defRPr>
            </a:lvl5pPr>
            <a:lvl6pPr marL="2743200" lvl="5" indent="-273050">
              <a:spcBef>
                <a:spcPts val="0"/>
              </a:spcBef>
              <a:spcAft>
                <a:spcPts val="0"/>
              </a:spcAft>
              <a:buClr>
                <a:schemeClr val="dk1"/>
              </a:buClr>
              <a:buSzPts val="700"/>
              <a:buFont typeface="Barlow"/>
              <a:buChar char="■"/>
              <a:defRPr sz="700">
                <a:latin typeface="Barlow"/>
                <a:ea typeface="Barlow"/>
                <a:cs typeface="Barlow"/>
                <a:sym typeface="Barlow"/>
              </a:defRPr>
            </a:lvl6pPr>
            <a:lvl7pPr marL="3200400" lvl="6" indent="-273050">
              <a:spcBef>
                <a:spcPts val="0"/>
              </a:spcBef>
              <a:spcAft>
                <a:spcPts val="0"/>
              </a:spcAft>
              <a:buClr>
                <a:schemeClr val="dk1"/>
              </a:buClr>
              <a:buSzPts val="700"/>
              <a:buFont typeface="Barlow"/>
              <a:buChar char="●"/>
              <a:defRPr sz="700">
                <a:latin typeface="Barlow"/>
                <a:ea typeface="Barlow"/>
                <a:cs typeface="Barlow"/>
                <a:sym typeface="Barlow"/>
              </a:defRPr>
            </a:lvl7pPr>
            <a:lvl8pPr marL="3657600" lvl="7" indent="-273050">
              <a:spcBef>
                <a:spcPts val="0"/>
              </a:spcBef>
              <a:spcAft>
                <a:spcPts val="0"/>
              </a:spcAft>
              <a:buClr>
                <a:schemeClr val="dk1"/>
              </a:buClr>
              <a:buSzPts val="700"/>
              <a:buFont typeface="Barlow"/>
              <a:buChar char="○"/>
              <a:defRPr sz="700">
                <a:latin typeface="Barlow"/>
                <a:ea typeface="Barlow"/>
                <a:cs typeface="Barlow"/>
                <a:sym typeface="Barlow"/>
              </a:defRPr>
            </a:lvl8pPr>
            <a:lvl9pPr marL="4114800" lvl="8" indent="-273050">
              <a:spcBef>
                <a:spcPts val="0"/>
              </a:spcBef>
              <a:spcAft>
                <a:spcPts val="0"/>
              </a:spcAft>
              <a:buClr>
                <a:schemeClr val="dk1"/>
              </a:buClr>
              <a:buSzPts val="700"/>
              <a:buFont typeface="Barlow"/>
              <a:buChar char="■"/>
              <a:defRPr sz="700">
                <a:latin typeface="Barlow"/>
                <a:ea typeface="Barlow"/>
                <a:cs typeface="Barlow"/>
                <a:sym typeface="Barlow"/>
              </a:defRPr>
            </a:lvl9pPr>
          </a:lstStyle>
          <a:p>
            <a:endParaRPr/>
          </a:p>
        </p:txBody>
      </p:sp>
      <p:sp>
        <p:nvSpPr>
          <p:cNvPr id="289" name="Google Shape;289;p5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atin typeface="Barlow"/>
                <a:ea typeface="Barlow"/>
                <a:cs typeface="Barlow"/>
                <a:sym typeface="Barlow"/>
              </a:defRPr>
            </a:lvl1pPr>
            <a:lvl2pPr lvl="1">
              <a:buNone/>
              <a:defRPr>
                <a:latin typeface="Barlow"/>
                <a:ea typeface="Barlow"/>
                <a:cs typeface="Barlow"/>
                <a:sym typeface="Barlow"/>
              </a:defRPr>
            </a:lvl2pPr>
            <a:lvl3pPr lvl="2">
              <a:buNone/>
              <a:defRPr>
                <a:latin typeface="Barlow"/>
                <a:ea typeface="Barlow"/>
                <a:cs typeface="Barlow"/>
                <a:sym typeface="Barlow"/>
              </a:defRPr>
            </a:lvl3pPr>
            <a:lvl4pPr lvl="3">
              <a:buNone/>
              <a:defRPr>
                <a:latin typeface="Barlow"/>
                <a:ea typeface="Barlow"/>
                <a:cs typeface="Barlow"/>
                <a:sym typeface="Barlow"/>
              </a:defRPr>
            </a:lvl4pPr>
            <a:lvl5pPr lvl="4">
              <a:buNone/>
              <a:defRPr>
                <a:latin typeface="Barlow"/>
                <a:ea typeface="Barlow"/>
                <a:cs typeface="Barlow"/>
                <a:sym typeface="Barlow"/>
              </a:defRPr>
            </a:lvl5pPr>
            <a:lvl6pPr lvl="5">
              <a:buNone/>
              <a:defRPr>
                <a:latin typeface="Barlow"/>
                <a:ea typeface="Barlow"/>
                <a:cs typeface="Barlow"/>
                <a:sym typeface="Barlow"/>
              </a:defRPr>
            </a:lvl6pPr>
            <a:lvl7pPr lvl="6">
              <a:buNone/>
              <a:defRPr>
                <a:latin typeface="Barlow"/>
                <a:ea typeface="Barlow"/>
                <a:cs typeface="Barlow"/>
                <a:sym typeface="Barlow"/>
              </a:defRPr>
            </a:lvl7pPr>
            <a:lvl8pPr lvl="7">
              <a:buNone/>
              <a:defRPr>
                <a:latin typeface="Barlow"/>
                <a:ea typeface="Barlow"/>
                <a:cs typeface="Barlow"/>
                <a:sym typeface="Barlow"/>
              </a:defRPr>
            </a:lvl8pPr>
            <a:lvl9pPr lvl="8">
              <a:buNone/>
              <a:defRPr>
                <a:latin typeface="Barlow"/>
                <a:ea typeface="Barlow"/>
                <a:cs typeface="Barlow"/>
                <a:sym typeface="Barlow"/>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 Image">
  <p:cSld name="CUSTOM_1">
    <p:bg>
      <p:bgPr>
        <a:solidFill>
          <a:schemeClr val="lt2"/>
        </a:solidFill>
        <a:effectLst/>
      </p:bgPr>
    </p:bg>
    <p:spTree>
      <p:nvGrpSpPr>
        <p:cNvPr id="1" name="Shape 290"/>
        <p:cNvGrpSpPr/>
        <p:nvPr/>
      </p:nvGrpSpPr>
      <p:grpSpPr>
        <a:xfrm>
          <a:off x="0" y="0"/>
          <a:ext cx="0" cy="0"/>
          <a:chOff x="0" y="0"/>
          <a:chExt cx="0" cy="0"/>
        </a:xfrm>
      </p:grpSpPr>
      <p:sp>
        <p:nvSpPr>
          <p:cNvPr id="291" name="Google Shape;291;p51"/>
          <p:cNvSpPr>
            <a:spLocks noGrp="1"/>
          </p:cNvSpPr>
          <p:nvPr>
            <p:ph type="pic" idx="2"/>
          </p:nvPr>
        </p:nvSpPr>
        <p:spPr>
          <a:xfrm>
            <a:off x="5485725" y="523025"/>
            <a:ext cx="3135300" cy="4097700"/>
          </a:xfrm>
          <a:prstGeom prst="roundRect">
            <a:avLst>
              <a:gd name="adj" fmla="val 16667"/>
            </a:avLst>
          </a:prstGeom>
          <a:noFill/>
          <a:ln>
            <a:noFill/>
          </a:ln>
        </p:spPr>
      </p:sp>
      <p:sp>
        <p:nvSpPr>
          <p:cNvPr id="292" name="Google Shape;292;p51"/>
          <p:cNvSpPr txBox="1">
            <a:spLocks noGrp="1"/>
          </p:cNvSpPr>
          <p:nvPr>
            <p:ph type="title"/>
          </p:nvPr>
        </p:nvSpPr>
        <p:spPr>
          <a:xfrm>
            <a:off x="591441" y="391675"/>
            <a:ext cx="4397400" cy="3178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Font typeface="Hepta Slab Medium"/>
              <a:buNone/>
              <a:defRPr>
                <a:solidFill>
                  <a:schemeClr val="lt1"/>
                </a:solidFill>
                <a:latin typeface="Hepta Slab Medium"/>
                <a:ea typeface="Hepta Slab Medium"/>
                <a:cs typeface="Hepta Slab Medium"/>
                <a:sym typeface="Hepta Slab Medium"/>
              </a:defRPr>
            </a:lvl1pPr>
            <a:lvl2pPr lvl="1">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2pPr>
            <a:lvl3pPr lvl="2">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3pPr>
            <a:lvl4pPr lvl="3">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4pPr>
            <a:lvl5pPr lvl="4">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5pPr>
            <a:lvl6pPr lvl="5">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6pPr>
            <a:lvl7pPr lvl="6">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7pPr>
            <a:lvl8pPr lvl="7">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8pPr>
            <a:lvl9pPr lvl="8">
              <a:spcBef>
                <a:spcPts val="0"/>
              </a:spcBef>
              <a:spcAft>
                <a:spcPts val="0"/>
              </a:spcAft>
              <a:buClr>
                <a:schemeClr val="lt1"/>
              </a:buClr>
              <a:buSzPts val="1400"/>
              <a:buNone/>
              <a:defRPr>
                <a:solidFill>
                  <a:schemeClr val="lt1"/>
                </a:solidFill>
                <a:latin typeface="Barlow Light"/>
                <a:ea typeface="Barlow Light"/>
                <a:cs typeface="Barlow Light"/>
                <a:sym typeface="Barlow Light"/>
              </a:defRPr>
            </a:lvl9pPr>
          </a:lstStyle>
          <a:p>
            <a:endParaRPr/>
          </a:p>
        </p:txBody>
      </p:sp>
      <p:sp>
        <p:nvSpPr>
          <p:cNvPr id="293" name="Google Shape;293;p51"/>
          <p:cNvSpPr txBox="1">
            <a:spLocks noGrp="1"/>
          </p:cNvSpPr>
          <p:nvPr>
            <p:ph type="body" idx="1"/>
          </p:nvPr>
        </p:nvSpPr>
        <p:spPr>
          <a:xfrm>
            <a:off x="638750" y="4413181"/>
            <a:ext cx="5537100" cy="310500"/>
          </a:xfrm>
          <a:prstGeom prst="rect">
            <a:avLst/>
          </a:prstGeom>
        </p:spPr>
        <p:txBody>
          <a:bodyPr spcFirstLastPara="1" wrap="square" lIns="91425" tIns="91425" rIns="91425" bIns="91425" anchor="b" anchorCtr="0">
            <a:noAutofit/>
          </a:bodyPr>
          <a:lstStyle>
            <a:lvl1pPr marL="457200" lvl="0"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1pPr>
            <a:lvl2pPr marL="914400" lvl="1"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2pPr>
            <a:lvl3pPr marL="1371600" lvl="2"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3pPr>
            <a:lvl4pPr marL="1828800" lvl="3"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4pPr>
            <a:lvl5pPr marL="2286000" lvl="4" indent="-298450">
              <a:spcBef>
                <a:spcPts val="0"/>
              </a:spcBef>
              <a:spcAft>
                <a:spcPts val="0"/>
              </a:spcAft>
              <a:buClr>
                <a:schemeClr val="lt1"/>
              </a:buClr>
              <a:buSzPts val="1100"/>
              <a:buFont typeface="Barlow Medium"/>
              <a:buChar char="○"/>
              <a:defRPr>
                <a:solidFill>
                  <a:schemeClr val="lt1"/>
                </a:solidFill>
                <a:latin typeface="Barlow Medium"/>
                <a:ea typeface="Barlow Medium"/>
                <a:cs typeface="Barlow Medium"/>
                <a:sym typeface="Barlow Medium"/>
              </a:defRPr>
            </a:lvl5pPr>
            <a:lvl6pPr marL="2743200" lvl="5"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6pPr>
            <a:lvl7pPr marL="3200400" lvl="6"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7pPr>
            <a:lvl8pPr marL="3657600" lvl="7"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8pPr>
            <a:lvl9pPr marL="4114800" lvl="8" indent="-298450">
              <a:spcBef>
                <a:spcPts val="0"/>
              </a:spcBef>
              <a:spcAft>
                <a:spcPts val="0"/>
              </a:spcAft>
              <a:buClr>
                <a:schemeClr val="lt1"/>
              </a:buClr>
              <a:buSzPts val="1100"/>
              <a:buFont typeface="Barlow Medium"/>
              <a:buChar char="■"/>
              <a:defRPr sz="1100">
                <a:solidFill>
                  <a:schemeClr val="lt1"/>
                </a:solidFill>
                <a:latin typeface="Barlow Medium"/>
                <a:ea typeface="Barlow Medium"/>
                <a:cs typeface="Barlow Medium"/>
                <a:sym typeface="Barlow Medium"/>
              </a:defRPr>
            </a:lvl9pPr>
          </a:lstStyle>
          <a:p>
            <a:endParaRPr/>
          </a:p>
        </p:txBody>
      </p:sp>
      <p:sp>
        <p:nvSpPr>
          <p:cNvPr id="294" name="Google Shape;294;p51"/>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1"/>
                </a:solidFill>
              </a:defRPr>
            </a:lvl1pPr>
            <a:lvl2pPr lvl="1" rtl="0">
              <a:buNone/>
              <a:defRPr sz="1100">
                <a:solidFill>
                  <a:schemeClr val="accent1"/>
                </a:solidFill>
              </a:defRPr>
            </a:lvl2pPr>
            <a:lvl3pPr lvl="2" rtl="0">
              <a:buNone/>
              <a:defRPr sz="1100">
                <a:solidFill>
                  <a:schemeClr val="accent1"/>
                </a:solidFill>
              </a:defRPr>
            </a:lvl3pPr>
            <a:lvl4pPr lvl="3" rtl="0">
              <a:buNone/>
              <a:defRPr sz="1100">
                <a:solidFill>
                  <a:schemeClr val="accent1"/>
                </a:solidFill>
              </a:defRPr>
            </a:lvl4pPr>
            <a:lvl5pPr lvl="4" rtl="0">
              <a:buNone/>
              <a:defRPr sz="1100">
                <a:solidFill>
                  <a:schemeClr val="accent1"/>
                </a:solidFill>
              </a:defRPr>
            </a:lvl5pPr>
            <a:lvl6pPr lvl="5" rtl="0">
              <a:buNone/>
              <a:defRPr sz="1100">
                <a:solidFill>
                  <a:schemeClr val="accent1"/>
                </a:solidFill>
              </a:defRPr>
            </a:lvl6pPr>
            <a:lvl7pPr lvl="6" rtl="0">
              <a:buNone/>
              <a:defRPr sz="1100">
                <a:solidFill>
                  <a:schemeClr val="accent1"/>
                </a:solidFill>
              </a:defRPr>
            </a:lvl7pPr>
            <a:lvl8pPr lvl="7" rtl="0">
              <a:buNone/>
              <a:defRPr sz="1100">
                <a:solidFill>
                  <a:schemeClr val="accent1"/>
                </a:solidFill>
              </a:defRPr>
            </a:lvl8pPr>
            <a:lvl9pPr lvl="8" rtl="0">
              <a:buNone/>
              <a:defRPr sz="11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Goals + 5 Images">
  <p:cSld name="CUSTOM_2">
    <p:bg>
      <p:bgPr>
        <a:solidFill>
          <a:schemeClr val="dk1"/>
        </a:solidFill>
        <a:effectLst/>
      </p:bgPr>
    </p:bg>
    <p:spTree>
      <p:nvGrpSpPr>
        <p:cNvPr id="1" name="Shape 295"/>
        <p:cNvGrpSpPr/>
        <p:nvPr/>
      </p:nvGrpSpPr>
      <p:grpSpPr>
        <a:xfrm>
          <a:off x="0" y="0"/>
          <a:ext cx="0" cy="0"/>
          <a:chOff x="0" y="0"/>
          <a:chExt cx="0" cy="0"/>
        </a:xfrm>
      </p:grpSpPr>
      <p:sp>
        <p:nvSpPr>
          <p:cNvPr id="296" name="Google Shape;296;p52"/>
          <p:cNvSpPr txBox="1">
            <a:spLocks noGrp="1"/>
          </p:cNvSpPr>
          <p:nvPr>
            <p:ph type="body" idx="1"/>
          </p:nvPr>
        </p:nvSpPr>
        <p:spPr>
          <a:xfrm>
            <a:off x="5481425" y="2715575"/>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97" name="Google Shape;297;p52"/>
          <p:cNvSpPr txBox="1">
            <a:spLocks noGrp="1"/>
          </p:cNvSpPr>
          <p:nvPr>
            <p:ph type="body" idx="2"/>
          </p:nvPr>
        </p:nvSpPr>
        <p:spPr>
          <a:xfrm>
            <a:off x="3918400" y="2715725"/>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98" name="Google Shape;298;p52"/>
          <p:cNvSpPr txBox="1">
            <a:spLocks noGrp="1"/>
          </p:cNvSpPr>
          <p:nvPr>
            <p:ph type="body" idx="3"/>
          </p:nvPr>
        </p:nvSpPr>
        <p:spPr>
          <a:xfrm>
            <a:off x="2349550" y="2715575"/>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299" name="Google Shape;299;p52"/>
          <p:cNvSpPr txBox="1">
            <a:spLocks noGrp="1"/>
          </p:cNvSpPr>
          <p:nvPr>
            <p:ph type="body" idx="4"/>
          </p:nvPr>
        </p:nvSpPr>
        <p:spPr>
          <a:xfrm>
            <a:off x="79115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1pPr>
            <a:lvl2pPr marL="914400" lvl="1"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2pPr>
            <a:lvl3pPr marL="1371600" lvl="2"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3pPr>
            <a:lvl4pPr marL="1828800" lvl="3"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4pPr>
            <a:lvl5pPr marL="2286000" lvl="4"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5pPr>
            <a:lvl6pPr marL="2743200" lvl="5"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6pPr>
            <a:lvl7pPr marL="3200400" lvl="6"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7pPr>
            <a:lvl8pPr marL="3657600" lvl="7"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8pPr>
            <a:lvl9pPr marL="4114800" lvl="8"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9pPr>
          </a:lstStyle>
          <a:p>
            <a:endParaRPr/>
          </a:p>
        </p:txBody>
      </p:sp>
      <p:sp>
        <p:nvSpPr>
          <p:cNvPr id="300" name="Google Shape;300;p52"/>
          <p:cNvSpPr txBox="1">
            <a:spLocks noGrp="1"/>
          </p:cNvSpPr>
          <p:nvPr>
            <p:ph type="body" idx="5"/>
          </p:nvPr>
        </p:nvSpPr>
        <p:spPr>
          <a:xfrm>
            <a:off x="79115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01" name="Google Shape;301;p52"/>
          <p:cNvSpPr txBox="1">
            <a:spLocks noGrp="1"/>
          </p:cNvSpPr>
          <p:nvPr>
            <p:ph type="body" idx="6"/>
          </p:nvPr>
        </p:nvSpPr>
        <p:spPr>
          <a:xfrm>
            <a:off x="704445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cxnSp>
        <p:nvCxnSpPr>
          <p:cNvPr id="302" name="Google Shape;302;p52"/>
          <p:cNvCxnSpPr/>
          <p:nvPr/>
        </p:nvCxnSpPr>
        <p:spPr>
          <a:xfrm rot="10800000">
            <a:off x="827250" y="1481375"/>
            <a:ext cx="7489500" cy="0"/>
          </a:xfrm>
          <a:prstGeom prst="straightConnector1">
            <a:avLst/>
          </a:prstGeom>
          <a:noFill/>
          <a:ln w="19050" cap="flat" cmpd="sng">
            <a:solidFill>
              <a:schemeClr val="accent1"/>
            </a:solidFill>
            <a:prstDash val="solid"/>
            <a:round/>
            <a:headEnd type="none" w="med" len="med"/>
            <a:tailEnd type="none" w="med" len="med"/>
          </a:ln>
        </p:spPr>
      </p:cxnSp>
      <p:sp>
        <p:nvSpPr>
          <p:cNvPr id="303" name="Google Shape;303;p52"/>
          <p:cNvSpPr>
            <a:spLocks noGrp="1"/>
          </p:cNvSpPr>
          <p:nvPr>
            <p:ph type="pic" idx="7"/>
          </p:nvPr>
        </p:nvSpPr>
        <p:spPr>
          <a:xfrm>
            <a:off x="7049625" y="523025"/>
            <a:ext cx="1305900" cy="1918500"/>
          </a:xfrm>
          <a:prstGeom prst="roundRect">
            <a:avLst>
              <a:gd name="adj" fmla="val 16667"/>
            </a:avLst>
          </a:prstGeom>
          <a:noFill/>
          <a:ln>
            <a:noFill/>
          </a:ln>
        </p:spPr>
      </p:sp>
      <p:sp>
        <p:nvSpPr>
          <p:cNvPr id="304" name="Google Shape;304;p52"/>
          <p:cNvSpPr>
            <a:spLocks noGrp="1"/>
          </p:cNvSpPr>
          <p:nvPr>
            <p:ph type="pic" idx="8"/>
          </p:nvPr>
        </p:nvSpPr>
        <p:spPr>
          <a:xfrm>
            <a:off x="784775" y="522100"/>
            <a:ext cx="1305900" cy="1918500"/>
          </a:xfrm>
          <a:prstGeom prst="roundRect">
            <a:avLst>
              <a:gd name="adj" fmla="val 16667"/>
            </a:avLst>
          </a:prstGeom>
          <a:noFill/>
          <a:ln>
            <a:noFill/>
          </a:ln>
        </p:spPr>
      </p:sp>
      <p:sp>
        <p:nvSpPr>
          <p:cNvPr id="305" name="Google Shape;305;p52"/>
          <p:cNvSpPr>
            <a:spLocks noGrp="1"/>
          </p:cNvSpPr>
          <p:nvPr>
            <p:ph type="pic" idx="9"/>
          </p:nvPr>
        </p:nvSpPr>
        <p:spPr>
          <a:xfrm>
            <a:off x="2343950" y="523500"/>
            <a:ext cx="1305900" cy="1918500"/>
          </a:xfrm>
          <a:prstGeom prst="roundRect">
            <a:avLst>
              <a:gd name="adj" fmla="val 16667"/>
            </a:avLst>
          </a:prstGeom>
          <a:noFill/>
          <a:ln>
            <a:noFill/>
          </a:ln>
        </p:spPr>
      </p:sp>
      <p:sp>
        <p:nvSpPr>
          <p:cNvPr id="306" name="Google Shape;306;p52"/>
          <p:cNvSpPr>
            <a:spLocks noGrp="1"/>
          </p:cNvSpPr>
          <p:nvPr>
            <p:ph type="pic" idx="13"/>
          </p:nvPr>
        </p:nvSpPr>
        <p:spPr>
          <a:xfrm>
            <a:off x="3915213" y="523500"/>
            <a:ext cx="1305900" cy="1918500"/>
          </a:xfrm>
          <a:prstGeom prst="roundRect">
            <a:avLst>
              <a:gd name="adj" fmla="val 16667"/>
            </a:avLst>
          </a:prstGeom>
          <a:noFill/>
          <a:ln>
            <a:noFill/>
          </a:ln>
        </p:spPr>
      </p:sp>
      <p:sp>
        <p:nvSpPr>
          <p:cNvPr id="307" name="Google Shape;307;p52"/>
          <p:cNvSpPr>
            <a:spLocks noGrp="1"/>
          </p:cNvSpPr>
          <p:nvPr>
            <p:ph type="pic" idx="14"/>
          </p:nvPr>
        </p:nvSpPr>
        <p:spPr>
          <a:xfrm>
            <a:off x="5490975" y="523500"/>
            <a:ext cx="1305900" cy="1918500"/>
          </a:xfrm>
          <a:prstGeom prst="roundRect">
            <a:avLst>
              <a:gd name="adj" fmla="val 16667"/>
            </a:avLst>
          </a:prstGeom>
          <a:noFill/>
          <a:ln>
            <a:noFill/>
          </a:ln>
        </p:spPr>
      </p:sp>
      <p:sp>
        <p:nvSpPr>
          <p:cNvPr id="308" name="Google Shape;308;p52"/>
          <p:cNvSpPr txBox="1">
            <a:spLocks noGrp="1"/>
          </p:cNvSpPr>
          <p:nvPr>
            <p:ph type="body" idx="15"/>
          </p:nvPr>
        </p:nvSpPr>
        <p:spPr>
          <a:xfrm>
            <a:off x="5481425" y="4112700"/>
            <a:ext cx="2877600" cy="505200"/>
          </a:xfrm>
          <a:prstGeom prst="rect">
            <a:avLst/>
          </a:prstGeom>
        </p:spPr>
        <p:txBody>
          <a:bodyPr spcFirstLastPara="1" wrap="square" lIns="0" tIns="0" rIns="0" bIns="0"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309" name="Google Shape;309;p52"/>
          <p:cNvSpPr txBox="1">
            <a:spLocks noGrp="1"/>
          </p:cNvSpPr>
          <p:nvPr>
            <p:ph type="subTitle" idx="16"/>
          </p:nvPr>
        </p:nvSpPr>
        <p:spPr>
          <a:xfrm>
            <a:off x="5481425" y="3897300"/>
            <a:ext cx="2877600" cy="215400"/>
          </a:xfrm>
          <a:prstGeom prst="rect">
            <a:avLst/>
          </a:prstGeom>
        </p:spPr>
        <p:txBody>
          <a:bodyPr spcFirstLastPara="1" wrap="square" lIns="0" tIns="0" rIns="0" bIns="0" anchor="t" anchorCtr="0">
            <a:noAutofit/>
          </a:bodyPr>
          <a:lstStyle>
            <a:lvl1pPr lvl="0">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1pPr>
            <a:lvl2pPr lvl="1">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2pPr>
            <a:lvl3pPr lvl="2">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3pPr>
            <a:lvl4pPr lvl="3">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4pPr>
            <a:lvl5pPr lvl="4">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5pPr>
            <a:lvl6pPr lvl="5">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6pPr>
            <a:lvl7pPr lvl="6">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7pPr>
            <a:lvl8pPr lvl="7">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8pPr>
            <a:lvl9pPr lvl="8">
              <a:spcBef>
                <a:spcPts val="0"/>
              </a:spcBef>
              <a:spcAft>
                <a:spcPts val="0"/>
              </a:spcAft>
              <a:buClr>
                <a:schemeClr val="accent1"/>
              </a:buClr>
              <a:buSzPts val="1400"/>
              <a:buFont typeface="Hepta Slab Medium"/>
              <a:buNone/>
              <a:defRPr>
                <a:solidFill>
                  <a:schemeClr val="accent1"/>
                </a:solidFill>
                <a:latin typeface="Hepta Slab Medium"/>
                <a:ea typeface="Hepta Slab Medium"/>
                <a:cs typeface="Hepta Slab Medium"/>
                <a:sym typeface="Hepta Slab Medium"/>
              </a:defRPr>
            </a:lvl9pPr>
          </a:lstStyle>
          <a:p>
            <a:endParaRPr/>
          </a:p>
        </p:txBody>
      </p:sp>
      <p:sp>
        <p:nvSpPr>
          <p:cNvPr id="310" name="Google Shape;310;p52"/>
          <p:cNvSpPr txBox="1">
            <a:spLocks noGrp="1"/>
          </p:cNvSpPr>
          <p:nvPr>
            <p:ph type="body" idx="17"/>
          </p:nvPr>
        </p:nvSpPr>
        <p:spPr>
          <a:xfrm>
            <a:off x="234950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1pPr>
            <a:lvl2pPr marL="914400" lvl="1"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2pPr>
            <a:lvl3pPr marL="1371600" lvl="2"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3pPr>
            <a:lvl4pPr marL="1828800" lvl="3"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4pPr>
            <a:lvl5pPr marL="2286000" lvl="4"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5pPr>
            <a:lvl6pPr marL="2743200" lvl="5"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6pPr>
            <a:lvl7pPr marL="3200400" lvl="6"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7pPr>
            <a:lvl8pPr marL="3657600" lvl="7"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8pPr>
            <a:lvl9pPr marL="4114800" lvl="8"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9pPr>
          </a:lstStyle>
          <a:p>
            <a:endParaRPr/>
          </a:p>
        </p:txBody>
      </p:sp>
      <p:sp>
        <p:nvSpPr>
          <p:cNvPr id="311" name="Google Shape;311;p52"/>
          <p:cNvSpPr txBox="1">
            <a:spLocks noGrp="1"/>
          </p:cNvSpPr>
          <p:nvPr>
            <p:ph type="body" idx="18"/>
          </p:nvPr>
        </p:nvSpPr>
        <p:spPr>
          <a:xfrm>
            <a:off x="3915488"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1pPr>
            <a:lvl2pPr marL="914400" lvl="1"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2pPr>
            <a:lvl3pPr marL="1371600" lvl="2"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3pPr>
            <a:lvl4pPr marL="1828800" lvl="3"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4pPr>
            <a:lvl5pPr marL="2286000" lvl="4"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5pPr>
            <a:lvl6pPr marL="2743200" lvl="5"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6pPr>
            <a:lvl7pPr marL="3200400" lvl="6"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7pPr>
            <a:lvl8pPr marL="3657600" lvl="7"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8pPr>
            <a:lvl9pPr marL="4114800" lvl="8"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9pPr>
          </a:lstStyle>
          <a:p>
            <a:endParaRPr/>
          </a:p>
        </p:txBody>
      </p:sp>
      <p:sp>
        <p:nvSpPr>
          <p:cNvPr id="312" name="Google Shape;312;p52"/>
          <p:cNvSpPr txBox="1">
            <a:spLocks noGrp="1"/>
          </p:cNvSpPr>
          <p:nvPr>
            <p:ph type="body" idx="19"/>
          </p:nvPr>
        </p:nvSpPr>
        <p:spPr>
          <a:xfrm>
            <a:off x="5479963"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1pPr>
            <a:lvl2pPr marL="914400" lvl="1"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2pPr>
            <a:lvl3pPr marL="1371600" lvl="2"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3pPr>
            <a:lvl4pPr marL="1828800" lvl="3"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4pPr>
            <a:lvl5pPr marL="2286000" lvl="4"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5pPr>
            <a:lvl6pPr marL="2743200" lvl="5"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6pPr>
            <a:lvl7pPr marL="3200400" lvl="6"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7pPr>
            <a:lvl8pPr marL="3657600" lvl="7"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8pPr>
            <a:lvl9pPr marL="4114800" lvl="8"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9pPr>
          </a:lstStyle>
          <a:p>
            <a:endParaRPr/>
          </a:p>
        </p:txBody>
      </p:sp>
      <p:sp>
        <p:nvSpPr>
          <p:cNvPr id="313" name="Google Shape;313;p52"/>
          <p:cNvSpPr txBox="1">
            <a:spLocks noGrp="1"/>
          </p:cNvSpPr>
          <p:nvPr>
            <p:ph type="body" idx="20"/>
          </p:nvPr>
        </p:nvSpPr>
        <p:spPr>
          <a:xfrm>
            <a:off x="7047338"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1pPr>
            <a:lvl2pPr marL="914400" lvl="1"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2pPr>
            <a:lvl3pPr marL="1371600" lvl="2"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3pPr>
            <a:lvl4pPr marL="1828800" lvl="3"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4pPr>
            <a:lvl5pPr marL="2286000" lvl="4"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5pPr>
            <a:lvl6pPr marL="2743200" lvl="5"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6pPr>
            <a:lvl7pPr marL="3200400" lvl="6"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7pPr>
            <a:lvl8pPr marL="3657600" lvl="7"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8pPr>
            <a:lvl9pPr marL="4114800" lvl="8" indent="-273050">
              <a:spcBef>
                <a:spcPts val="0"/>
              </a:spcBef>
              <a:spcAft>
                <a:spcPts val="0"/>
              </a:spcAft>
              <a:buClr>
                <a:schemeClr val="accent1"/>
              </a:buClr>
              <a:buSzPts val="700"/>
              <a:buFont typeface="Barlow Medium"/>
              <a:buChar char="■"/>
              <a:defRPr sz="700">
                <a:solidFill>
                  <a:schemeClr val="accent1"/>
                </a:solidFill>
                <a:latin typeface="Barlow Medium"/>
                <a:ea typeface="Barlow Medium"/>
                <a:cs typeface="Barlow Medium"/>
                <a:sym typeface="Barlow Medium"/>
              </a:defRPr>
            </a:lvl9pPr>
          </a:lstStyle>
          <a:p>
            <a:endParaRPr/>
          </a:p>
        </p:txBody>
      </p:sp>
      <p:sp>
        <p:nvSpPr>
          <p:cNvPr id="314" name="Google Shape;314;p52"/>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1"/>
                </a:solidFill>
              </a:defRPr>
            </a:lvl1pPr>
            <a:lvl2pPr lvl="1" rtl="0">
              <a:buNone/>
              <a:defRPr sz="1100">
                <a:solidFill>
                  <a:schemeClr val="accent1"/>
                </a:solidFill>
              </a:defRPr>
            </a:lvl2pPr>
            <a:lvl3pPr lvl="2" rtl="0">
              <a:buNone/>
              <a:defRPr sz="1100">
                <a:solidFill>
                  <a:schemeClr val="accent1"/>
                </a:solidFill>
              </a:defRPr>
            </a:lvl3pPr>
            <a:lvl4pPr lvl="3" rtl="0">
              <a:buNone/>
              <a:defRPr sz="1100">
                <a:solidFill>
                  <a:schemeClr val="accent1"/>
                </a:solidFill>
              </a:defRPr>
            </a:lvl4pPr>
            <a:lvl5pPr lvl="4" rtl="0">
              <a:buNone/>
              <a:defRPr sz="1100">
                <a:solidFill>
                  <a:schemeClr val="accent1"/>
                </a:solidFill>
              </a:defRPr>
            </a:lvl5pPr>
            <a:lvl6pPr lvl="5" rtl="0">
              <a:buNone/>
              <a:defRPr sz="1100">
                <a:solidFill>
                  <a:schemeClr val="accent1"/>
                </a:solidFill>
              </a:defRPr>
            </a:lvl6pPr>
            <a:lvl7pPr lvl="6" rtl="0">
              <a:buNone/>
              <a:defRPr sz="1100">
                <a:solidFill>
                  <a:schemeClr val="accent1"/>
                </a:solidFill>
              </a:defRPr>
            </a:lvl7pPr>
            <a:lvl8pPr lvl="7" rtl="0">
              <a:buNone/>
              <a:defRPr sz="1100">
                <a:solidFill>
                  <a:schemeClr val="accent1"/>
                </a:solidFill>
              </a:defRPr>
            </a:lvl8pPr>
            <a:lvl9pPr lvl="8" rtl="0">
              <a:buNone/>
              <a:defRPr sz="11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trategy Canvas / Line Graph">
  <p:cSld name="CUSTOM_3">
    <p:bg>
      <p:bgPr>
        <a:solidFill>
          <a:schemeClr val="dk1"/>
        </a:solidFill>
        <a:effectLst/>
      </p:bgPr>
    </p:bg>
    <p:spTree>
      <p:nvGrpSpPr>
        <p:cNvPr id="1" name="Shape 315"/>
        <p:cNvGrpSpPr/>
        <p:nvPr/>
      </p:nvGrpSpPr>
      <p:grpSpPr>
        <a:xfrm>
          <a:off x="0" y="0"/>
          <a:ext cx="0" cy="0"/>
          <a:chOff x="0" y="0"/>
          <a:chExt cx="0" cy="0"/>
        </a:xfrm>
      </p:grpSpPr>
      <p:sp>
        <p:nvSpPr>
          <p:cNvPr id="316" name="Google Shape;316;p53"/>
          <p:cNvSpPr txBox="1">
            <a:spLocks noGrp="1"/>
          </p:cNvSpPr>
          <p:nvPr>
            <p:ph type="body" idx="1"/>
          </p:nvPr>
        </p:nvSpPr>
        <p:spPr>
          <a:xfrm>
            <a:off x="3917825" y="4024920"/>
            <a:ext cx="4441200" cy="505200"/>
          </a:xfrm>
          <a:prstGeom prst="rect">
            <a:avLst/>
          </a:prstGeom>
        </p:spPr>
        <p:txBody>
          <a:bodyPr spcFirstLastPara="1" wrap="square" lIns="0" tIns="0" rIns="0" bIns="0"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317" name="Google Shape;317;p53"/>
          <p:cNvSpPr txBox="1">
            <a:spLocks noGrp="1"/>
          </p:cNvSpPr>
          <p:nvPr>
            <p:ph type="subTitle" idx="2"/>
          </p:nvPr>
        </p:nvSpPr>
        <p:spPr>
          <a:xfrm>
            <a:off x="783675" y="3967895"/>
            <a:ext cx="2877600" cy="431100"/>
          </a:xfrm>
          <a:prstGeom prst="rect">
            <a:avLst/>
          </a:prstGeom>
        </p:spPr>
        <p:txBody>
          <a:bodyPr spcFirstLastPara="1" wrap="square" lIns="0" tIns="0" rIns="0" bIns="0" anchor="t" anchorCtr="0">
            <a:noAutofit/>
          </a:bodyPr>
          <a:lstStyle>
            <a:lvl1pPr lvl="0">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1pPr>
            <a:lvl2pPr lvl="1">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2pPr>
            <a:lvl3pPr lvl="2">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3pPr>
            <a:lvl4pPr lvl="3">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4pPr>
            <a:lvl5pPr lvl="4">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5pPr>
            <a:lvl6pPr lvl="5">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6pPr>
            <a:lvl7pPr lvl="6">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7pPr>
            <a:lvl8pPr lvl="7">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8pPr>
            <a:lvl9pPr lvl="8">
              <a:spcBef>
                <a:spcPts val="0"/>
              </a:spcBef>
              <a:spcAft>
                <a:spcPts val="0"/>
              </a:spcAft>
              <a:buClr>
                <a:schemeClr val="accent1"/>
              </a:buClr>
              <a:buSzPts val="2800"/>
              <a:buFont typeface="Barlow ExtraLight"/>
              <a:buNone/>
              <a:defRPr sz="2800">
                <a:solidFill>
                  <a:schemeClr val="accent1"/>
                </a:solidFill>
                <a:latin typeface="Barlow ExtraLight"/>
                <a:ea typeface="Barlow ExtraLight"/>
                <a:cs typeface="Barlow ExtraLight"/>
                <a:sym typeface="Barlow ExtraLight"/>
              </a:defRPr>
            </a:lvl9pPr>
          </a:lstStyle>
          <a:p>
            <a:endParaRPr/>
          </a:p>
        </p:txBody>
      </p:sp>
      <p:sp>
        <p:nvSpPr>
          <p:cNvPr id="318" name="Google Shape;318;p53"/>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1"/>
                </a:solidFill>
              </a:defRPr>
            </a:lvl1pPr>
            <a:lvl2pPr lvl="1" rtl="0">
              <a:buNone/>
              <a:defRPr sz="1100">
                <a:solidFill>
                  <a:schemeClr val="accent1"/>
                </a:solidFill>
              </a:defRPr>
            </a:lvl2pPr>
            <a:lvl3pPr lvl="2" rtl="0">
              <a:buNone/>
              <a:defRPr sz="1100">
                <a:solidFill>
                  <a:schemeClr val="accent1"/>
                </a:solidFill>
              </a:defRPr>
            </a:lvl3pPr>
            <a:lvl4pPr lvl="3" rtl="0">
              <a:buNone/>
              <a:defRPr sz="1100">
                <a:solidFill>
                  <a:schemeClr val="accent1"/>
                </a:solidFill>
              </a:defRPr>
            </a:lvl4pPr>
            <a:lvl5pPr lvl="4" rtl="0">
              <a:buNone/>
              <a:defRPr sz="1100">
                <a:solidFill>
                  <a:schemeClr val="accent1"/>
                </a:solidFill>
              </a:defRPr>
            </a:lvl5pPr>
            <a:lvl6pPr lvl="5" rtl="0">
              <a:buNone/>
              <a:defRPr sz="1100">
                <a:solidFill>
                  <a:schemeClr val="accent1"/>
                </a:solidFill>
              </a:defRPr>
            </a:lvl6pPr>
            <a:lvl7pPr lvl="6" rtl="0">
              <a:buNone/>
              <a:defRPr sz="1100">
                <a:solidFill>
                  <a:schemeClr val="accent1"/>
                </a:solidFill>
              </a:defRPr>
            </a:lvl7pPr>
            <a:lvl8pPr lvl="7" rtl="0">
              <a:buNone/>
              <a:defRPr sz="1100">
                <a:solidFill>
                  <a:schemeClr val="accent1"/>
                </a:solidFill>
              </a:defRPr>
            </a:lvl8pPr>
            <a:lvl9pPr lvl="8" rtl="0">
              <a:buNone/>
              <a:defRPr sz="1100">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p:cSld name="CUSTOM_4">
    <p:spTree>
      <p:nvGrpSpPr>
        <p:cNvPr id="1" name="Shape 319"/>
        <p:cNvGrpSpPr/>
        <p:nvPr/>
      </p:nvGrpSpPr>
      <p:grpSpPr>
        <a:xfrm>
          <a:off x="0" y="0"/>
          <a:ext cx="0" cy="0"/>
          <a:chOff x="0" y="0"/>
          <a:chExt cx="0" cy="0"/>
        </a:xfrm>
      </p:grpSpPr>
      <p:sp>
        <p:nvSpPr>
          <p:cNvPr id="320" name="Google Shape;320;p54"/>
          <p:cNvSpPr txBox="1">
            <a:spLocks noGrp="1"/>
          </p:cNvSpPr>
          <p:nvPr>
            <p:ph type="title"/>
          </p:nvPr>
        </p:nvSpPr>
        <p:spPr>
          <a:xfrm>
            <a:off x="697350" y="2932550"/>
            <a:ext cx="7749300" cy="1015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3600"/>
              <a:buFont typeface="Hepta Slab Medium"/>
              <a:buNone/>
              <a:defRPr>
                <a:latin typeface="Hepta Slab Medium"/>
                <a:ea typeface="Hepta Slab Medium"/>
                <a:cs typeface="Hepta Slab Medium"/>
                <a:sym typeface="Hepta Slab Medium"/>
              </a:defRPr>
            </a:lvl1pPr>
            <a:lvl2pPr lvl="1"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2pPr>
            <a:lvl3pPr lvl="2"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3pPr>
            <a:lvl4pPr lvl="3"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4pPr>
            <a:lvl5pPr lvl="4"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5pPr>
            <a:lvl6pPr lvl="5"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6pPr>
            <a:lvl7pPr lvl="6"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7pPr>
            <a:lvl8pPr lvl="7"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8pPr>
            <a:lvl9pPr lvl="8" algn="ctr">
              <a:spcBef>
                <a:spcPts val="0"/>
              </a:spcBef>
              <a:spcAft>
                <a:spcPts val="0"/>
              </a:spcAft>
              <a:buClr>
                <a:schemeClr val="dk1"/>
              </a:buClr>
              <a:buSzPts val="12800"/>
              <a:buFont typeface="Hepta Slab Medium"/>
              <a:buNone/>
              <a:defRPr sz="12800">
                <a:solidFill>
                  <a:schemeClr val="dk1"/>
                </a:solidFill>
                <a:latin typeface="Hepta Slab Medium"/>
                <a:ea typeface="Hepta Slab Medium"/>
                <a:cs typeface="Hepta Slab Medium"/>
                <a:sym typeface="Hepta Slab Medium"/>
              </a:defRPr>
            </a:lvl9pPr>
          </a:lstStyle>
          <a:p>
            <a:endParaRPr/>
          </a:p>
        </p:txBody>
      </p:sp>
      <p:sp>
        <p:nvSpPr>
          <p:cNvPr id="321" name="Google Shape;321;p54"/>
          <p:cNvSpPr txBox="1">
            <a:spLocks noGrp="1"/>
          </p:cNvSpPr>
          <p:nvPr>
            <p:ph type="title" idx="2"/>
          </p:nvPr>
        </p:nvSpPr>
        <p:spPr>
          <a:xfrm>
            <a:off x="3278250" y="1194450"/>
            <a:ext cx="2587500" cy="1992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2"/>
              </a:buClr>
              <a:buSzPts val="12800"/>
              <a:buNone/>
              <a:defRPr sz="12800">
                <a:solidFill>
                  <a:schemeClr val="accent2"/>
                </a:solidFill>
              </a:defRPr>
            </a:lvl1pPr>
            <a:lvl2pPr lvl="1"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2pPr>
            <a:lvl3pPr lvl="2"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3pPr>
            <a:lvl4pPr lvl="3"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4pPr>
            <a:lvl5pPr lvl="4"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5pPr>
            <a:lvl6pPr lvl="5"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6pPr>
            <a:lvl7pPr lvl="6"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7pPr>
            <a:lvl8pPr lvl="7"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8pPr>
            <a:lvl9pPr lvl="8" algn="ctr">
              <a:spcBef>
                <a:spcPts val="0"/>
              </a:spcBef>
              <a:spcAft>
                <a:spcPts val="0"/>
              </a:spcAft>
              <a:buClr>
                <a:schemeClr val="accent2"/>
              </a:buClr>
              <a:buSzPts val="12800"/>
              <a:buNone/>
              <a:defRPr sz="12800">
                <a:solidFill>
                  <a:schemeClr val="accent2"/>
                </a:solidFill>
                <a:latin typeface="Barlow Light"/>
                <a:ea typeface="Barlow Light"/>
                <a:cs typeface="Barlow Light"/>
                <a:sym typeface="Barlow Light"/>
              </a:defRPr>
            </a:lvl9pPr>
          </a:lstStyle>
          <a:p>
            <a:endParaRPr/>
          </a:p>
        </p:txBody>
      </p:sp>
      <p:sp>
        <p:nvSpPr>
          <p:cNvPr id="322" name="Google Shape;322;p5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KPIs / Objectives">
  <p:cSld name="CUSTOM_5">
    <p:bg>
      <p:bgPr>
        <a:solidFill>
          <a:schemeClr val="dk1"/>
        </a:solidFill>
        <a:effectLst/>
      </p:bgPr>
    </p:bg>
    <p:spTree>
      <p:nvGrpSpPr>
        <p:cNvPr id="1" name="Shape 323"/>
        <p:cNvGrpSpPr/>
        <p:nvPr/>
      </p:nvGrpSpPr>
      <p:grpSpPr>
        <a:xfrm>
          <a:off x="0" y="0"/>
          <a:ext cx="0" cy="0"/>
          <a:chOff x="0" y="0"/>
          <a:chExt cx="0" cy="0"/>
        </a:xfrm>
      </p:grpSpPr>
      <p:sp>
        <p:nvSpPr>
          <p:cNvPr id="324" name="Google Shape;324;p55"/>
          <p:cNvSpPr/>
          <p:nvPr/>
        </p:nvSpPr>
        <p:spPr>
          <a:xfrm rot="-5400000">
            <a:off x="4090300" y="-436575"/>
            <a:ext cx="4099200" cy="6015000"/>
          </a:xfrm>
          <a:prstGeom prst="round2SameRect">
            <a:avLst>
              <a:gd name="adj1" fmla="val 16667"/>
              <a:gd name="adj2" fmla="val 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325" name="Google Shape;325;p55"/>
          <p:cNvSpPr txBox="1">
            <a:spLocks noGrp="1"/>
          </p:cNvSpPr>
          <p:nvPr>
            <p:ph type="body" idx="1"/>
          </p:nvPr>
        </p:nvSpPr>
        <p:spPr>
          <a:xfrm>
            <a:off x="3918400" y="3680775"/>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26" name="Google Shape;326;p55"/>
          <p:cNvSpPr txBox="1">
            <a:spLocks noGrp="1"/>
          </p:cNvSpPr>
          <p:nvPr>
            <p:ph type="body" idx="2"/>
          </p:nvPr>
        </p:nvSpPr>
        <p:spPr>
          <a:xfrm>
            <a:off x="3918400" y="3780825"/>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27" name="Google Shape;327;p55"/>
          <p:cNvSpPr txBox="1">
            <a:spLocks noGrp="1"/>
          </p:cNvSpPr>
          <p:nvPr>
            <p:ph type="body" idx="3"/>
          </p:nvPr>
        </p:nvSpPr>
        <p:spPr>
          <a:xfrm>
            <a:off x="7044450" y="36805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28" name="Google Shape;328;p55"/>
          <p:cNvSpPr txBox="1">
            <a:spLocks noGrp="1"/>
          </p:cNvSpPr>
          <p:nvPr>
            <p:ph type="body" idx="4"/>
          </p:nvPr>
        </p:nvSpPr>
        <p:spPr>
          <a:xfrm>
            <a:off x="7044450" y="37806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29" name="Google Shape;329;p55"/>
          <p:cNvSpPr>
            <a:spLocks noGrp="1"/>
          </p:cNvSpPr>
          <p:nvPr>
            <p:ph type="pic" idx="5"/>
          </p:nvPr>
        </p:nvSpPr>
        <p:spPr>
          <a:xfrm>
            <a:off x="7049625" y="1588125"/>
            <a:ext cx="1305900" cy="1918500"/>
          </a:xfrm>
          <a:prstGeom prst="roundRect">
            <a:avLst>
              <a:gd name="adj" fmla="val 16667"/>
            </a:avLst>
          </a:prstGeom>
          <a:noFill/>
          <a:ln>
            <a:noFill/>
          </a:ln>
        </p:spPr>
      </p:sp>
      <p:sp>
        <p:nvSpPr>
          <p:cNvPr id="330" name="Google Shape;330;p55"/>
          <p:cNvSpPr>
            <a:spLocks noGrp="1"/>
          </p:cNvSpPr>
          <p:nvPr>
            <p:ph type="pic" idx="6"/>
          </p:nvPr>
        </p:nvSpPr>
        <p:spPr>
          <a:xfrm>
            <a:off x="3915213" y="1588600"/>
            <a:ext cx="1305900" cy="1918500"/>
          </a:xfrm>
          <a:prstGeom prst="roundRect">
            <a:avLst>
              <a:gd name="adj" fmla="val 16667"/>
            </a:avLst>
          </a:prstGeom>
          <a:noFill/>
          <a:ln>
            <a:noFill/>
          </a:ln>
        </p:spPr>
      </p:sp>
      <p:sp>
        <p:nvSpPr>
          <p:cNvPr id="331" name="Google Shape;331;p55"/>
          <p:cNvSpPr>
            <a:spLocks noGrp="1"/>
          </p:cNvSpPr>
          <p:nvPr>
            <p:ph type="pic" idx="7"/>
          </p:nvPr>
        </p:nvSpPr>
        <p:spPr>
          <a:xfrm>
            <a:off x="5490975" y="1588600"/>
            <a:ext cx="1305900" cy="1918500"/>
          </a:xfrm>
          <a:prstGeom prst="roundRect">
            <a:avLst>
              <a:gd name="adj" fmla="val 16667"/>
            </a:avLst>
          </a:prstGeom>
          <a:noFill/>
          <a:ln>
            <a:noFill/>
          </a:ln>
        </p:spPr>
      </p:sp>
      <p:sp>
        <p:nvSpPr>
          <p:cNvPr id="332" name="Google Shape;332;p55"/>
          <p:cNvSpPr txBox="1">
            <a:spLocks noGrp="1"/>
          </p:cNvSpPr>
          <p:nvPr>
            <p:ph type="subTitle" idx="8"/>
          </p:nvPr>
        </p:nvSpPr>
        <p:spPr>
          <a:xfrm>
            <a:off x="3918800" y="1034575"/>
            <a:ext cx="1307100" cy="554100"/>
          </a:xfrm>
          <a:prstGeom prst="rect">
            <a:avLst/>
          </a:prstGeom>
        </p:spPr>
        <p:txBody>
          <a:bodyPr spcFirstLastPara="1" wrap="square" lIns="0" tIns="0" rIns="0" bIns="0" anchor="b" anchorCtr="0">
            <a:noAutofit/>
          </a:bodyPr>
          <a:lstStyle>
            <a:lvl1pPr lvl="0">
              <a:spcBef>
                <a:spcPts val="0"/>
              </a:spcBef>
              <a:spcAft>
                <a:spcPts val="0"/>
              </a:spcAft>
              <a:buClr>
                <a:schemeClr val="accent2"/>
              </a:buClr>
              <a:buSzPts val="3600"/>
              <a:buFont typeface="Barlow ExtraLight"/>
              <a:buNone/>
              <a:defRPr sz="3600">
                <a:solidFill>
                  <a:schemeClr val="accent2"/>
                </a:solidFill>
                <a:latin typeface="Barlow ExtraLight"/>
                <a:ea typeface="Barlow ExtraLight"/>
                <a:cs typeface="Barlow ExtraLight"/>
                <a:sym typeface="Barlow ExtraLight"/>
              </a:defRPr>
            </a:lvl1pPr>
            <a:lvl2pPr lvl="1"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2pPr>
            <a:lvl3pPr lvl="2"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3pPr>
            <a:lvl4pPr lvl="3"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4pPr>
            <a:lvl5pPr lvl="4"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5pPr>
            <a:lvl6pPr lvl="5"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6pPr>
            <a:lvl7pPr lvl="6"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7pPr>
            <a:lvl8pPr lvl="7"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8pPr>
            <a:lvl9pPr lvl="8"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9pPr>
          </a:lstStyle>
          <a:p>
            <a:endParaRPr/>
          </a:p>
        </p:txBody>
      </p:sp>
      <p:sp>
        <p:nvSpPr>
          <p:cNvPr id="333" name="Google Shape;333;p55"/>
          <p:cNvSpPr txBox="1">
            <a:spLocks noGrp="1"/>
          </p:cNvSpPr>
          <p:nvPr>
            <p:ph type="subTitle" idx="9"/>
          </p:nvPr>
        </p:nvSpPr>
        <p:spPr>
          <a:xfrm>
            <a:off x="5484775" y="1034575"/>
            <a:ext cx="1307100" cy="554100"/>
          </a:xfrm>
          <a:prstGeom prst="rect">
            <a:avLst/>
          </a:prstGeom>
        </p:spPr>
        <p:txBody>
          <a:bodyPr spcFirstLastPara="1" wrap="square" lIns="0" tIns="0" rIns="0" bIns="0" anchor="b" anchorCtr="0">
            <a:noAutofit/>
          </a:bodyPr>
          <a:lstStyle>
            <a:lvl1pPr lvl="0">
              <a:spcBef>
                <a:spcPts val="0"/>
              </a:spcBef>
              <a:spcAft>
                <a:spcPts val="0"/>
              </a:spcAft>
              <a:buClr>
                <a:schemeClr val="accent2"/>
              </a:buClr>
              <a:buSzPts val="3600"/>
              <a:buFont typeface="Barlow ExtraLight"/>
              <a:buNone/>
              <a:defRPr sz="3600">
                <a:solidFill>
                  <a:schemeClr val="accent2"/>
                </a:solidFill>
                <a:latin typeface="Barlow ExtraLight"/>
                <a:ea typeface="Barlow ExtraLight"/>
                <a:cs typeface="Barlow ExtraLight"/>
                <a:sym typeface="Barlow ExtraLight"/>
              </a:defRPr>
            </a:lvl1pPr>
            <a:lvl2pPr lvl="1"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2pPr>
            <a:lvl3pPr lvl="2"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3pPr>
            <a:lvl4pPr lvl="3"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4pPr>
            <a:lvl5pPr lvl="4"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5pPr>
            <a:lvl6pPr lvl="5"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6pPr>
            <a:lvl7pPr lvl="6"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7pPr>
            <a:lvl8pPr lvl="7"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8pPr>
            <a:lvl9pPr lvl="8"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9pPr>
          </a:lstStyle>
          <a:p>
            <a:endParaRPr/>
          </a:p>
        </p:txBody>
      </p:sp>
      <p:sp>
        <p:nvSpPr>
          <p:cNvPr id="334" name="Google Shape;334;p55"/>
          <p:cNvSpPr txBox="1">
            <a:spLocks noGrp="1"/>
          </p:cNvSpPr>
          <p:nvPr>
            <p:ph type="subTitle" idx="13"/>
          </p:nvPr>
        </p:nvSpPr>
        <p:spPr>
          <a:xfrm>
            <a:off x="7050750" y="1032775"/>
            <a:ext cx="1307100" cy="554100"/>
          </a:xfrm>
          <a:prstGeom prst="rect">
            <a:avLst/>
          </a:prstGeom>
        </p:spPr>
        <p:txBody>
          <a:bodyPr spcFirstLastPara="1" wrap="square" lIns="0" tIns="0" rIns="0" bIns="0" anchor="b" anchorCtr="0">
            <a:noAutofit/>
          </a:bodyPr>
          <a:lstStyle>
            <a:lvl1pPr lvl="0">
              <a:spcBef>
                <a:spcPts val="0"/>
              </a:spcBef>
              <a:spcAft>
                <a:spcPts val="0"/>
              </a:spcAft>
              <a:buClr>
                <a:schemeClr val="accent2"/>
              </a:buClr>
              <a:buSzPts val="3600"/>
              <a:buFont typeface="Barlow ExtraLight"/>
              <a:buNone/>
              <a:defRPr sz="3600">
                <a:solidFill>
                  <a:schemeClr val="accent2"/>
                </a:solidFill>
                <a:latin typeface="Barlow ExtraLight"/>
                <a:ea typeface="Barlow ExtraLight"/>
                <a:cs typeface="Barlow ExtraLight"/>
                <a:sym typeface="Barlow ExtraLight"/>
              </a:defRPr>
            </a:lvl1pPr>
            <a:lvl2pPr lvl="1"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2pPr>
            <a:lvl3pPr lvl="2"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3pPr>
            <a:lvl4pPr lvl="3"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4pPr>
            <a:lvl5pPr lvl="4"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5pPr>
            <a:lvl6pPr lvl="5"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6pPr>
            <a:lvl7pPr lvl="6"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7pPr>
            <a:lvl8pPr lvl="7"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8pPr>
            <a:lvl9pPr lvl="8" algn="r">
              <a:spcBef>
                <a:spcPts val="0"/>
              </a:spcBef>
              <a:spcAft>
                <a:spcPts val="0"/>
              </a:spcAft>
              <a:buClr>
                <a:schemeClr val="accent3"/>
              </a:buClr>
              <a:buSzPts val="2800"/>
              <a:buFont typeface="Barlow ExtraLight"/>
              <a:buNone/>
              <a:defRPr sz="2800">
                <a:solidFill>
                  <a:schemeClr val="accent3"/>
                </a:solidFill>
                <a:latin typeface="Barlow ExtraLight"/>
                <a:ea typeface="Barlow ExtraLight"/>
                <a:cs typeface="Barlow ExtraLight"/>
                <a:sym typeface="Barlow ExtraLight"/>
              </a:defRPr>
            </a:lvl9pPr>
          </a:lstStyle>
          <a:p>
            <a:endParaRPr/>
          </a:p>
        </p:txBody>
      </p:sp>
      <p:sp>
        <p:nvSpPr>
          <p:cNvPr id="335" name="Google Shape;335;p55"/>
          <p:cNvSpPr txBox="1">
            <a:spLocks noGrp="1"/>
          </p:cNvSpPr>
          <p:nvPr>
            <p:ph type="body" idx="14"/>
          </p:nvPr>
        </p:nvSpPr>
        <p:spPr>
          <a:xfrm>
            <a:off x="507400" y="1828050"/>
            <a:ext cx="2136300" cy="2973300"/>
          </a:xfrm>
          <a:prstGeom prst="rect">
            <a:avLst/>
          </a:prstGeom>
        </p:spPr>
        <p:txBody>
          <a:bodyPr spcFirstLastPara="1" wrap="square" lIns="91425" tIns="91425" rIns="91425" bIns="91425" anchor="t" anchorCtr="0">
            <a:noAutofit/>
          </a:bodyPr>
          <a:lstStyle>
            <a:lvl1pPr marL="457200" lvl="0" indent="-406400">
              <a:spcBef>
                <a:spcPts val="0"/>
              </a:spcBef>
              <a:spcAft>
                <a:spcPts val="0"/>
              </a:spcAft>
              <a:buClr>
                <a:schemeClr val="accent2"/>
              </a:buClr>
              <a:buSzPts val="2800"/>
              <a:buChar char="●"/>
              <a:defRPr sz="2800">
                <a:solidFill>
                  <a:schemeClr val="accent2"/>
                </a:solidFill>
              </a:defRPr>
            </a:lvl1pPr>
            <a:lvl2pPr marL="914400" lvl="1" indent="-406400">
              <a:spcBef>
                <a:spcPts val="0"/>
              </a:spcBef>
              <a:spcAft>
                <a:spcPts val="0"/>
              </a:spcAft>
              <a:buClr>
                <a:schemeClr val="accent2"/>
              </a:buClr>
              <a:buSzPts val="2800"/>
              <a:buChar char="○"/>
              <a:defRPr sz="2800">
                <a:solidFill>
                  <a:schemeClr val="accent2"/>
                </a:solidFill>
              </a:defRPr>
            </a:lvl2pPr>
            <a:lvl3pPr marL="1371600" lvl="2" indent="-406400">
              <a:spcBef>
                <a:spcPts val="0"/>
              </a:spcBef>
              <a:spcAft>
                <a:spcPts val="0"/>
              </a:spcAft>
              <a:buClr>
                <a:schemeClr val="accent2"/>
              </a:buClr>
              <a:buSzPts val="2800"/>
              <a:buChar char="■"/>
              <a:defRPr sz="2800">
                <a:solidFill>
                  <a:schemeClr val="accent2"/>
                </a:solidFill>
              </a:defRPr>
            </a:lvl3pPr>
            <a:lvl4pPr marL="1828800" lvl="3" indent="-406400">
              <a:spcBef>
                <a:spcPts val="0"/>
              </a:spcBef>
              <a:spcAft>
                <a:spcPts val="0"/>
              </a:spcAft>
              <a:buClr>
                <a:schemeClr val="accent2"/>
              </a:buClr>
              <a:buSzPts val="2800"/>
              <a:buChar char="●"/>
              <a:defRPr sz="2800">
                <a:solidFill>
                  <a:schemeClr val="accent2"/>
                </a:solidFill>
              </a:defRPr>
            </a:lvl4pPr>
            <a:lvl5pPr marL="2286000" lvl="4" indent="-406400">
              <a:spcBef>
                <a:spcPts val="0"/>
              </a:spcBef>
              <a:spcAft>
                <a:spcPts val="0"/>
              </a:spcAft>
              <a:buClr>
                <a:schemeClr val="accent2"/>
              </a:buClr>
              <a:buSzPts val="2800"/>
              <a:buChar char="○"/>
              <a:defRPr sz="2800">
                <a:solidFill>
                  <a:schemeClr val="accent2"/>
                </a:solidFill>
              </a:defRPr>
            </a:lvl5pPr>
            <a:lvl6pPr marL="2743200" lvl="5" indent="-406400">
              <a:spcBef>
                <a:spcPts val="0"/>
              </a:spcBef>
              <a:spcAft>
                <a:spcPts val="0"/>
              </a:spcAft>
              <a:buClr>
                <a:schemeClr val="accent2"/>
              </a:buClr>
              <a:buSzPts val="2800"/>
              <a:buChar char="■"/>
              <a:defRPr sz="2800">
                <a:solidFill>
                  <a:schemeClr val="accent2"/>
                </a:solidFill>
              </a:defRPr>
            </a:lvl6pPr>
            <a:lvl7pPr marL="3200400" lvl="6" indent="-406400">
              <a:spcBef>
                <a:spcPts val="0"/>
              </a:spcBef>
              <a:spcAft>
                <a:spcPts val="0"/>
              </a:spcAft>
              <a:buClr>
                <a:schemeClr val="accent2"/>
              </a:buClr>
              <a:buSzPts val="2800"/>
              <a:buChar char="●"/>
              <a:defRPr sz="2800">
                <a:solidFill>
                  <a:schemeClr val="accent2"/>
                </a:solidFill>
              </a:defRPr>
            </a:lvl7pPr>
            <a:lvl8pPr marL="3657600" lvl="7" indent="-406400">
              <a:spcBef>
                <a:spcPts val="0"/>
              </a:spcBef>
              <a:spcAft>
                <a:spcPts val="0"/>
              </a:spcAft>
              <a:buClr>
                <a:schemeClr val="accent2"/>
              </a:buClr>
              <a:buSzPts val="2800"/>
              <a:buChar char="○"/>
              <a:defRPr sz="2800">
                <a:solidFill>
                  <a:schemeClr val="accent2"/>
                </a:solidFill>
              </a:defRPr>
            </a:lvl8pPr>
            <a:lvl9pPr marL="4114800" lvl="8" indent="-406400">
              <a:spcBef>
                <a:spcPts val="0"/>
              </a:spcBef>
              <a:spcAft>
                <a:spcPts val="0"/>
              </a:spcAft>
              <a:buClr>
                <a:schemeClr val="accent2"/>
              </a:buClr>
              <a:buSzPts val="2800"/>
              <a:buChar char="■"/>
              <a:defRPr sz="2800">
                <a:solidFill>
                  <a:schemeClr val="accent2"/>
                </a:solidFill>
              </a:defRPr>
            </a:lvl9pPr>
          </a:lstStyle>
          <a:p>
            <a:endParaRPr/>
          </a:p>
        </p:txBody>
      </p:sp>
      <p:sp>
        <p:nvSpPr>
          <p:cNvPr id="336" name="Google Shape;336;p55"/>
          <p:cNvSpPr txBox="1">
            <a:spLocks noGrp="1"/>
          </p:cNvSpPr>
          <p:nvPr>
            <p:ph type="body" idx="15"/>
          </p:nvPr>
        </p:nvSpPr>
        <p:spPr>
          <a:xfrm>
            <a:off x="5481425" y="3680775"/>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37" name="Google Shape;337;p55"/>
          <p:cNvSpPr txBox="1">
            <a:spLocks noGrp="1"/>
          </p:cNvSpPr>
          <p:nvPr>
            <p:ph type="body" idx="16"/>
          </p:nvPr>
        </p:nvSpPr>
        <p:spPr>
          <a:xfrm>
            <a:off x="5481425" y="3780825"/>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38" name="Google Shape;338;p55"/>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2"/>
                </a:solidFill>
              </a:defRPr>
            </a:lvl1pPr>
            <a:lvl2pPr lvl="1" rtl="0">
              <a:buNone/>
              <a:defRPr sz="1100">
                <a:solidFill>
                  <a:schemeClr val="accent2"/>
                </a:solidFill>
              </a:defRPr>
            </a:lvl2pPr>
            <a:lvl3pPr lvl="2" rtl="0">
              <a:buNone/>
              <a:defRPr sz="1100">
                <a:solidFill>
                  <a:schemeClr val="accent2"/>
                </a:solidFill>
              </a:defRPr>
            </a:lvl3pPr>
            <a:lvl4pPr lvl="3" rtl="0">
              <a:buNone/>
              <a:defRPr sz="1100">
                <a:solidFill>
                  <a:schemeClr val="accent2"/>
                </a:solidFill>
              </a:defRPr>
            </a:lvl4pPr>
            <a:lvl5pPr lvl="4" rtl="0">
              <a:buNone/>
              <a:defRPr sz="1100">
                <a:solidFill>
                  <a:schemeClr val="accent2"/>
                </a:solidFill>
              </a:defRPr>
            </a:lvl5pPr>
            <a:lvl6pPr lvl="5" rtl="0">
              <a:buNone/>
              <a:defRPr sz="1100">
                <a:solidFill>
                  <a:schemeClr val="accent2"/>
                </a:solidFill>
              </a:defRPr>
            </a:lvl6pPr>
            <a:lvl7pPr lvl="6" rtl="0">
              <a:buNone/>
              <a:defRPr sz="1100">
                <a:solidFill>
                  <a:schemeClr val="accent2"/>
                </a:solidFill>
              </a:defRPr>
            </a:lvl7pPr>
            <a:lvl8pPr lvl="7" rtl="0">
              <a:buNone/>
              <a:defRPr sz="1100">
                <a:solidFill>
                  <a:schemeClr val="accent2"/>
                </a:solidFill>
              </a:defRPr>
            </a:lvl8pPr>
            <a:lvl9pPr lvl="8" rtl="0">
              <a:buNone/>
              <a:defRPr sz="1100">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432">
          <p15:clr>
            <a:srgbClr val="E46962"/>
          </p15:clr>
        </p15:guide>
        <p15:guide id="2" orient="horz" pos="2088">
          <p15:clr>
            <a:srgbClr val="E46962"/>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Action Plan + 5 Images">
  <p:cSld name="CUSTOM_6">
    <p:bg>
      <p:bgPr>
        <a:solidFill>
          <a:schemeClr val="accent6"/>
        </a:solidFill>
        <a:effectLst/>
      </p:bgPr>
    </p:bg>
    <p:spTree>
      <p:nvGrpSpPr>
        <p:cNvPr id="1" name="Shape 339"/>
        <p:cNvGrpSpPr/>
        <p:nvPr/>
      </p:nvGrpSpPr>
      <p:grpSpPr>
        <a:xfrm>
          <a:off x="0" y="0"/>
          <a:ext cx="0" cy="0"/>
          <a:chOff x="0" y="0"/>
          <a:chExt cx="0" cy="0"/>
        </a:xfrm>
      </p:grpSpPr>
      <p:sp>
        <p:nvSpPr>
          <p:cNvPr id="340" name="Google Shape;340;p56"/>
          <p:cNvSpPr txBox="1">
            <a:spLocks noGrp="1"/>
          </p:cNvSpPr>
          <p:nvPr>
            <p:ph type="body" idx="1"/>
          </p:nvPr>
        </p:nvSpPr>
        <p:spPr>
          <a:xfrm>
            <a:off x="79115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41" name="Google Shape;341;p56"/>
          <p:cNvSpPr txBox="1">
            <a:spLocks noGrp="1"/>
          </p:cNvSpPr>
          <p:nvPr>
            <p:ph type="body" idx="2"/>
          </p:nvPr>
        </p:nvSpPr>
        <p:spPr>
          <a:xfrm>
            <a:off x="79115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cxnSp>
        <p:nvCxnSpPr>
          <p:cNvPr id="342" name="Google Shape;342;p56"/>
          <p:cNvCxnSpPr/>
          <p:nvPr/>
        </p:nvCxnSpPr>
        <p:spPr>
          <a:xfrm rot="10800000">
            <a:off x="827250" y="1481375"/>
            <a:ext cx="7489500" cy="0"/>
          </a:xfrm>
          <a:prstGeom prst="straightConnector1">
            <a:avLst/>
          </a:prstGeom>
          <a:noFill/>
          <a:ln w="19050" cap="flat" cmpd="sng">
            <a:solidFill>
              <a:schemeClr val="accent2"/>
            </a:solidFill>
            <a:prstDash val="solid"/>
            <a:round/>
            <a:headEnd type="none" w="med" len="med"/>
            <a:tailEnd type="none" w="med" len="med"/>
          </a:ln>
        </p:spPr>
      </p:cxnSp>
      <p:sp>
        <p:nvSpPr>
          <p:cNvPr id="343" name="Google Shape;343;p56"/>
          <p:cNvSpPr>
            <a:spLocks noGrp="1"/>
          </p:cNvSpPr>
          <p:nvPr>
            <p:ph type="pic" idx="3"/>
          </p:nvPr>
        </p:nvSpPr>
        <p:spPr>
          <a:xfrm>
            <a:off x="7049625" y="523025"/>
            <a:ext cx="1305900" cy="1918500"/>
          </a:xfrm>
          <a:prstGeom prst="roundRect">
            <a:avLst>
              <a:gd name="adj" fmla="val 16667"/>
            </a:avLst>
          </a:prstGeom>
          <a:noFill/>
          <a:ln>
            <a:noFill/>
          </a:ln>
        </p:spPr>
      </p:sp>
      <p:sp>
        <p:nvSpPr>
          <p:cNvPr id="344" name="Google Shape;344;p56"/>
          <p:cNvSpPr>
            <a:spLocks noGrp="1"/>
          </p:cNvSpPr>
          <p:nvPr>
            <p:ph type="pic" idx="4"/>
          </p:nvPr>
        </p:nvSpPr>
        <p:spPr>
          <a:xfrm>
            <a:off x="784775" y="522100"/>
            <a:ext cx="1305900" cy="1918500"/>
          </a:xfrm>
          <a:prstGeom prst="roundRect">
            <a:avLst>
              <a:gd name="adj" fmla="val 16667"/>
            </a:avLst>
          </a:prstGeom>
          <a:noFill/>
          <a:ln>
            <a:noFill/>
          </a:ln>
        </p:spPr>
      </p:sp>
      <p:sp>
        <p:nvSpPr>
          <p:cNvPr id="345" name="Google Shape;345;p56"/>
          <p:cNvSpPr>
            <a:spLocks noGrp="1"/>
          </p:cNvSpPr>
          <p:nvPr>
            <p:ph type="pic" idx="5"/>
          </p:nvPr>
        </p:nvSpPr>
        <p:spPr>
          <a:xfrm>
            <a:off x="2343950" y="523500"/>
            <a:ext cx="1305900" cy="1918500"/>
          </a:xfrm>
          <a:prstGeom prst="roundRect">
            <a:avLst>
              <a:gd name="adj" fmla="val 16667"/>
            </a:avLst>
          </a:prstGeom>
          <a:noFill/>
          <a:ln>
            <a:noFill/>
          </a:ln>
        </p:spPr>
      </p:sp>
      <p:sp>
        <p:nvSpPr>
          <p:cNvPr id="346" name="Google Shape;346;p56"/>
          <p:cNvSpPr>
            <a:spLocks noGrp="1"/>
          </p:cNvSpPr>
          <p:nvPr>
            <p:ph type="pic" idx="6"/>
          </p:nvPr>
        </p:nvSpPr>
        <p:spPr>
          <a:xfrm>
            <a:off x="3915213" y="523500"/>
            <a:ext cx="1305900" cy="1918500"/>
          </a:xfrm>
          <a:prstGeom prst="roundRect">
            <a:avLst>
              <a:gd name="adj" fmla="val 16667"/>
            </a:avLst>
          </a:prstGeom>
          <a:noFill/>
          <a:ln>
            <a:noFill/>
          </a:ln>
        </p:spPr>
      </p:sp>
      <p:sp>
        <p:nvSpPr>
          <p:cNvPr id="347" name="Google Shape;347;p56"/>
          <p:cNvSpPr>
            <a:spLocks noGrp="1"/>
          </p:cNvSpPr>
          <p:nvPr>
            <p:ph type="pic" idx="7"/>
          </p:nvPr>
        </p:nvSpPr>
        <p:spPr>
          <a:xfrm>
            <a:off x="5490975" y="523500"/>
            <a:ext cx="1305900" cy="1918500"/>
          </a:xfrm>
          <a:prstGeom prst="roundRect">
            <a:avLst>
              <a:gd name="adj" fmla="val 16667"/>
            </a:avLst>
          </a:prstGeom>
          <a:noFill/>
          <a:ln>
            <a:noFill/>
          </a:ln>
        </p:spPr>
      </p:sp>
      <p:sp>
        <p:nvSpPr>
          <p:cNvPr id="348" name="Google Shape;348;p56"/>
          <p:cNvSpPr txBox="1">
            <a:spLocks noGrp="1"/>
          </p:cNvSpPr>
          <p:nvPr>
            <p:ph type="body" idx="8"/>
          </p:nvPr>
        </p:nvSpPr>
        <p:spPr>
          <a:xfrm>
            <a:off x="5481425" y="4112700"/>
            <a:ext cx="2877600" cy="505200"/>
          </a:xfrm>
          <a:prstGeom prst="rect">
            <a:avLst/>
          </a:prstGeom>
        </p:spPr>
        <p:txBody>
          <a:bodyPr spcFirstLastPara="1" wrap="square" lIns="0" tIns="0" rIns="0" bIns="0"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349" name="Google Shape;349;p56"/>
          <p:cNvSpPr txBox="1">
            <a:spLocks noGrp="1"/>
          </p:cNvSpPr>
          <p:nvPr>
            <p:ph type="subTitle" idx="9"/>
          </p:nvPr>
        </p:nvSpPr>
        <p:spPr>
          <a:xfrm>
            <a:off x="5481425" y="3897300"/>
            <a:ext cx="2877600" cy="215400"/>
          </a:xfrm>
          <a:prstGeom prst="rect">
            <a:avLst/>
          </a:prstGeom>
        </p:spPr>
        <p:txBody>
          <a:bodyPr spcFirstLastPara="1" wrap="square" lIns="0" tIns="0" rIns="0" bIns="0" anchor="t" anchorCtr="0">
            <a:noAutofit/>
          </a:bodyPr>
          <a:lstStyle>
            <a:lvl1pPr lvl="0">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1pPr>
            <a:lvl2pPr lvl="1">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2pPr>
            <a:lvl3pPr lvl="2">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3pPr>
            <a:lvl4pPr lvl="3">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4pPr>
            <a:lvl5pPr lvl="4">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5pPr>
            <a:lvl6pPr lvl="5">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6pPr>
            <a:lvl7pPr lvl="6">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7pPr>
            <a:lvl8pPr lvl="7">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8pPr>
            <a:lvl9pPr lvl="8">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9pPr>
          </a:lstStyle>
          <a:p>
            <a:endParaRPr/>
          </a:p>
        </p:txBody>
      </p:sp>
      <p:sp>
        <p:nvSpPr>
          <p:cNvPr id="350" name="Google Shape;350;p56"/>
          <p:cNvSpPr txBox="1">
            <a:spLocks noGrp="1"/>
          </p:cNvSpPr>
          <p:nvPr>
            <p:ph type="body" idx="13"/>
          </p:nvPr>
        </p:nvSpPr>
        <p:spPr>
          <a:xfrm>
            <a:off x="234950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51" name="Google Shape;351;p56"/>
          <p:cNvSpPr txBox="1">
            <a:spLocks noGrp="1"/>
          </p:cNvSpPr>
          <p:nvPr>
            <p:ph type="body" idx="14"/>
          </p:nvPr>
        </p:nvSpPr>
        <p:spPr>
          <a:xfrm>
            <a:off x="234950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52" name="Google Shape;352;p56"/>
          <p:cNvSpPr txBox="1">
            <a:spLocks noGrp="1"/>
          </p:cNvSpPr>
          <p:nvPr>
            <p:ph type="body" idx="15"/>
          </p:nvPr>
        </p:nvSpPr>
        <p:spPr>
          <a:xfrm>
            <a:off x="390785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53" name="Google Shape;353;p56"/>
          <p:cNvSpPr txBox="1">
            <a:spLocks noGrp="1"/>
          </p:cNvSpPr>
          <p:nvPr>
            <p:ph type="body" idx="16"/>
          </p:nvPr>
        </p:nvSpPr>
        <p:spPr>
          <a:xfrm>
            <a:off x="390785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54" name="Google Shape;354;p56"/>
          <p:cNvSpPr txBox="1">
            <a:spLocks noGrp="1"/>
          </p:cNvSpPr>
          <p:nvPr>
            <p:ph type="body" idx="17"/>
          </p:nvPr>
        </p:nvSpPr>
        <p:spPr>
          <a:xfrm>
            <a:off x="5496525"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55" name="Google Shape;355;p56"/>
          <p:cNvSpPr txBox="1">
            <a:spLocks noGrp="1"/>
          </p:cNvSpPr>
          <p:nvPr>
            <p:ph type="body" idx="18"/>
          </p:nvPr>
        </p:nvSpPr>
        <p:spPr>
          <a:xfrm>
            <a:off x="5496525"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56" name="Google Shape;356;p56"/>
          <p:cNvSpPr txBox="1">
            <a:spLocks noGrp="1"/>
          </p:cNvSpPr>
          <p:nvPr>
            <p:ph type="body" idx="19"/>
          </p:nvPr>
        </p:nvSpPr>
        <p:spPr>
          <a:xfrm>
            <a:off x="7085200" y="2615450"/>
            <a:ext cx="1294800" cy="100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1pPr>
            <a:lvl2pPr marL="914400" lvl="1"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2pPr>
            <a:lvl3pPr marL="1371600" lvl="2"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3pPr>
            <a:lvl4pPr marL="1828800" lvl="3"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4pPr>
            <a:lvl5pPr marL="2286000" lvl="4"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5pPr>
            <a:lvl6pPr marL="2743200" lvl="5"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6pPr>
            <a:lvl7pPr marL="3200400" lvl="6"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7pPr>
            <a:lvl8pPr marL="3657600" lvl="7"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8pPr>
            <a:lvl9pPr marL="4114800" lvl="8" indent="-273050">
              <a:spcBef>
                <a:spcPts val="0"/>
              </a:spcBef>
              <a:spcAft>
                <a:spcPts val="0"/>
              </a:spcAft>
              <a:buClr>
                <a:schemeClr val="accent2"/>
              </a:buClr>
              <a:buSzPts val="700"/>
              <a:buFont typeface="Barlow Medium"/>
              <a:buChar char="■"/>
              <a:defRPr sz="700">
                <a:solidFill>
                  <a:schemeClr val="accent2"/>
                </a:solidFill>
                <a:latin typeface="Barlow Medium"/>
                <a:ea typeface="Barlow Medium"/>
                <a:cs typeface="Barlow Medium"/>
                <a:sym typeface="Barlow Medium"/>
              </a:defRPr>
            </a:lvl9pPr>
          </a:lstStyle>
          <a:p>
            <a:endParaRPr/>
          </a:p>
        </p:txBody>
      </p:sp>
      <p:sp>
        <p:nvSpPr>
          <p:cNvPr id="357" name="Google Shape;357;p56"/>
          <p:cNvSpPr txBox="1">
            <a:spLocks noGrp="1"/>
          </p:cNvSpPr>
          <p:nvPr>
            <p:ph type="body" idx="20"/>
          </p:nvPr>
        </p:nvSpPr>
        <p:spPr>
          <a:xfrm>
            <a:off x="7085200" y="2715500"/>
            <a:ext cx="1294800" cy="223200"/>
          </a:xfrm>
          <a:prstGeom prst="rect">
            <a:avLst/>
          </a:prstGeom>
        </p:spPr>
        <p:txBody>
          <a:bodyPr spcFirstLastPara="1" wrap="square" lIns="0" tIns="0" rIns="0" bIns="0" anchor="t" anchorCtr="0">
            <a:noAutofit/>
          </a:bodyPr>
          <a:lstStyle>
            <a:lvl1pPr marL="457200" lvl="0"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1pPr>
            <a:lvl2pPr marL="914400" lvl="1"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2pPr>
            <a:lvl3pPr marL="1371600" lvl="2"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3pPr>
            <a:lvl4pPr marL="1828800" lvl="3"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4pPr>
            <a:lvl5pPr marL="2286000" lvl="4"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5pPr>
            <a:lvl6pPr marL="2743200" lvl="5"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6pPr>
            <a:lvl7pPr marL="3200400" lvl="6"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7pPr>
            <a:lvl8pPr marL="3657600" lvl="7"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8pPr>
            <a:lvl9pPr marL="4114800" lvl="8" indent="-273050">
              <a:spcBef>
                <a:spcPts val="0"/>
              </a:spcBef>
              <a:spcAft>
                <a:spcPts val="0"/>
              </a:spcAft>
              <a:buClr>
                <a:schemeClr val="lt1"/>
              </a:buClr>
              <a:buSzPts val="700"/>
              <a:buFont typeface="Barlow Medium"/>
              <a:buChar char="■"/>
              <a:defRPr sz="700">
                <a:solidFill>
                  <a:schemeClr val="lt1"/>
                </a:solidFill>
                <a:latin typeface="Barlow Medium"/>
                <a:ea typeface="Barlow Medium"/>
                <a:cs typeface="Barlow Medium"/>
                <a:sym typeface="Barlow Medium"/>
              </a:defRPr>
            </a:lvl9pPr>
          </a:lstStyle>
          <a:p>
            <a:endParaRPr/>
          </a:p>
        </p:txBody>
      </p:sp>
      <p:sp>
        <p:nvSpPr>
          <p:cNvPr id="358" name="Google Shape;358;p56"/>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2"/>
                </a:solidFill>
              </a:defRPr>
            </a:lvl1pPr>
            <a:lvl2pPr lvl="1" rtl="0">
              <a:buNone/>
              <a:defRPr sz="1100">
                <a:solidFill>
                  <a:schemeClr val="accent2"/>
                </a:solidFill>
              </a:defRPr>
            </a:lvl2pPr>
            <a:lvl3pPr lvl="2" rtl="0">
              <a:buNone/>
              <a:defRPr sz="1100">
                <a:solidFill>
                  <a:schemeClr val="accent2"/>
                </a:solidFill>
              </a:defRPr>
            </a:lvl3pPr>
            <a:lvl4pPr lvl="3" rtl="0">
              <a:buNone/>
              <a:defRPr sz="1100">
                <a:solidFill>
                  <a:schemeClr val="accent2"/>
                </a:solidFill>
              </a:defRPr>
            </a:lvl4pPr>
            <a:lvl5pPr lvl="4" rtl="0">
              <a:buNone/>
              <a:defRPr sz="1100">
                <a:solidFill>
                  <a:schemeClr val="accent2"/>
                </a:solidFill>
              </a:defRPr>
            </a:lvl5pPr>
            <a:lvl6pPr lvl="5" rtl="0">
              <a:buNone/>
              <a:defRPr sz="1100">
                <a:solidFill>
                  <a:schemeClr val="accent2"/>
                </a:solidFill>
              </a:defRPr>
            </a:lvl6pPr>
            <a:lvl7pPr lvl="6" rtl="0">
              <a:buNone/>
              <a:defRPr sz="1100">
                <a:solidFill>
                  <a:schemeClr val="accent2"/>
                </a:solidFill>
              </a:defRPr>
            </a:lvl7pPr>
            <a:lvl8pPr lvl="7" rtl="0">
              <a:buNone/>
              <a:defRPr sz="1100">
                <a:solidFill>
                  <a:schemeClr val="accent2"/>
                </a:solidFill>
              </a:defRPr>
            </a:lvl8pPr>
            <a:lvl9pPr lvl="8" rtl="0">
              <a:buNone/>
              <a:defRPr sz="1100">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meline Graphic">
  <p:cSld name="CUSTOM_9">
    <p:bg>
      <p:bgPr>
        <a:solidFill>
          <a:schemeClr val="dk1"/>
        </a:solidFill>
        <a:effectLst/>
      </p:bgPr>
    </p:bg>
    <p:spTree>
      <p:nvGrpSpPr>
        <p:cNvPr id="1" name="Shape 359"/>
        <p:cNvGrpSpPr/>
        <p:nvPr/>
      </p:nvGrpSpPr>
      <p:grpSpPr>
        <a:xfrm>
          <a:off x="0" y="0"/>
          <a:ext cx="0" cy="0"/>
          <a:chOff x="0" y="0"/>
          <a:chExt cx="0" cy="0"/>
        </a:xfrm>
      </p:grpSpPr>
      <p:sp>
        <p:nvSpPr>
          <p:cNvPr id="360" name="Google Shape;360;p57"/>
          <p:cNvSpPr txBox="1">
            <a:spLocks noGrp="1"/>
          </p:cNvSpPr>
          <p:nvPr>
            <p:ph type="body" idx="1"/>
          </p:nvPr>
        </p:nvSpPr>
        <p:spPr>
          <a:xfrm>
            <a:off x="3133000" y="514275"/>
            <a:ext cx="3890700" cy="505200"/>
          </a:xfrm>
          <a:prstGeom prst="rect">
            <a:avLst/>
          </a:prstGeom>
        </p:spPr>
        <p:txBody>
          <a:bodyPr spcFirstLastPara="1" wrap="square" lIns="0" tIns="0" rIns="0" bIns="0" anchor="t"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361" name="Google Shape;361;p57"/>
          <p:cNvSpPr txBox="1">
            <a:spLocks noGrp="1"/>
          </p:cNvSpPr>
          <p:nvPr>
            <p:ph type="body" idx="2"/>
          </p:nvPr>
        </p:nvSpPr>
        <p:spPr>
          <a:xfrm>
            <a:off x="657679" y="436194"/>
            <a:ext cx="2278800" cy="1985100"/>
          </a:xfrm>
          <a:prstGeom prst="rect">
            <a:avLst/>
          </a:prstGeom>
        </p:spPr>
        <p:txBody>
          <a:bodyPr spcFirstLastPara="1" wrap="square" lIns="91425" tIns="91425" rIns="91425" bIns="91425" anchor="t" anchorCtr="0">
            <a:noAutofit/>
          </a:bodyPr>
          <a:lstStyle>
            <a:lvl1pPr marL="457200" lvl="0" indent="-406400">
              <a:lnSpc>
                <a:spcPct val="80000"/>
              </a:lnSpc>
              <a:spcBef>
                <a:spcPts val="0"/>
              </a:spcBef>
              <a:spcAft>
                <a:spcPts val="0"/>
              </a:spcAft>
              <a:buClr>
                <a:schemeClr val="accent2"/>
              </a:buClr>
              <a:buSzPts val="2800"/>
              <a:buChar char="●"/>
              <a:defRPr sz="2800">
                <a:solidFill>
                  <a:schemeClr val="accent2"/>
                </a:solidFill>
              </a:defRPr>
            </a:lvl1pPr>
            <a:lvl2pPr marL="914400" lvl="1" indent="-406400">
              <a:lnSpc>
                <a:spcPct val="80000"/>
              </a:lnSpc>
              <a:spcBef>
                <a:spcPts val="0"/>
              </a:spcBef>
              <a:spcAft>
                <a:spcPts val="0"/>
              </a:spcAft>
              <a:buClr>
                <a:schemeClr val="accent2"/>
              </a:buClr>
              <a:buSzPts val="2800"/>
              <a:buChar char="○"/>
              <a:defRPr sz="2800">
                <a:solidFill>
                  <a:schemeClr val="accent2"/>
                </a:solidFill>
              </a:defRPr>
            </a:lvl2pPr>
            <a:lvl3pPr marL="1371600" lvl="2" indent="-406400">
              <a:lnSpc>
                <a:spcPct val="80000"/>
              </a:lnSpc>
              <a:spcBef>
                <a:spcPts val="0"/>
              </a:spcBef>
              <a:spcAft>
                <a:spcPts val="0"/>
              </a:spcAft>
              <a:buClr>
                <a:schemeClr val="accent2"/>
              </a:buClr>
              <a:buSzPts val="2800"/>
              <a:buChar char="■"/>
              <a:defRPr sz="2800">
                <a:solidFill>
                  <a:schemeClr val="accent2"/>
                </a:solidFill>
              </a:defRPr>
            </a:lvl3pPr>
            <a:lvl4pPr marL="1828800" lvl="3" indent="-406400">
              <a:lnSpc>
                <a:spcPct val="80000"/>
              </a:lnSpc>
              <a:spcBef>
                <a:spcPts val="0"/>
              </a:spcBef>
              <a:spcAft>
                <a:spcPts val="0"/>
              </a:spcAft>
              <a:buClr>
                <a:schemeClr val="accent2"/>
              </a:buClr>
              <a:buSzPts val="2800"/>
              <a:buChar char="●"/>
              <a:defRPr sz="2800">
                <a:solidFill>
                  <a:schemeClr val="accent2"/>
                </a:solidFill>
              </a:defRPr>
            </a:lvl4pPr>
            <a:lvl5pPr marL="2286000" lvl="4" indent="-406400">
              <a:lnSpc>
                <a:spcPct val="80000"/>
              </a:lnSpc>
              <a:spcBef>
                <a:spcPts val="0"/>
              </a:spcBef>
              <a:spcAft>
                <a:spcPts val="0"/>
              </a:spcAft>
              <a:buClr>
                <a:schemeClr val="accent2"/>
              </a:buClr>
              <a:buSzPts val="2800"/>
              <a:buChar char="○"/>
              <a:defRPr sz="2800">
                <a:solidFill>
                  <a:schemeClr val="accent2"/>
                </a:solidFill>
              </a:defRPr>
            </a:lvl5pPr>
            <a:lvl6pPr marL="2743200" lvl="5" indent="-406400">
              <a:lnSpc>
                <a:spcPct val="80000"/>
              </a:lnSpc>
              <a:spcBef>
                <a:spcPts val="0"/>
              </a:spcBef>
              <a:spcAft>
                <a:spcPts val="0"/>
              </a:spcAft>
              <a:buClr>
                <a:schemeClr val="accent2"/>
              </a:buClr>
              <a:buSzPts val="2800"/>
              <a:buChar char="■"/>
              <a:defRPr sz="2800">
                <a:solidFill>
                  <a:schemeClr val="accent2"/>
                </a:solidFill>
              </a:defRPr>
            </a:lvl6pPr>
            <a:lvl7pPr marL="3200400" lvl="6" indent="-406400">
              <a:lnSpc>
                <a:spcPct val="80000"/>
              </a:lnSpc>
              <a:spcBef>
                <a:spcPts val="0"/>
              </a:spcBef>
              <a:spcAft>
                <a:spcPts val="0"/>
              </a:spcAft>
              <a:buClr>
                <a:schemeClr val="accent2"/>
              </a:buClr>
              <a:buSzPts val="2800"/>
              <a:buChar char="●"/>
              <a:defRPr sz="2800">
                <a:solidFill>
                  <a:schemeClr val="accent2"/>
                </a:solidFill>
              </a:defRPr>
            </a:lvl7pPr>
            <a:lvl8pPr marL="3657600" lvl="7" indent="-406400">
              <a:lnSpc>
                <a:spcPct val="80000"/>
              </a:lnSpc>
              <a:spcBef>
                <a:spcPts val="0"/>
              </a:spcBef>
              <a:spcAft>
                <a:spcPts val="0"/>
              </a:spcAft>
              <a:buClr>
                <a:schemeClr val="accent2"/>
              </a:buClr>
              <a:buSzPts val="2800"/>
              <a:buChar char="○"/>
              <a:defRPr sz="2800">
                <a:solidFill>
                  <a:schemeClr val="accent2"/>
                </a:solidFill>
              </a:defRPr>
            </a:lvl8pPr>
            <a:lvl9pPr marL="4114800" lvl="8" indent="-406400">
              <a:lnSpc>
                <a:spcPct val="80000"/>
              </a:lnSpc>
              <a:spcBef>
                <a:spcPts val="0"/>
              </a:spcBef>
              <a:spcAft>
                <a:spcPts val="0"/>
              </a:spcAft>
              <a:buClr>
                <a:schemeClr val="accent2"/>
              </a:buClr>
              <a:buSzPts val="2800"/>
              <a:buChar char="■"/>
              <a:defRPr sz="2800">
                <a:solidFill>
                  <a:schemeClr val="accent2"/>
                </a:solidFill>
              </a:defRPr>
            </a:lvl9pPr>
          </a:lstStyle>
          <a:p>
            <a:endParaRPr/>
          </a:p>
        </p:txBody>
      </p:sp>
      <p:sp>
        <p:nvSpPr>
          <p:cNvPr id="362" name="Google Shape;362;p57"/>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2"/>
                </a:solidFill>
              </a:defRPr>
            </a:lvl1pPr>
            <a:lvl2pPr lvl="1" rtl="0">
              <a:buNone/>
              <a:defRPr sz="1100">
                <a:solidFill>
                  <a:schemeClr val="accent2"/>
                </a:solidFill>
              </a:defRPr>
            </a:lvl2pPr>
            <a:lvl3pPr lvl="2" rtl="0">
              <a:buNone/>
              <a:defRPr sz="1100">
                <a:solidFill>
                  <a:schemeClr val="accent2"/>
                </a:solidFill>
              </a:defRPr>
            </a:lvl3pPr>
            <a:lvl4pPr lvl="3" rtl="0">
              <a:buNone/>
              <a:defRPr sz="1100">
                <a:solidFill>
                  <a:schemeClr val="accent2"/>
                </a:solidFill>
              </a:defRPr>
            </a:lvl4pPr>
            <a:lvl5pPr lvl="4" rtl="0">
              <a:buNone/>
              <a:defRPr sz="1100">
                <a:solidFill>
                  <a:schemeClr val="accent2"/>
                </a:solidFill>
              </a:defRPr>
            </a:lvl5pPr>
            <a:lvl6pPr lvl="5" rtl="0">
              <a:buNone/>
              <a:defRPr sz="1100">
                <a:solidFill>
                  <a:schemeClr val="accent2"/>
                </a:solidFill>
              </a:defRPr>
            </a:lvl6pPr>
            <a:lvl7pPr lvl="6" rtl="0">
              <a:buNone/>
              <a:defRPr sz="1100">
                <a:solidFill>
                  <a:schemeClr val="accent2"/>
                </a:solidFill>
              </a:defRPr>
            </a:lvl7pPr>
            <a:lvl8pPr lvl="7" rtl="0">
              <a:buNone/>
              <a:defRPr sz="1100">
                <a:solidFill>
                  <a:schemeClr val="accent2"/>
                </a:solidFill>
              </a:defRPr>
            </a:lvl8pPr>
            <a:lvl9pPr lvl="8" rtl="0">
              <a:buNone/>
              <a:defRPr sz="1100">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494">
          <p15:clr>
            <a:srgbClr val="E46962"/>
          </p15:clr>
        </p15:guide>
        <p15:guide id="2" orient="horz" pos="504">
          <p15:clr>
            <a:srgbClr val="E46962"/>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Revenue / Graphic">
  <p:cSld name="CUSTOM_12">
    <p:bg>
      <p:bgPr>
        <a:solidFill>
          <a:schemeClr val="dk1"/>
        </a:solidFill>
        <a:effectLst/>
      </p:bgPr>
    </p:bg>
    <p:spTree>
      <p:nvGrpSpPr>
        <p:cNvPr id="1" name="Shape 363"/>
        <p:cNvGrpSpPr/>
        <p:nvPr/>
      </p:nvGrpSpPr>
      <p:grpSpPr>
        <a:xfrm>
          <a:off x="0" y="0"/>
          <a:ext cx="0" cy="0"/>
          <a:chOff x="0" y="0"/>
          <a:chExt cx="0" cy="0"/>
        </a:xfrm>
      </p:grpSpPr>
      <p:sp>
        <p:nvSpPr>
          <p:cNvPr id="364" name="Google Shape;364;p58"/>
          <p:cNvSpPr txBox="1">
            <a:spLocks noGrp="1"/>
          </p:cNvSpPr>
          <p:nvPr>
            <p:ph type="body" idx="1"/>
          </p:nvPr>
        </p:nvSpPr>
        <p:spPr>
          <a:xfrm>
            <a:off x="569725" y="3435300"/>
            <a:ext cx="2884200" cy="1185300"/>
          </a:xfrm>
          <a:prstGeom prst="rect">
            <a:avLst/>
          </a:prstGeom>
        </p:spPr>
        <p:txBody>
          <a:bodyPr spcFirstLastPara="1" wrap="square" lIns="0" tIns="0" rIns="0" bIns="0" anchor="b" anchorCtr="0">
            <a:noAutofit/>
          </a:bodyPr>
          <a:lstStyle>
            <a:lvl1pPr marL="457200" lvl="0"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1pPr>
            <a:lvl2pPr marL="914400" lvl="1"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2pPr>
            <a:lvl3pPr marL="1371600" lvl="2"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3pPr>
            <a:lvl4pPr marL="1828800" lvl="3"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4pPr>
            <a:lvl5pPr marL="2286000" lvl="4" indent="-298450">
              <a:spcBef>
                <a:spcPts val="0"/>
              </a:spcBef>
              <a:spcAft>
                <a:spcPts val="0"/>
              </a:spcAft>
              <a:buClr>
                <a:schemeClr val="lt1"/>
              </a:buClr>
              <a:buSzPts val="1100"/>
              <a:buFont typeface="Barlow"/>
              <a:buChar char="○"/>
              <a:defRPr>
                <a:solidFill>
                  <a:schemeClr val="lt1"/>
                </a:solidFill>
                <a:latin typeface="Barlow"/>
                <a:ea typeface="Barlow"/>
                <a:cs typeface="Barlow"/>
                <a:sym typeface="Barlow"/>
              </a:defRPr>
            </a:lvl5pPr>
            <a:lvl6pPr marL="2743200" lvl="5"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6pPr>
            <a:lvl7pPr marL="3200400" lvl="6"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7pPr>
            <a:lvl8pPr marL="3657600" lvl="7"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8pPr>
            <a:lvl9pPr marL="4114800" lvl="8" indent="-298450">
              <a:spcBef>
                <a:spcPts val="0"/>
              </a:spcBef>
              <a:spcAft>
                <a:spcPts val="0"/>
              </a:spcAft>
              <a:buClr>
                <a:schemeClr val="lt1"/>
              </a:buClr>
              <a:buSzPts val="1100"/>
              <a:buFont typeface="Barlow"/>
              <a:buChar char="■"/>
              <a:defRPr sz="1100">
                <a:solidFill>
                  <a:schemeClr val="lt1"/>
                </a:solidFill>
                <a:latin typeface="Barlow"/>
                <a:ea typeface="Barlow"/>
                <a:cs typeface="Barlow"/>
                <a:sym typeface="Barlow"/>
              </a:defRPr>
            </a:lvl9pPr>
          </a:lstStyle>
          <a:p>
            <a:endParaRPr/>
          </a:p>
        </p:txBody>
      </p:sp>
      <p:sp>
        <p:nvSpPr>
          <p:cNvPr id="365" name="Google Shape;365;p58"/>
          <p:cNvSpPr txBox="1">
            <a:spLocks noGrp="1"/>
          </p:cNvSpPr>
          <p:nvPr>
            <p:ph type="subTitle" idx="2"/>
          </p:nvPr>
        </p:nvSpPr>
        <p:spPr>
          <a:xfrm>
            <a:off x="466802" y="445100"/>
            <a:ext cx="2403600" cy="5379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2"/>
              </a:buClr>
              <a:buSzPts val="1400"/>
              <a:buFont typeface="Hepta Slab Medium"/>
              <a:buNone/>
              <a:defRPr>
                <a:solidFill>
                  <a:schemeClr val="accent2"/>
                </a:solidFill>
                <a:latin typeface="Hepta Slab Medium"/>
                <a:ea typeface="Hepta Slab Medium"/>
                <a:cs typeface="Hepta Slab Medium"/>
                <a:sym typeface="Hepta Slab Medium"/>
              </a:defRPr>
            </a:lvl1pPr>
            <a:lvl2pPr lvl="1">
              <a:spcBef>
                <a:spcPts val="0"/>
              </a:spcBef>
              <a:spcAft>
                <a:spcPts val="0"/>
              </a:spcAft>
              <a:buSzPts val="1400"/>
              <a:buFont typeface="Hepta Slab Medium"/>
              <a:buNone/>
              <a:defRPr>
                <a:latin typeface="Hepta Slab Medium"/>
                <a:ea typeface="Hepta Slab Medium"/>
                <a:cs typeface="Hepta Slab Medium"/>
                <a:sym typeface="Hepta Slab Medium"/>
              </a:defRPr>
            </a:lvl2pPr>
            <a:lvl3pPr lvl="2">
              <a:spcBef>
                <a:spcPts val="0"/>
              </a:spcBef>
              <a:spcAft>
                <a:spcPts val="0"/>
              </a:spcAft>
              <a:buSzPts val="1400"/>
              <a:buFont typeface="Hepta Slab Medium"/>
              <a:buNone/>
              <a:defRPr>
                <a:latin typeface="Hepta Slab Medium"/>
                <a:ea typeface="Hepta Slab Medium"/>
                <a:cs typeface="Hepta Slab Medium"/>
                <a:sym typeface="Hepta Slab Medium"/>
              </a:defRPr>
            </a:lvl3pPr>
            <a:lvl4pPr lvl="3">
              <a:spcBef>
                <a:spcPts val="0"/>
              </a:spcBef>
              <a:spcAft>
                <a:spcPts val="0"/>
              </a:spcAft>
              <a:buSzPts val="1400"/>
              <a:buFont typeface="Hepta Slab Medium"/>
              <a:buNone/>
              <a:defRPr>
                <a:latin typeface="Hepta Slab Medium"/>
                <a:ea typeface="Hepta Slab Medium"/>
                <a:cs typeface="Hepta Slab Medium"/>
                <a:sym typeface="Hepta Slab Medium"/>
              </a:defRPr>
            </a:lvl4pPr>
            <a:lvl5pPr lvl="4">
              <a:spcBef>
                <a:spcPts val="0"/>
              </a:spcBef>
              <a:spcAft>
                <a:spcPts val="0"/>
              </a:spcAft>
              <a:buSzPts val="1400"/>
              <a:buFont typeface="Hepta Slab Medium"/>
              <a:buNone/>
              <a:defRPr>
                <a:latin typeface="Hepta Slab Medium"/>
                <a:ea typeface="Hepta Slab Medium"/>
                <a:cs typeface="Hepta Slab Medium"/>
                <a:sym typeface="Hepta Slab Medium"/>
              </a:defRPr>
            </a:lvl5pPr>
            <a:lvl6pPr lvl="5">
              <a:spcBef>
                <a:spcPts val="0"/>
              </a:spcBef>
              <a:spcAft>
                <a:spcPts val="0"/>
              </a:spcAft>
              <a:buSzPts val="1400"/>
              <a:buFont typeface="Hepta Slab Medium"/>
              <a:buNone/>
              <a:defRPr>
                <a:latin typeface="Hepta Slab Medium"/>
                <a:ea typeface="Hepta Slab Medium"/>
                <a:cs typeface="Hepta Slab Medium"/>
                <a:sym typeface="Hepta Slab Medium"/>
              </a:defRPr>
            </a:lvl6pPr>
            <a:lvl7pPr lvl="6">
              <a:spcBef>
                <a:spcPts val="0"/>
              </a:spcBef>
              <a:spcAft>
                <a:spcPts val="0"/>
              </a:spcAft>
              <a:buSzPts val="1400"/>
              <a:buFont typeface="Hepta Slab Medium"/>
              <a:buNone/>
              <a:defRPr>
                <a:latin typeface="Hepta Slab Medium"/>
                <a:ea typeface="Hepta Slab Medium"/>
                <a:cs typeface="Hepta Slab Medium"/>
                <a:sym typeface="Hepta Slab Medium"/>
              </a:defRPr>
            </a:lvl7pPr>
            <a:lvl8pPr lvl="7">
              <a:spcBef>
                <a:spcPts val="0"/>
              </a:spcBef>
              <a:spcAft>
                <a:spcPts val="0"/>
              </a:spcAft>
              <a:buSzPts val="1400"/>
              <a:buFont typeface="Hepta Slab Medium"/>
              <a:buNone/>
              <a:defRPr>
                <a:latin typeface="Hepta Slab Medium"/>
                <a:ea typeface="Hepta Slab Medium"/>
                <a:cs typeface="Hepta Slab Medium"/>
                <a:sym typeface="Hepta Slab Medium"/>
              </a:defRPr>
            </a:lvl8pPr>
            <a:lvl9pPr lvl="8">
              <a:spcBef>
                <a:spcPts val="0"/>
              </a:spcBef>
              <a:spcAft>
                <a:spcPts val="0"/>
              </a:spcAft>
              <a:buSzPts val="1400"/>
              <a:buFont typeface="Hepta Slab Medium"/>
              <a:buNone/>
              <a:defRPr>
                <a:latin typeface="Hepta Slab Medium"/>
                <a:ea typeface="Hepta Slab Medium"/>
                <a:cs typeface="Hepta Slab Medium"/>
                <a:sym typeface="Hepta Slab Medium"/>
              </a:defRPr>
            </a:lvl9pPr>
          </a:lstStyle>
          <a:p>
            <a:endParaRPr/>
          </a:p>
        </p:txBody>
      </p:sp>
      <p:sp>
        <p:nvSpPr>
          <p:cNvPr id="366" name="Google Shape;366;p58"/>
          <p:cNvSpPr txBox="1">
            <a:spLocks noGrp="1"/>
          </p:cNvSpPr>
          <p:nvPr>
            <p:ph type="sldNum" idx="12"/>
          </p:nvPr>
        </p:nvSpPr>
        <p:spPr>
          <a:xfrm>
            <a:off x="8490529" y="250829"/>
            <a:ext cx="348900" cy="178200"/>
          </a:xfrm>
          <a:prstGeom prst="rect">
            <a:avLst/>
          </a:prstGeom>
        </p:spPr>
        <p:txBody>
          <a:bodyPr spcFirstLastPara="1" wrap="square" lIns="91425" tIns="91425" rIns="91425" bIns="91425" anchor="t" anchorCtr="0">
            <a:noAutofit/>
          </a:bodyPr>
          <a:lstStyle>
            <a:lvl1pPr lvl="0" rtl="0">
              <a:buNone/>
              <a:defRPr sz="1100">
                <a:solidFill>
                  <a:schemeClr val="accent2"/>
                </a:solidFill>
              </a:defRPr>
            </a:lvl1pPr>
            <a:lvl2pPr lvl="1" rtl="0">
              <a:buNone/>
              <a:defRPr sz="1100">
                <a:solidFill>
                  <a:schemeClr val="accent2"/>
                </a:solidFill>
              </a:defRPr>
            </a:lvl2pPr>
            <a:lvl3pPr lvl="2" rtl="0">
              <a:buNone/>
              <a:defRPr sz="1100">
                <a:solidFill>
                  <a:schemeClr val="accent2"/>
                </a:solidFill>
              </a:defRPr>
            </a:lvl3pPr>
            <a:lvl4pPr lvl="3" rtl="0">
              <a:buNone/>
              <a:defRPr sz="1100">
                <a:solidFill>
                  <a:schemeClr val="accent2"/>
                </a:solidFill>
              </a:defRPr>
            </a:lvl4pPr>
            <a:lvl5pPr lvl="4" rtl="0">
              <a:buNone/>
              <a:defRPr sz="1100">
                <a:solidFill>
                  <a:schemeClr val="accent2"/>
                </a:solidFill>
              </a:defRPr>
            </a:lvl5pPr>
            <a:lvl6pPr lvl="5" rtl="0">
              <a:buNone/>
              <a:defRPr sz="1100">
                <a:solidFill>
                  <a:schemeClr val="accent2"/>
                </a:solidFill>
              </a:defRPr>
            </a:lvl6pPr>
            <a:lvl7pPr lvl="6" rtl="0">
              <a:buNone/>
              <a:defRPr sz="1100">
                <a:solidFill>
                  <a:schemeClr val="accent2"/>
                </a:solidFill>
              </a:defRPr>
            </a:lvl7pPr>
            <a:lvl8pPr lvl="7" rtl="0">
              <a:buNone/>
              <a:defRPr sz="1100">
                <a:solidFill>
                  <a:schemeClr val="accent2"/>
                </a:solidFill>
              </a:defRPr>
            </a:lvl8pPr>
            <a:lvl9pPr lvl="8" rtl="0">
              <a:buNone/>
              <a:defRPr sz="1100">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331">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9950" y="300125"/>
            <a:ext cx="8353800" cy="838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Hepta Slab"/>
              <a:buNone/>
              <a:defRPr sz="3600">
                <a:solidFill>
                  <a:schemeClr val="dk1"/>
                </a:solidFill>
                <a:latin typeface="Hepta Slab"/>
                <a:ea typeface="Hepta Slab"/>
                <a:cs typeface="Hepta Slab"/>
                <a:sym typeface="Hepta Slab"/>
              </a:defRPr>
            </a:lvl1pPr>
            <a:lvl2pPr lvl="1">
              <a:spcBef>
                <a:spcPts val="0"/>
              </a:spcBef>
              <a:spcAft>
                <a:spcPts val="0"/>
              </a:spcAft>
              <a:buSzPts val="1400"/>
              <a:buFont typeface="Hepta Slab"/>
              <a:buNone/>
              <a:defRPr>
                <a:latin typeface="Hepta Slab"/>
                <a:ea typeface="Hepta Slab"/>
                <a:cs typeface="Hepta Slab"/>
                <a:sym typeface="Hepta Slab"/>
              </a:defRPr>
            </a:lvl2pPr>
            <a:lvl3pPr lvl="2">
              <a:spcBef>
                <a:spcPts val="0"/>
              </a:spcBef>
              <a:spcAft>
                <a:spcPts val="0"/>
              </a:spcAft>
              <a:buSzPts val="1400"/>
              <a:buFont typeface="Hepta Slab"/>
              <a:buNone/>
              <a:defRPr>
                <a:latin typeface="Hepta Slab"/>
                <a:ea typeface="Hepta Slab"/>
                <a:cs typeface="Hepta Slab"/>
                <a:sym typeface="Hepta Slab"/>
              </a:defRPr>
            </a:lvl3pPr>
            <a:lvl4pPr lvl="3">
              <a:spcBef>
                <a:spcPts val="0"/>
              </a:spcBef>
              <a:spcAft>
                <a:spcPts val="0"/>
              </a:spcAft>
              <a:buSzPts val="1400"/>
              <a:buFont typeface="Hepta Slab"/>
              <a:buNone/>
              <a:defRPr>
                <a:latin typeface="Hepta Slab"/>
                <a:ea typeface="Hepta Slab"/>
                <a:cs typeface="Hepta Slab"/>
                <a:sym typeface="Hepta Slab"/>
              </a:defRPr>
            </a:lvl4pPr>
            <a:lvl5pPr lvl="4">
              <a:spcBef>
                <a:spcPts val="0"/>
              </a:spcBef>
              <a:spcAft>
                <a:spcPts val="0"/>
              </a:spcAft>
              <a:buSzPts val="1400"/>
              <a:buFont typeface="Hepta Slab"/>
              <a:buNone/>
              <a:defRPr>
                <a:latin typeface="Hepta Slab"/>
                <a:ea typeface="Hepta Slab"/>
                <a:cs typeface="Hepta Slab"/>
                <a:sym typeface="Hepta Slab"/>
              </a:defRPr>
            </a:lvl5pPr>
            <a:lvl6pPr lvl="5">
              <a:spcBef>
                <a:spcPts val="0"/>
              </a:spcBef>
              <a:spcAft>
                <a:spcPts val="0"/>
              </a:spcAft>
              <a:buSzPts val="1400"/>
              <a:buFont typeface="Hepta Slab"/>
              <a:buNone/>
              <a:defRPr>
                <a:latin typeface="Hepta Slab"/>
                <a:ea typeface="Hepta Slab"/>
                <a:cs typeface="Hepta Slab"/>
                <a:sym typeface="Hepta Slab"/>
              </a:defRPr>
            </a:lvl6pPr>
            <a:lvl7pPr lvl="6">
              <a:spcBef>
                <a:spcPts val="0"/>
              </a:spcBef>
              <a:spcAft>
                <a:spcPts val="0"/>
              </a:spcAft>
              <a:buSzPts val="1400"/>
              <a:buFont typeface="Hepta Slab"/>
              <a:buNone/>
              <a:defRPr>
                <a:latin typeface="Hepta Slab"/>
                <a:ea typeface="Hepta Slab"/>
                <a:cs typeface="Hepta Slab"/>
                <a:sym typeface="Hepta Slab"/>
              </a:defRPr>
            </a:lvl7pPr>
            <a:lvl8pPr lvl="7">
              <a:spcBef>
                <a:spcPts val="0"/>
              </a:spcBef>
              <a:spcAft>
                <a:spcPts val="0"/>
              </a:spcAft>
              <a:buSzPts val="1400"/>
              <a:buFont typeface="Hepta Slab"/>
              <a:buNone/>
              <a:defRPr>
                <a:latin typeface="Hepta Slab"/>
                <a:ea typeface="Hepta Slab"/>
                <a:cs typeface="Hepta Slab"/>
                <a:sym typeface="Hepta Slab"/>
              </a:defRPr>
            </a:lvl8pPr>
            <a:lvl9pPr lvl="8">
              <a:spcBef>
                <a:spcPts val="0"/>
              </a:spcBef>
              <a:spcAft>
                <a:spcPts val="0"/>
              </a:spcAft>
              <a:buSzPts val="1400"/>
              <a:buFont typeface="Hepta Slab"/>
              <a:buNone/>
              <a:defRPr>
                <a:latin typeface="Hepta Slab"/>
                <a:ea typeface="Hepta Slab"/>
                <a:cs typeface="Hepta Slab"/>
                <a:sym typeface="Hepta Slab"/>
              </a:defRPr>
            </a:lvl9pPr>
          </a:lstStyle>
          <a:p>
            <a:endParaRPr/>
          </a:p>
        </p:txBody>
      </p:sp>
      <p:sp>
        <p:nvSpPr>
          <p:cNvPr id="52" name="Google Shape;52;p13"/>
          <p:cNvSpPr txBox="1">
            <a:spLocks noGrp="1"/>
          </p:cNvSpPr>
          <p:nvPr>
            <p:ph type="body" idx="1"/>
          </p:nvPr>
        </p:nvSpPr>
        <p:spPr>
          <a:xfrm>
            <a:off x="536575" y="2676025"/>
            <a:ext cx="5275500" cy="2201100"/>
          </a:xfrm>
          <a:prstGeom prst="rect">
            <a:avLst/>
          </a:prstGeom>
          <a:noFill/>
          <a:ln>
            <a:noFill/>
          </a:ln>
        </p:spPr>
        <p:txBody>
          <a:bodyPr spcFirstLastPara="1" wrap="square" lIns="91425" tIns="91425" rIns="91425" bIns="91425" anchor="t" anchorCtr="0">
            <a:noAutofit/>
          </a:bodyPr>
          <a:lstStyle>
            <a:lvl1pPr marL="457200" lvl="0" indent="-323850">
              <a:spcBef>
                <a:spcPts val="0"/>
              </a:spcBef>
              <a:spcAft>
                <a:spcPts val="0"/>
              </a:spcAft>
              <a:buClr>
                <a:schemeClr val="dk1"/>
              </a:buClr>
              <a:buSzPts val="1500"/>
              <a:buFont typeface="Barlow Light"/>
              <a:buChar char="●"/>
              <a:defRPr sz="1500">
                <a:solidFill>
                  <a:schemeClr val="dk1"/>
                </a:solidFill>
                <a:latin typeface="Barlow Light"/>
                <a:ea typeface="Barlow Light"/>
                <a:cs typeface="Barlow Light"/>
                <a:sym typeface="Barlow Light"/>
              </a:defRPr>
            </a:lvl1pPr>
            <a:lvl2pPr marL="914400" lvl="1" indent="-317500">
              <a:spcBef>
                <a:spcPts val="0"/>
              </a:spcBef>
              <a:spcAft>
                <a:spcPts val="0"/>
              </a:spcAft>
              <a:buClr>
                <a:schemeClr val="dk1"/>
              </a:buClr>
              <a:buSzPts val="1400"/>
              <a:buFont typeface="Barlow Light"/>
              <a:buChar char="○"/>
              <a:defRPr>
                <a:solidFill>
                  <a:schemeClr val="dk1"/>
                </a:solidFill>
                <a:latin typeface="Barlow Light"/>
                <a:ea typeface="Barlow Light"/>
                <a:cs typeface="Barlow Light"/>
                <a:sym typeface="Barlow Light"/>
              </a:defRPr>
            </a:lvl2pPr>
            <a:lvl3pPr marL="1371600" lvl="2" indent="-311150">
              <a:spcBef>
                <a:spcPts val="0"/>
              </a:spcBef>
              <a:spcAft>
                <a:spcPts val="0"/>
              </a:spcAft>
              <a:buClr>
                <a:schemeClr val="dk1"/>
              </a:buClr>
              <a:buSzPts val="1300"/>
              <a:buFont typeface="Barlow Light"/>
              <a:buChar char="■"/>
              <a:defRPr sz="1300">
                <a:solidFill>
                  <a:schemeClr val="dk1"/>
                </a:solidFill>
                <a:latin typeface="Barlow Light"/>
                <a:ea typeface="Barlow Light"/>
                <a:cs typeface="Barlow Light"/>
                <a:sym typeface="Barlow Light"/>
              </a:defRPr>
            </a:lvl3pPr>
            <a:lvl4pPr marL="1828800" lvl="3" indent="-304800">
              <a:spcBef>
                <a:spcPts val="0"/>
              </a:spcBef>
              <a:spcAft>
                <a:spcPts val="0"/>
              </a:spcAft>
              <a:buClr>
                <a:schemeClr val="dk1"/>
              </a:buClr>
              <a:buSzPts val="1200"/>
              <a:buFont typeface="Barlow Light"/>
              <a:buChar char="●"/>
              <a:defRPr sz="1200">
                <a:solidFill>
                  <a:schemeClr val="dk1"/>
                </a:solidFill>
                <a:latin typeface="Barlow Light"/>
                <a:ea typeface="Barlow Light"/>
                <a:cs typeface="Barlow Light"/>
                <a:sym typeface="Barlow Light"/>
              </a:defRPr>
            </a:lvl4pPr>
            <a:lvl5pPr marL="2286000" lvl="4" indent="-298450">
              <a:spcBef>
                <a:spcPts val="0"/>
              </a:spcBef>
              <a:spcAft>
                <a:spcPts val="0"/>
              </a:spcAft>
              <a:buClr>
                <a:schemeClr val="dk1"/>
              </a:buClr>
              <a:buSzPts val="1100"/>
              <a:buFont typeface="Barlow Light"/>
              <a:buChar char="○"/>
              <a:defRPr sz="1100">
                <a:solidFill>
                  <a:schemeClr val="dk1"/>
                </a:solidFill>
                <a:latin typeface="Barlow Light"/>
                <a:ea typeface="Barlow Light"/>
                <a:cs typeface="Barlow Light"/>
                <a:sym typeface="Barlow Light"/>
              </a:defRPr>
            </a:lvl5pPr>
            <a:lvl6pPr marL="2743200" lvl="5" indent="-292100">
              <a:spcBef>
                <a:spcPts val="0"/>
              </a:spcBef>
              <a:spcAft>
                <a:spcPts val="0"/>
              </a:spcAft>
              <a:buClr>
                <a:schemeClr val="dk1"/>
              </a:buClr>
              <a:buSzPts val="1000"/>
              <a:buFont typeface="Barlow Light"/>
              <a:buChar char="■"/>
              <a:defRPr sz="1000">
                <a:solidFill>
                  <a:schemeClr val="dk1"/>
                </a:solidFill>
                <a:latin typeface="Barlow Light"/>
                <a:ea typeface="Barlow Light"/>
                <a:cs typeface="Barlow Light"/>
                <a:sym typeface="Barlow Light"/>
              </a:defRPr>
            </a:lvl6pPr>
            <a:lvl7pPr marL="3200400" lvl="6" indent="-285750">
              <a:spcBef>
                <a:spcPts val="0"/>
              </a:spcBef>
              <a:spcAft>
                <a:spcPts val="0"/>
              </a:spcAft>
              <a:buClr>
                <a:schemeClr val="dk1"/>
              </a:buClr>
              <a:buSzPts val="900"/>
              <a:buFont typeface="Barlow Light"/>
              <a:buChar char="●"/>
              <a:defRPr sz="900">
                <a:solidFill>
                  <a:schemeClr val="dk1"/>
                </a:solidFill>
                <a:latin typeface="Barlow Light"/>
                <a:ea typeface="Barlow Light"/>
                <a:cs typeface="Barlow Light"/>
                <a:sym typeface="Barlow Light"/>
              </a:defRPr>
            </a:lvl7pPr>
            <a:lvl8pPr marL="3657600" lvl="7" indent="-279400">
              <a:spcBef>
                <a:spcPts val="0"/>
              </a:spcBef>
              <a:spcAft>
                <a:spcPts val="0"/>
              </a:spcAft>
              <a:buClr>
                <a:schemeClr val="dk1"/>
              </a:buClr>
              <a:buSzPts val="800"/>
              <a:buFont typeface="Barlow Light"/>
              <a:buChar char="○"/>
              <a:defRPr sz="800">
                <a:solidFill>
                  <a:schemeClr val="dk1"/>
                </a:solidFill>
                <a:latin typeface="Barlow Light"/>
                <a:ea typeface="Barlow Light"/>
                <a:cs typeface="Barlow Light"/>
                <a:sym typeface="Barlow Light"/>
              </a:defRPr>
            </a:lvl8pPr>
            <a:lvl9pPr marL="4114800" lvl="8" indent="-273050">
              <a:spcBef>
                <a:spcPts val="0"/>
              </a:spcBef>
              <a:spcAft>
                <a:spcPts val="0"/>
              </a:spcAft>
              <a:buClr>
                <a:schemeClr val="dk1"/>
              </a:buClr>
              <a:buSzPts val="700"/>
              <a:buFont typeface="Barlow Light"/>
              <a:buChar char="■"/>
              <a:defRPr sz="800">
                <a:solidFill>
                  <a:schemeClr val="dk1"/>
                </a:solidFill>
                <a:latin typeface="Barlow Light"/>
                <a:ea typeface="Barlow Light"/>
                <a:cs typeface="Barlow Light"/>
                <a:sym typeface="Barlow Light"/>
              </a:defRPr>
            </a:lvl9pPr>
          </a:lstStyle>
          <a:p>
            <a:endParaRPr/>
          </a:p>
        </p:txBody>
      </p:sp>
      <p:sp>
        <p:nvSpPr>
          <p:cNvPr id="53" name="Google Shape;53;p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latin typeface="Barlow Light"/>
                <a:ea typeface="Barlow Light"/>
                <a:cs typeface="Barlow Light"/>
                <a:sym typeface="Barlow Light"/>
              </a:defRPr>
            </a:lvl1pPr>
            <a:lvl2pPr lvl="1" algn="r">
              <a:buNone/>
              <a:defRPr sz="1300">
                <a:solidFill>
                  <a:schemeClr val="dk1"/>
                </a:solidFill>
                <a:latin typeface="Barlow Light"/>
                <a:ea typeface="Barlow Light"/>
                <a:cs typeface="Barlow Light"/>
                <a:sym typeface="Barlow Light"/>
              </a:defRPr>
            </a:lvl2pPr>
            <a:lvl3pPr lvl="2" algn="r">
              <a:buNone/>
              <a:defRPr sz="1300">
                <a:solidFill>
                  <a:schemeClr val="dk1"/>
                </a:solidFill>
                <a:latin typeface="Barlow Light"/>
                <a:ea typeface="Barlow Light"/>
                <a:cs typeface="Barlow Light"/>
                <a:sym typeface="Barlow Light"/>
              </a:defRPr>
            </a:lvl3pPr>
            <a:lvl4pPr lvl="3" algn="r">
              <a:buNone/>
              <a:defRPr sz="1300">
                <a:solidFill>
                  <a:schemeClr val="dk1"/>
                </a:solidFill>
                <a:latin typeface="Barlow Light"/>
                <a:ea typeface="Barlow Light"/>
                <a:cs typeface="Barlow Light"/>
                <a:sym typeface="Barlow Light"/>
              </a:defRPr>
            </a:lvl4pPr>
            <a:lvl5pPr lvl="4" algn="r">
              <a:buNone/>
              <a:defRPr sz="1300">
                <a:solidFill>
                  <a:schemeClr val="dk1"/>
                </a:solidFill>
                <a:latin typeface="Barlow Light"/>
                <a:ea typeface="Barlow Light"/>
                <a:cs typeface="Barlow Light"/>
                <a:sym typeface="Barlow Light"/>
              </a:defRPr>
            </a:lvl5pPr>
            <a:lvl6pPr lvl="5" algn="r">
              <a:buNone/>
              <a:defRPr sz="1300">
                <a:solidFill>
                  <a:schemeClr val="dk1"/>
                </a:solidFill>
                <a:latin typeface="Barlow Light"/>
                <a:ea typeface="Barlow Light"/>
                <a:cs typeface="Barlow Light"/>
                <a:sym typeface="Barlow Light"/>
              </a:defRPr>
            </a:lvl6pPr>
            <a:lvl7pPr lvl="6" algn="r">
              <a:buNone/>
              <a:defRPr sz="1300">
                <a:solidFill>
                  <a:schemeClr val="dk1"/>
                </a:solidFill>
                <a:latin typeface="Barlow Light"/>
                <a:ea typeface="Barlow Light"/>
                <a:cs typeface="Barlow Light"/>
                <a:sym typeface="Barlow Light"/>
              </a:defRPr>
            </a:lvl7pPr>
            <a:lvl8pPr lvl="7" algn="r">
              <a:buNone/>
              <a:defRPr sz="1300">
                <a:solidFill>
                  <a:schemeClr val="dk1"/>
                </a:solidFill>
                <a:latin typeface="Barlow Light"/>
                <a:ea typeface="Barlow Light"/>
                <a:cs typeface="Barlow Light"/>
                <a:sym typeface="Barlow Light"/>
              </a:defRPr>
            </a:lvl8pPr>
            <a:lvl9pPr lvl="8" algn="r">
              <a:buNone/>
              <a:defRPr sz="1300">
                <a:solidFill>
                  <a:schemeClr val="dk1"/>
                </a:solidFill>
                <a:latin typeface="Barlow Light"/>
                <a:ea typeface="Barlow Light"/>
                <a:cs typeface="Barlow Light"/>
                <a:sym typeface="Barlow Ligh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9"/>
          <p:cNvSpPr txBox="1">
            <a:spLocks noGrp="1"/>
          </p:cNvSpPr>
          <p:nvPr>
            <p:ph type="title"/>
          </p:nvPr>
        </p:nvSpPr>
        <p:spPr>
          <a:xfrm>
            <a:off x="632850" y="1124700"/>
            <a:ext cx="7878300" cy="174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1100"/>
              <a:buNone/>
            </a:pPr>
            <a:r>
              <a:rPr lang="en"/>
              <a:t>Tarot 201</a:t>
            </a:r>
            <a:endParaRPr/>
          </a:p>
        </p:txBody>
      </p:sp>
      <p:sp>
        <p:nvSpPr>
          <p:cNvPr id="372" name="Google Shape;372;p59"/>
          <p:cNvSpPr txBox="1">
            <a:spLocks noGrp="1"/>
          </p:cNvSpPr>
          <p:nvPr>
            <p:ph type="subTitle" idx="2"/>
          </p:nvPr>
        </p:nvSpPr>
        <p:spPr>
          <a:xfrm>
            <a:off x="2857500" y="2239175"/>
            <a:ext cx="3765600" cy="159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1100"/>
              <a:buNone/>
            </a:pPr>
            <a:r>
              <a:rPr lang="en" dirty="0"/>
              <a:t>A Further Exploration of </a:t>
            </a:r>
          </a:p>
          <a:p>
            <a:pPr marL="0" lvl="0" indent="0" algn="ctr" rtl="0">
              <a:spcBef>
                <a:spcPts val="0"/>
              </a:spcBef>
              <a:spcAft>
                <a:spcPts val="0"/>
              </a:spcAft>
              <a:buClr>
                <a:schemeClr val="lt1"/>
              </a:buClr>
              <a:buSzPts val="1100"/>
              <a:buNone/>
            </a:pPr>
            <a:r>
              <a:rPr lang="en-US" dirty="0"/>
              <a:t>T</a:t>
            </a:r>
            <a:r>
              <a:rPr lang="en" dirty="0"/>
              <a:t>he Practice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8"/>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Responses</a:t>
            </a:r>
            <a:endParaRPr sz="4400" b="1">
              <a:latin typeface="Hepta Slab"/>
              <a:ea typeface="Hepta Slab"/>
              <a:cs typeface="Hepta Slab"/>
              <a:sym typeface="Hepta Slab"/>
            </a:endParaRPr>
          </a:p>
        </p:txBody>
      </p:sp>
      <p:sp>
        <p:nvSpPr>
          <p:cNvPr id="434" name="Google Shape;434;p68"/>
          <p:cNvSpPr txBox="1"/>
          <p:nvPr/>
        </p:nvSpPr>
        <p:spPr>
          <a:xfrm>
            <a:off x="355025" y="957850"/>
            <a:ext cx="5039700" cy="3673800"/>
          </a:xfrm>
          <a:prstGeom prst="rect">
            <a:avLst/>
          </a:prstGeom>
          <a:noFill/>
          <a:ln>
            <a:noFill/>
          </a:ln>
        </p:spPr>
        <p:txBody>
          <a:bodyPr spcFirstLastPara="1" wrap="square" lIns="91425" tIns="91425" rIns="91425" bIns="91425" anchor="t" anchorCtr="0">
            <a:noAutofit/>
          </a:bodyPr>
          <a:lstStyle/>
          <a:p>
            <a:pPr marL="457200" lvl="0" indent="-393700" algn="l" rtl="0">
              <a:spcBef>
                <a:spcPts val="0"/>
              </a:spcBef>
              <a:spcAft>
                <a:spcPts val="0"/>
              </a:spcAft>
              <a:buClr>
                <a:schemeClr val="lt1"/>
              </a:buClr>
              <a:buSzPts val="2600"/>
              <a:buFont typeface="Barlow"/>
              <a:buAutoNum type="arabicPeriod" startAt="4"/>
            </a:pPr>
            <a:r>
              <a:rPr lang="en" sz="2600" b="1">
                <a:solidFill>
                  <a:schemeClr val="lt1"/>
                </a:solidFill>
                <a:latin typeface="Barlow"/>
                <a:ea typeface="Barlow"/>
                <a:cs typeface="Barlow"/>
                <a:sym typeface="Barlow"/>
              </a:rPr>
              <a:t>Cognitive misunderstandings</a:t>
            </a:r>
            <a:endParaRPr sz="2600" b="1">
              <a:solidFill>
                <a:schemeClr val="lt1"/>
              </a:solidFill>
              <a:latin typeface="Barlow"/>
              <a:ea typeface="Barlow"/>
              <a:cs typeface="Barlow"/>
              <a:sym typeface="Barlow"/>
            </a:endParaRPr>
          </a:p>
          <a:p>
            <a:pPr marL="914400" lvl="1" indent="-393700" algn="l" rtl="0">
              <a:spcBef>
                <a:spcPts val="0"/>
              </a:spcBef>
              <a:spcAft>
                <a:spcPts val="0"/>
              </a:spcAft>
              <a:buClr>
                <a:schemeClr val="lt1"/>
              </a:buClr>
              <a:buSzPts val="2600"/>
              <a:buFont typeface="Barlow"/>
              <a:buAutoNum type="alphaLcPeriod"/>
            </a:pPr>
            <a:r>
              <a:rPr lang="en" sz="2600" b="1">
                <a:solidFill>
                  <a:schemeClr val="lt1"/>
                </a:solidFill>
                <a:latin typeface="Barlow"/>
                <a:ea typeface="Barlow"/>
                <a:cs typeface="Barlow"/>
                <a:sym typeface="Barlow"/>
              </a:rPr>
              <a:t>All Good/Bad</a:t>
            </a:r>
            <a:endParaRPr sz="2600" b="1">
              <a:solidFill>
                <a:schemeClr val="lt1"/>
              </a:solidFill>
              <a:latin typeface="Barlow"/>
              <a:ea typeface="Barlow"/>
              <a:cs typeface="Barlow"/>
              <a:sym typeface="Barlow"/>
            </a:endParaRPr>
          </a:p>
          <a:p>
            <a:pPr marL="914400" lvl="1" indent="-393700" algn="l" rtl="0">
              <a:spcBef>
                <a:spcPts val="0"/>
              </a:spcBef>
              <a:spcAft>
                <a:spcPts val="0"/>
              </a:spcAft>
              <a:buClr>
                <a:schemeClr val="lt1"/>
              </a:buClr>
              <a:buSzPts val="2600"/>
              <a:buFont typeface="Barlow"/>
              <a:buAutoNum type="alphaLcPeriod"/>
            </a:pPr>
            <a:r>
              <a:rPr lang="en" sz="2600" b="1">
                <a:solidFill>
                  <a:schemeClr val="lt1"/>
                </a:solidFill>
                <a:latin typeface="Barlow"/>
                <a:ea typeface="Barlow"/>
                <a:cs typeface="Barlow"/>
                <a:sym typeface="Barlow"/>
              </a:rPr>
              <a:t>Overgeneralizing</a:t>
            </a:r>
            <a:endParaRPr sz="2600" b="1">
              <a:solidFill>
                <a:schemeClr val="lt1"/>
              </a:solidFill>
              <a:latin typeface="Barlow"/>
              <a:ea typeface="Barlow"/>
              <a:cs typeface="Barlow"/>
              <a:sym typeface="Barlow"/>
            </a:endParaRPr>
          </a:p>
          <a:p>
            <a:pPr marL="914400" lvl="1" indent="-393700" algn="l" rtl="0">
              <a:spcBef>
                <a:spcPts val="0"/>
              </a:spcBef>
              <a:spcAft>
                <a:spcPts val="0"/>
              </a:spcAft>
              <a:buClr>
                <a:schemeClr val="lt1"/>
              </a:buClr>
              <a:buSzPts val="2600"/>
              <a:buFont typeface="Barlow"/>
              <a:buAutoNum type="alphaLcPeriod"/>
            </a:pPr>
            <a:r>
              <a:rPr lang="en" sz="2600" b="1">
                <a:solidFill>
                  <a:schemeClr val="lt1"/>
                </a:solidFill>
                <a:latin typeface="Barlow"/>
                <a:ea typeface="Barlow"/>
                <a:cs typeface="Barlow"/>
                <a:sym typeface="Barlow"/>
              </a:rPr>
              <a:t>Ego Distortion</a:t>
            </a:r>
            <a:endParaRPr sz="2600" b="1">
              <a:solidFill>
                <a:schemeClr val="lt1"/>
              </a:solidFill>
              <a:latin typeface="Barlow"/>
              <a:ea typeface="Barlow"/>
              <a:cs typeface="Barlow"/>
              <a:sym typeface="Barlow"/>
            </a:endParaRPr>
          </a:p>
          <a:p>
            <a:pPr marL="914400" lvl="1" indent="-393700" algn="l" rtl="0">
              <a:spcBef>
                <a:spcPts val="0"/>
              </a:spcBef>
              <a:spcAft>
                <a:spcPts val="0"/>
              </a:spcAft>
              <a:buClr>
                <a:schemeClr val="lt1"/>
              </a:buClr>
              <a:buSzPts val="2600"/>
              <a:buFont typeface="Barlow"/>
              <a:buAutoNum type="alphaLcPeriod"/>
            </a:pPr>
            <a:r>
              <a:rPr lang="en" sz="2600" b="1">
                <a:solidFill>
                  <a:schemeClr val="lt1"/>
                </a:solidFill>
                <a:latin typeface="Barlow"/>
                <a:ea typeface="Barlow"/>
                <a:cs typeface="Barlow"/>
                <a:sym typeface="Barlow"/>
              </a:rPr>
              <a:t>Emotional reasoning </a:t>
            </a:r>
            <a:endParaRPr sz="2600" b="1">
              <a:solidFill>
                <a:schemeClr val="lt1"/>
              </a:solidFill>
              <a:latin typeface="Barlow"/>
              <a:ea typeface="Barlow"/>
              <a:cs typeface="Barlow"/>
              <a:sym typeface="Barlow"/>
            </a:endParaRPr>
          </a:p>
          <a:p>
            <a:pPr marL="914400" lvl="1" indent="-393700" algn="l" rtl="0">
              <a:spcBef>
                <a:spcPts val="0"/>
              </a:spcBef>
              <a:spcAft>
                <a:spcPts val="0"/>
              </a:spcAft>
              <a:buClr>
                <a:schemeClr val="lt1"/>
              </a:buClr>
              <a:buSzPts val="2600"/>
              <a:buFont typeface="Barlow"/>
              <a:buAutoNum type="alphaLcPeriod"/>
            </a:pPr>
            <a:r>
              <a:rPr lang="en" sz="2600" b="1">
                <a:solidFill>
                  <a:schemeClr val="lt1"/>
                </a:solidFill>
                <a:latin typeface="Barlow"/>
                <a:ea typeface="Barlow"/>
                <a:cs typeface="Barlow"/>
                <a:sym typeface="Barlow"/>
              </a:rPr>
              <a:t>Fairness</a:t>
            </a:r>
            <a:endParaRPr sz="2600" b="1">
              <a:solidFill>
                <a:schemeClr val="lt1"/>
              </a:solidFill>
              <a:latin typeface="Barlow"/>
              <a:ea typeface="Barlow"/>
              <a:cs typeface="Barlow"/>
              <a:sym typeface="Barlow"/>
            </a:endParaRPr>
          </a:p>
        </p:txBody>
      </p:sp>
      <p:pic>
        <p:nvPicPr>
          <p:cNvPr id="435" name="Google Shape;435;p68" title="What-is-Tarot-card-reading-1-1024x576.jpg"/>
          <p:cNvPicPr preferRelativeResize="0"/>
          <p:nvPr/>
        </p:nvPicPr>
        <p:blipFill>
          <a:blip r:embed="rId3">
            <a:alphaModFix/>
          </a:blip>
          <a:stretch>
            <a:fillRect/>
          </a:stretch>
        </p:blipFill>
        <p:spPr>
          <a:xfrm>
            <a:off x="5229350" y="1576150"/>
            <a:ext cx="3671425" cy="3311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69"/>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Responses</a:t>
            </a:r>
            <a:endParaRPr sz="4400" b="1">
              <a:latin typeface="Hepta Slab"/>
              <a:ea typeface="Hepta Slab"/>
              <a:cs typeface="Hepta Slab"/>
              <a:sym typeface="Hepta Slab"/>
            </a:endParaRPr>
          </a:p>
        </p:txBody>
      </p:sp>
      <p:sp>
        <p:nvSpPr>
          <p:cNvPr id="441" name="Google Shape;441;p69"/>
          <p:cNvSpPr txBox="1"/>
          <p:nvPr/>
        </p:nvSpPr>
        <p:spPr>
          <a:xfrm>
            <a:off x="344325" y="1062875"/>
            <a:ext cx="4630200" cy="36738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5"/>
            </a:pPr>
            <a:r>
              <a:rPr lang="en" sz="2900" b="1">
                <a:solidFill>
                  <a:schemeClr val="lt1"/>
                </a:solidFill>
                <a:latin typeface="Barlow"/>
                <a:ea typeface="Barlow"/>
                <a:cs typeface="Barlow"/>
                <a:sym typeface="Barlow"/>
              </a:rPr>
              <a:t>Problematic querents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In self-harm crisis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Mental health challenges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Revealing or planning something harmful</a:t>
            </a:r>
            <a:endParaRPr sz="2900" b="1">
              <a:solidFill>
                <a:schemeClr val="lt1"/>
              </a:solidFill>
              <a:latin typeface="Barlow"/>
              <a:ea typeface="Barlow"/>
              <a:cs typeface="Barlow"/>
              <a:sym typeface="Barlow"/>
            </a:endParaRPr>
          </a:p>
          <a:p>
            <a:pPr marL="914400" lvl="0" indent="0" algn="l" rtl="0">
              <a:spcBef>
                <a:spcPts val="0"/>
              </a:spcBef>
              <a:spcAft>
                <a:spcPts val="0"/>
              </a:spcAft>
              <a:buNone/>
            </a:pPr>
            <a:endParaRPr sz="2900" b="1">
              <a:solidFill>
                <a:schemeClr val="lt1"/>
              </a:solidFill>
              <a:latin typeface="Barlow"/>
              <a:ea typeface="Barlow"/>
              <a:cs typeface="Barlow"/>
              <a:sym typeface="Barlow"/>
            </a:endParaRPr>
          </a:p>
        </p:txBody>
      </p:sp>
      <p:pic>
        <p:nvPicPr>
          <p:cNvPr id="442" name="Google Shape;442;p69" title="What-is-Tarot-card-reading-1-1024x576.jpg"/>
          <p:cNvPicPr preferRelativeResize="0"/>
          <p:nvPr/>
        </p:nvPicPr>
        <p:blipFill>
          <a:blip r:embed="rId3">
            <a:alphaModFix/>
          </a:blip>
          <a:stretch>
            <a:fillRect/>
          </a:stretch>
        </p:blipFill>
        <p:spPr>
          <a:xfrm>
            <a:off x="4924125" y="825263"/>
            <a:ext cx="3872249" cy="349298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0"/>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Responses</a:t>
            </a:r>
            <a:endParaRPr sz="4400" b="1">
              <a:latin typeface="Hepta Slab"/>
              <a:ea typeface="Hepta Slab"/>
              <a:cs typeface="Hepta Slab"/>
              <a:sym typeface="Hepta Slab"/>
            </a:endParaRPr>
          </a:p>
        </p:txBody>
      </p:sp>
      <p:sp>
        <p:nvSpPr>
          <p:cNvPr id="448" name="Google Shape;448;p70"/>
          <p:cNvSpPr txBox="1"/>
          <p:nvPr/>
        </p:nvSpPr>
        <p:spPr>
          <a:xfrm>
            <a:off x="344325" y="957225"/>
            <a:ext cx="4630200" cy="40869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6"/>
            </a:pPr>
            <a:r>
              <a:rPr lang="en" sz="2900" b="1">
                <a:solidFill>
                  <a:schemeClr val="lt1"/>
                </a:solidFill>
                <a:latin typeface="Barlow"/>
                <a:ea typeface="Barlow"/>
                <a:cs typeface="Barlow"/>
                <a:sym typeface="Barlow"/>
              </a:rPr>
              <a:t>Troublesome querents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Gotcha querents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Comparison shoppers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Talkers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Not connecting</a:t>
            </a:r>
            <a:endParaRPr sz="2900" b="1">
              <a:solidFill>
                <a:schemeClr val="lt1"/>
              </a:solidFill>
              <a:latin typeface="Barlow"/>
              <a:ea typeface="Barlow"/>
              <a:cs typeface="Barlow"/>
              <a:sym typeface="Barlow"/>
            </a:endParaRPr>
          </a:p>
        </p:txBody>
      </p:sp>
      <p:pic>
        <p:nvPicPr>
          <p:cNvPr id="449" name="Google Shape;449;p70" title="What-is-Tarot-card-reading-1-1024x576.jpg"/>
          <p:cNvPicPr preferRelativeResize="0"/>
          <p:nvPr/>
        </p:nvPicPr>
        <p:blipFill>
          <a:blip r:embed="rId3">
            <a:alphaModFix/>
          </a:blip>
          <a:stretch>
            <a:fillRect/>
          </a:stretch>
        </p:blipFill>
        <p:spPr>
          <a:xfrm>
            <a:off x="4924125" y="825263"/>
            <a:ext cx="3872249" cy="349298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71"/>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Responses</a:t>
            </a:r>
            <a:endParaRPr sz="4400" b="1">
              <a:latin typeface="Hepta Slab"/>
              <a:ea typeface="Hepta Slab"/>
              <a:cs typeface="Hepta Slab"/>
              <a:sym typeface="Hepta Slab"/>
            </a:endParaRPr>
          </a:p>
        </p:txBody>
      </p:sp>
      <p:sp>
        <p:nvSpPr>
          <p:cNvPr id="455" name="Google Shape;455;p71"/>
          <p:cNvSpPr txBox="1"/>
          <p:nvPr/>
        </p:nvSpPr>
        <p:spPr>
          <a:xfrm>
            <a:off x="293925" y="996800"/>
            <a:ext cx="4630200" cy="36738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5"/>
            </a:pPr>
            <a:r>
              <a:rPr lang="en" sz="2900" b="1">
                <a:solidFill>
                  <a:schemeClr val="lt1"/>
                </a:solidFill>
                <a:latin typeface="Barlow"/>
                <a:ea typeface="Barlow"/>
                <a:cs typeface="Barlow"/>
                <a:sym typeface="Barlow"/>
              </a:rPr>
              <a:t>Troublesome querents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startAt="5"/>
            </a:pPr>
            <a:r>
              <a:rPr lang="en" sz="2900" b="1">
                <a:solidFill>
                  <a:schemeClr val="lt1"/>
                </a:solidFill>
                <a:latin typeface="Barlow"/>
                <a:ea typeface="Barlow"/>
                <a:cs typeface="Barlow"/>
                <a:sym typeface="Barlow"/>
              </a:rPr>
              <a:t>Reading is wrong! (Is it really, though?)</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startAt="5"/>
            </a:pPr>
            <a:r>
              <a:rPr lang="en" sz="2900" b="1">
                <a:solidFill>
                  <a:schemeClr val="lt1"/>
                </a:solidFill>
                <a:latin typeface="Barlow"/>
                <a:ea typeface="Barlow"/>
                <a:cs typeface="Barlow"/>
                <a:sym typeface="Barlow"/>
              </a:rPr>
              <a:t>I already knew that!</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startAt="5"/>
            </a:pPr>
            <a:r>
              <a:rPr lang="en" sz="2900" b="1">
                <a:solidFill>
                  <a:schemeClr val="lt1"/>
                </a:solidFill>
                <a:latin typeface="Barlow"/>
                <a:ea typeface="Barlow"/>
                <a:cs typeface="Barlow"/>
                <a:sym typeface="Barlow"/>
              </a:rPr>
              <a:t>Repeated question</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startAt="5"/>
            </a:pPr>
            <a:r>
              <a:rPr lang="en" sz="2900" b="1">
                <a:solidFill>
                  <a:schemeClr val="lt1"/>
                </a:solidFill>
                <a:latin typeface="Barlow"/>
                <a:ea typeface="Barlow"/>
                <a:cs typeface="Barlow"/>
                <a:sym typeface="Barlow"/>
              </a:rPr>
              <a:t>Pushing for more time</a:t>
            </a:r>
            <a:endParaRPr sz="2900" b="1">
              <a:solidFill>
                <a:schemeClr val="lt1"/>
              </a:solidFill>
              <a:latin typeface="Barlow"/>
              <a:ea typeface="Barlow"/>
              <a:cs typeface="Barlow"/>
              <a:sym typeface="Barlow"/>
            </a:endParaRPr>
          </a:p>
        </p:txBody>
      </p:sp>
      <p:pic>
        <p:nvPicPr>
          <p:cNvPr id="456" name="Google Shape;456;p71" title="What-is-Tarot-card-reading-1-1024x576.jpg"/>
          <p:cNvPicPr preferRelativeResize="0"/>
          <p:nvPr/>
        </p:nvPicPr>
        <p:blipFill>
          <a:blip r:embed="rId3">
            <a:alphaModFix/>
          </a:blip>
          <a:stretch>
            <a:fillRect/>
          </a:stretch>
        </p:blipFill>
        <p:spPr>
          <a:xfrm>
            <a:off x="4924125" y="825263"/>
            <a:ext cx="3872249" cy="349298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2"/>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Restoration</a:t>
            </a:r>
            <a:endParaRPr sz="4400" b="1">
              <a:latin typeface="Hepta Slab"/>
              <a:ea typeface="Hepta Slab"/>
              <a:cs typeface="Hepta Slab"/>
              <a:sym typeface="Hepta Slab"/>
            </a:endParaRPr>
          </a:p>
        </p:txBody>
      </p:sp>
      <p:sp>
        <p:nvSpPr>
          <p:cNvPr id="462" name="Google Shape;462;p72"/>
          <p:cNvSpPr txBox="1"/>
          <p:nvPr/>
        </p:nvSpPr>
        <p:spPr>
          <a:xfrm>
            <a:off x="344325" y="1062875"/>
            <a:ext cx="4430400" cy="34821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Feng Shui </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Ergonomics </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Healthy habits</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Sharing</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Nature</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Tarot activities</a:t>
            </a:r>
            <a:endParaRPr sz="2900" b="1">
              <a:solidFill>
                <a:schemeClr val="lt1"/>
              </a:solidFill>
              <a:latin typeface="Barlow"/>
              <a:ea typeface="Barlow"/>
              <a:cs typeface="Barlow"/>
              <a:sym typeface="Barlow"/>
            </a:endParaRPr>
          </a:p>
        </p:txBody>
      </p:sp>
      <p:pic>
        <p:nvPicPr>
          <p:cNvPr id="463" name="Google Shape;463;p72" title="tired-burned-out.png"/>
          <p:cNvPicPr preferRelativeResize="0"/>
          <p:nvPr/>
        </p:nvPicPr>
        <p:blipFill>
          <a:blip r:embed="rId3">
            <a:alphaModFix/>
          </a:blip>
          <a:stretch>
            <a:fillRect/>
          </a:stretch>
        </p:blipFill>
        <p:spPr>
          <a:xfrm>
            <a:off x="4868125" y="934599"/>
            <a:ext cx="4144851" cy="34820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73"/>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Restoration</a:t>
            </a:r>
            <a:endParaRPr sz="4400" b="1">
              <a:latin typeface="Hepta Slab"/>
              <a:ea typeface="Hepta Slab"/>
              <a:cs typeface="Hepta Slab"/>
              <a:sym typeface="Hepta Slab"/>
            </a:endParaRPr>
          </a:p>
        </p:txBody>
      </p:sp>
      <p:sp>
        <p:nvSpPr>
          <p:cNvPr id="469" name="Google Shape;469;p73"/>
          <p:cNvSpPr txBox="1"/>
          <p:nvPr/>
        </p:nvSpPr>
        <p:spPr>
          <a:xfrm>
            <a:off x="344325" y="934600"/>
            <a:ext cx="4769100" cy="38022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Therapy</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Socializing</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Have fun</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Take a mental health break</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Retrain synapses</a:t>
            </a:r>
            <a:endParaRPr sz="2900" b="1">
              <a:solidFill>
                <a:schemeClr val="lt1"/>
              </a:solidFill>
              <a:latin typeface="Barlow"/>
              <a:ea typeface="Barlow"/>
              <a:cs typeface="Barlow"/>
              <a:sym typeface="Barlow"/>
            </a:endParaRPr>
          </a:p>
        </p:txBody>
      </p:sp>
      <p:pic>
        <p:nvPicPr>
          <p:cNvPr id="470" name="Google Shape;470;p73" title="tired-burned-out.png"/>
          <p:cNvPicPr preferRelativeResize="0"/>
          <p:nvPr/>
        </p:nvPicPr>
        <p:blipFill>
          <a:blip r:embed="rId3">
            <a:alphaModFix/>
          </a:blip>
          <a:stretch>
            <a:fillRect/>
          </a:stretch>
        </p:blipFill>
        <p:spPr>
          <a:xfrm>
            <a:off x="4868125" y="934599"/>
            <a:ext cx="4144851" cy="34820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0"/>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Levelling Up</a:t>
            </a:r>
            <a:endParaRPr sz="4400" b="1">
              <a:latin typeface="Hepta Slab"/>
              <a:ea typeface="Hepta Slab"/>
              <a:cs typeface="Hepta Slab"/>
              <a:sym typeface="Hepta Slab"/>
            </a:endParaRPr>
          </a:p>
        </p:txBody>
      </p:sp>
      <p:sp>
        <p:nvSpPr>
          <p:cNvPr id="378" name="Google Shape;378;p60"/>
          <p:cNvSpPr txBox="1"/>
          <p:nvPr/>
        </p:nvSpPr>
        <p:spPr>
          <a:xfrm>
            <a:off x="419175" y="987125"/>
            <a:ext cx="4815000" cy="40629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a:pPr>
            <a:r>
              <a:rPr lang="en" sz="2900" b="1" dirty="0">
                <a:solidFill>
                  <a:schemeClr val="lt1"/>
                </a:solidFill>
                <a:latin typeface="Barlow"/>
                <a:ea typeface="Barlow"/>
                <a:cs typeface="Barlow"/>
                <a:sym typeface="Barlow"/>
              </a:rPr>
              <a:t>Read for others more than yourself.  </a:t>
            </a:r>
            <a:endParaRPr sz="2900" b="1" dirty="0">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dirty="0">
                <a:solidFill>
                  <a:schemeClr val="lt1"/>
                </a:solidFill>
                <a:latin typeface="Barlow"/>
                <a:ea typeface="Barlow"/>
                <a:cs typeface="Barlow"/>
                <a:sym typeface="Barlow"/>
              </a:rPr>
              <a:t>Get your ego out of the way.  </a:t>
            </a:r>
            <a:endParaRPr sz="2900" b="1" dirty="0">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dirty="0">
                <a:solidFill>
                  <a:schemeClr val="lt1"/>
                </a:solidFill>
                <a:latin typeface="Barlow"/>
                <a:ea typeface="Barlow"/>
                <a:cs typeface="Barlow"/>
                <a:sym typeface="Barlow"/>
              </a:rPr>
              <a:t>Don’t read if you get the ick.</a:t>
            </a:r>
            <a:endParaRPr sz="2900" b="1" dirty="0">
              <a:solidFill>
                <a:schemeClr val="lt1"/>
              </a:solidFill>
              <a:latin typeface="Barlow"/>
              <a:ea typeface="Barlow"/>
              <a:cs typeface="Barlow"/>
              <a:sym typeface="Barlow"/>
            </a:endParaRPr>
          </a:p>
        </p:txBody>
      </p:sp>
      <p:pic>
        <p:nvPicPr>
          <p:cNvPr id="379" name="Google Shape;379;p60" title="istockphoto-1202954539-612x612-1.jpg"/>
          <p:cNvPicPr preferRelativeResize="0"/>
          <p:nvPr/>
        </p:nvPicPr>
        <p:blipFill>
          <a:blip r:embed="rId3">
            <a:alphaModFix/>
          </a:blip>
          <a:stretch>
            <a:fillRect/>
          </a:stretch>
        </p:blipFill>
        <p:spPr>
          <a:xfrm>
            <a:off x="5445050" y="1159125"/>
            <a:ext cx="3458274" cy="2305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61"/>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3800" b="1">
                <a:latin typeface="Hepta Slab"/>
                <a:ea typeface="Hepta Slab"/>
                <a:cs typeface="Hepta Slab"/>
                <a:sym typeface="Hepta Slab"/>
              </a:rPr>
              <a:t>Levelling Up</a:t>
            </a:r>
            <a:endParaRPr sz="4400" b="1">
              <a:latin typeface="Hepta Slab"/>
              <a:ea typeface="Hepta Slab"/>
              <a:cs typeface="Hepta Slab"/>
              <a:sym typeface="Hepta Slab"/>
            </a:endParaRPr>
          </a:p>
        </p:txBody>
      </p:sp>
      <p:sp>
        <p:nvSpPr>
          <p:cNvPr id="385" name="Google Shape;385;p61"/>
          <p:cNvSpPr txBox="1"/>
          <p:nvPr/>
        </p:nvSpPr>
        <p:spPr>
          <a:xfrm>
            <a:off x="419175" y="1159125"/>
            <a:ext cx="5025900" cy="380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dirty="0">
                <a:solidFill>
                  <a:schemeClr val="lt1"/>
                </a:solidFill>
                <a:latin typeface="Barlow"/>
                <a:ea typeface="Barlow"/>
                <a:cs typeface="Barlow"/>
                <a:sym typeface="Barlow"/>
              </a:rPr>
              <a:t>4. Spreads? </a:t>
            </a:r>
            <a:endParaRPr sz="2900" b="1" dirty="0">
              <a:solidFill>
                <a:schemeClr val="lt1"/>
              </a:solidFill>
              <a:latin typeface="Barlow"/>
              <a:ea typeface="Barlow"/>
              <a:cs typeface="Barlow"/>
              <a:sym typeface="Barlow"/>
            </a:endParaRPr>
          </a:p>
          <a:p>
            <a:pPr marL="0" lvl="0" indent="0" algn="l" rtl="0">
              <a:spcBef>
                <a:spcPts val="0"/>
              </a:spcBef>
              <a:spcAft>
                <a:spcPts val="0"/>
              </a:spcAft>
              <a:buNone/>
            </a:pPr>
            <a:r>
              <a:rPr lang="en" sz="2900" b="1" dirty="0">
                <a:solidFill>
                  <a:schemeClr val="lt1"/>
                </a:solidFill>
                <a:latin typeface="Barlow"/>
                <a:ea typeface="Barlow"/>
                <a:cs typeface="Barlow"/>
                <a:sym typeface="Barlow"/>
              </a:rPr>
              <a:t>5. Reversals?</a:t>
            </a:r>
            <a:endParaRPr sz="2900" b="1" dirty="0">
              <a:solidFill>
                <a:schemeClr val="lt1"/>
              </a:solidFill>
              <a:latin typeface="Barlow"/>
              <a:ea typeface="Barlow"/>
              <a:cs typeface="Barlow"/>
              <a:sym typeface="Barlow"/>
            </a:endParaRPr>
          </a:p>
          <a:p>
            <a:pPr marL="0" lvl="0" indent="0" algn="l" rtl="0">
              <a:spcBef>
                <a:spcPts val="0"/>
              </a:spcBef>
              <a:spcAft>
                <a:spcPts val="0"/>
              </a:spcAft>
              <a:buNone/>
            </a:pPr>
            <a:r>
              <a:rPr lang="en" sz="2900" b="1" dirty="0">
                <a:solidFill>
                  <a:schemeClr val="lt1"/>
                </a:solidFill>
                <a:latin typeface="Barlow"/>
                <a:ea typeface="Barlow"/>
                <a:cs typeface="Barlow"/>
                <a:sym typeface="Barlow"/>
              </a:rPr>
              <a:t>6. Spit it out but take your time</a:t>
            </a:r>
            <a:endParaRPr sz="2900" b="1" dirty="0">
              <a:solidFill>
                <a:schemeClr val="lt1"/>
              </a:solidFill>
              <a:latin typeface="Barlow"/>
              <a:ea typeface="Barlow"/>
              <a:cs typeface="Barlow"/>
              <a:sym typeface="Barlow"/>
            </a:endParaRPr>
          </a:p>
          <a:p>
            <a:pPr marL="0" lvl="0" indent="0" algn="l" rtl="0">
              <a:spcBef>
                <a:spcPts val="0"/>
              </a:spcBef>
              <a:spcAft>
                <a:spcPts val="0"/>
              </a:spcAft>
              <a:buNone/>
            </a:pPr>
            <a:r>
              <a:rPr lang="en" sz="2900" b="1" dirty="0">
                <a:solidFill>
                  <a:schemeClr val="lt1"/>
                </a:solidFill>
                <a:latin typeface="Barlow"/>
                <a:ea typeface="Barlow"/>
                <a:cs typeface="Barlow"/>
                <a:sym typeface="Barlow"/>
              </a:rPr>
              <a:t>7. Read all the cards.</a:t>
            </a:r>
            <a:endParaRPr sz="2900" b="1" dirty="0">
              <a:solidFill>
                <a:schemeClr val="lt1"/>
              </a:solidFill>
              <a:latin typeface="Barlow"/>
              <a:ea typeface="Barlow"/>
              <a:cs typeface="Barlow"/>
              <a:sym typeface="Barlow"/>
            </a:endParaRPr>
          </a:p>
          <a:p>
            <a:pPr marL="0" lvl="0" indent="0" algn="l" rtl="0">
              <a:spcBef>
                <a:spcPts val="0"/>
              </a:spcBef>
              <a:spcAft>
                <a:spcPts val="0"/>
              </a:spcAft>
              <a:buNone/>
            </a:pPr>
            <a:r>
              <a:rPr lang="en" sz="2900" b="1" dirty="0">
                <a:solidFill>
                  <a:schemeClr val="lt1"/>
                </a:solidFill>
                <a:latin typeface="Barlow"/>
                <a:ea typeface="Barlow"/>
                <a:cs typeface="Barlow"/>
                <a:sym typeface="Barlow"/>
              </a:rPr>
              <a:t>8. Check in.</a:t>
            </a:r>
            <a:endParaRPr sz="2900" b="1" dirty="0">
              <a:solidFill>
                <a:schemeClr val="lt1"/>
              </a:solidFill>
              <a:latin typeface="Barlow"/>
              <a:ea typeface="Barlow"/>
              <a:cs typeface="Barlow"/>
              <a:sym typeface="Barlow"/>
            </a:endParaRPr>
          </a:p>
        </p:txBody>
      </p:sp>
      <p:pic>
        <p:nvPicPr>
          <p:cNvPr id="386" name="Google Shape;386;p61" title="istockphoto-1202954539-612x612-1.jpg"/>
          <p:cNvPicPr preferRelativeResize="0"/>
          <p:nvPr/>
        </p:nvPicPr>
        <p:blipFill>
          <a:blip r:embed="rId3">
            <a:alphaModFix/>
          </a:blip>
          <a:stretch>
            <a:fillRect/>
          </a:stretch>
        </p:blipFill>
        <p:spPr>
          <a:xfrm>
            <a:off x="5445050" y="1159125"/>
            <a:ext cx="3458274" cy="230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2"/>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Elements of a Reading</a:t>
            </a:r>
            <a:endParaRPr sz="4400" b="1">
              <a:latin typeface="Hepta Slab"/>
              <a:ea typeface="Hepta Slab"/>
              <a:cs typeface="Hepta Slab"/>
              <a:sym typeface="Hepta Slab"/>
            </a:endParaRPr>
          </a:p>
        </p:txBody>
      </p:sp>
      <p:sp>
        <p:nvSpPr>
          <p:cNvPr id="392" name="Google Shape;392;p62"/>
          <p:cNvSpPr txBox="1"/>
          <p:nvPr/>
        </p:nvSpPr>
        <p:spPr>
          <a:xfrm>
            <a:off x="419175" y="2036000"/>
            <a:ext cx="2560500" cy="17112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Char char="●"/>
            </a:pPr>
            <a:r>
              <a:rPr lang="en" sz="2900" b="1">
                <a:solidFill>
                  <a:schemeClr val="lt1"/>
                </a:solidFill>
                <a:latin typeface="Barlow"/>
                <a:ea typeface="Barlow"/>
                <a:cs typeface="Barlow"/>
                <a:sym typeface="Barlow"/>
              </a:rPr>
              <a:t>Intellect</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Char char="●"/>
            </a:pPr>
            <a:r>
              <a:rPr lang="en" sz="2900" b="1">
                <a:solidFill>
                  <a:schemeClr val="lt1"/>
                </a:solidFill>
                <a:latin typeface="Barlow"/>
                <a:ea typeface="Barlow"/>
                <a:cs typeface="Barlow"/>
                <a:sym typeface="Barlow"/>
              </a:rPr>
              <a:t>Intuition</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Char char="●"/>
            </a:pPr>
            <a:r>
              <a:rPr lang="en" sz="2900" b="1">
                <a:solidFill>
                  <a:schemeClr val="lt1"/>
                </a:solidFill>
                <a:latin typeface="Barlow"/>
                <a:ea typeface="Barlow"/>
                <a:cs typeface="Barlow"/>
                <a:sym typeface="Barlow"/>
              </a:rPr>
              <a:t>Psychic</a:t>
            </a:r>
            <a:endParaRPr sz="2900" b="1">
              <a:solidFill>
                <a:schemeClr val="lt1"/>
              </a:solidFill>
              <a:latin typeface="Barlow"/>
              <a:ea typeface="Barlow"/>
              <a:cs typeface="Barlow"/>
              <a:sym typeface="Barlow"/>
            </a:endParaRPr>
          </a:p>
        </p:txBody>
      </p:sp>
      <p:pic>
        <p:nvPicPr>
          <p:cNvPr id="393" name="Google Shape;393;p62" title="gettyimages-1460085861-1-65c112551e98c.jpg"/>
          <p:cNvPicPr preferRelativeResize="0"/>
          <p:nvPr/>
        </p:nvPicPr>
        <p:blipFill>
          <a:blip r:embed="rId3">
            <a:alphaModFix/>
          </a:blip>
          <a:stretch>
            <a:fillRect/>
          </a:stretch>
        </p:blipFill>
        <p:spPr>
          <a:xfrm>
            <a:off x="3310565" y="1311525"/>
            <a:ext cx="5338860" cy="35583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3"/>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The Woo Woo</a:t>
            </a:r>
            <a:endParaRPr sz="4400" b="1">
              <a:latin typeface="Hepta Slab"/>
              <a:ea typeface="Hepta Slab"/>
              <a:cs typeface="Hepta Slab"/>
              <a:sym typeface="Hepta Slab"/>
            </a:endParaRPr>
          </a:p>
        </p:txBody>
      </p:sp>
      <p:sp>
        <p:nvSpPr>
          <p:cNvPr id="399" name="Google Shape;399;p63"/>
          <p:cNvSpPr txBox="1"/>
          <p:nvPr/>
        </p:nvSpPr>
        <p:spPr>
          <a:xfrm>
            <a:off x="419175" y="1522725"/>
            <a:ext cx="5025900" cy="33471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Wells of power</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Divinity</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Celestial </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Terrestrial</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Personal</a:t>
            </a:r>
            <a:endParaRPr sz="2900" b="1">
              <a:solidFill>
                <a:schemeClr val="lt1"/>
              </a:solidFill>
              <a:latin typeface="Barlow"/>
              <a:ea typeface="Barlow"/>
              <a:cs typeface="Barlow"/>
              <a:sym typeface="Barlow"/>
            </a:endParaRPr>
          </a:p>
        </p:txBody>
      </p:sp>
      <p:pic>
        <p:nvPicPr>
          <p:cNvPr id="400" name="Google Shape;400;p63" title="27134536-1658773173524-31624d45bed35.jpg"/>
          <p:cNvPicPr preferRelativeResize="0"/>
          <p:nvPr/>
        </p:nvPicPr>
        <p:blipFill>
          <a:blip r:embed="rId3">
            <a:alphaModFix/>
          </a:blip>
          <a:stretch>
            <a:fillRect/>
          </a:stretch>
        </p:blipFill>
        <p:spPr>
          <a:xfrm>
            <a:off x="5597475" y="1311525"/>
            <a:ext cx="3394125" cy="3394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64"/>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The Woo Woo</a:t>
            </a:r>
            <a:endParaRPr sz="4400" b="1">
              <a:latin typeface="Hepta Slab"/>
              <a:ea typeface="Hepta Slab"/>
              <a:cs typeface="Hepta Slab"/>
              <a:sym typeface="Hepta Slab"/>
            </a:endParaRPr>
          </a:p>
        </p:txBody>
      </p:sp>
      <p:sp>
        <p:nvSpPr>
          <p:cNvPr id="406" name="Google Shape;406;p64"/>
          <p:cNvSpPr txBox="1"/>
          <p:nvPr/>
        </p:nvSpPr>
        <p:spPr>
          <a:xfrm>
            <a:off x="419175" y="1522725"/>
            <a:ext cx="5025900" cy="33471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2"/>
            </a:pPr>
            <a:r>
              <a:rPr lang="en" sz="2900" b="1">
                <a:solidFill>
                  <a:schemeClr val="lt1"/>
                </a:solidFill>
                <a:latin typeface="Barlow"/>
                <a:ea typeface="Barlow"/>
                <a:cs typeface="Barlow"/>
                <a:sym typeface="Barlow"/>
              </a:rPr>
              <a:t>Synchronicities</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The mundane</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Timing coincidence</a:t>
            </a:r>
            <a:endParaRPr sz="2900" b="1">
              <a:solidFill>
                <a:schemeClr val="lt1"/>
              </a:solidFill>
              <a:latin typeface="Barlow"/>
              <a:ea typeface="Barlow"/>
              <a:cs typeface="Barlow"/>
              <a:sym typeface="Barlow"/>
            </a:endParaRPr>
          </a:p>
          <a:p>
            <a:pPr marL="914400" lvl="1" indent="-412750" algn="l" rtl="0">
              <a:spcBef>
                <a:spcPts val="0"/>
              </a:spcBef>
              <a:spcAft>
                <a:spcPts val="0"/>
              </a:spcAft>
              <a:buClr>
                <a:schemeClr val="lt1"/>
              </a:buClr>
              <a:buSzPts val="2900"/>
              <a:buFont typeface="Barlow"/>
              <a:buAutoNum type="alphaLcPeriod"/>
            </a:pPr>
            <a:r>
              <a:rPr lang="en" sz="2900" b="1">
                <a:solidFill>
                  <a:schemeClr val="lt1"/>
                </a:solidFill>
                <a:latin typeface="Barlow"/>
                <a:ea typeface="Barlow"/>
                <a:cs typeface="Barlow"/>
                <a:sym typeface="Barlow"/>
              </a:rPr>
              <a:t>Card coincidence</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2"/>
            </a:pPr>
            <a:r>
              <a:rPr lang="en" sz="2900" b="1">
                <a:solidFill>
                  <a:schemeClr val="lt1"/>
                </a:solidFill>
                <a:latin typeface="Barlow"/>
                <a:ea typeface="Barlow"/>
                <a:cs typeface="Barlow"/>
                <a:sym typeface="Barlow"/>
              </a:rPr>
              <a:t>Deck vibes</a:t>
            </a:r>
            <a:endParaRPr sz="2900" b="1">
              <a:solidFill>
                <a:schemeClr val="lt1"/>
              </a:solidFill>
              <a:latin typeface="Barlow"/>
              <a:ea typeface="Barlow"/>
              <a:cs typeface="Barlow"/>
              <a:sym typeface="Barlow"/>
            </a:endParaRPr>
          </a:p>
        </p:txBody>
      </p:sp>
      <p:pic>
        <p:nvPicPr>
          <p:cNvPr id="407" name="Google Shape;407;p64" title="27134536-1658773173524-31624d45bed35.jpg"/>
          <p:cNvPicPr preferRelativeResize="0"/>
          <p:nvPr/>
        </p:nvPicPr>
        <p:blipFill>
          <a:blip r:embed="rId3">
            <a:alphaModFix/>
          </a:blip>
          <a:stretch>
            <a:fillRect/>
          </a:stretch>
        </p:blipFill>
        <p:spPr>
          <a:xfrm>
            <a:off x="5597475" y="1311525"/>
            <a:ext cx="3394125" cy="3394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5"/>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Establish Boundaries</a:t>
            </a:r>
            <a:endParaRPr sz="4400" b="1">
              <a:latin typeface="Hepta Slab"/>
              <a:ea typeface="Hepta Slab"/>
              <a:cs typeface="Hepta Slab"/>
              <a:sym typeface="Hepta Slab"/>
            </a:endParaRPr>
          </a:p>
        </p:txBody>
      </p:sp>
      <p:sp>
        <p:nvSpPr>
          <p:cNvPr id="413" name="Google Shape;413;p65"/>
          <p:cNvSpPr txBox="1"/>
          <p:nvPr/>
        </p:nvSpPr>
        <p:spPr>
          <a:xfrm>
            <a:off x="214650" y="1062900"/>
            <a:ext cx="5400900" cy="38070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People pleasers</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Live to serve?</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Oversharing</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Topics</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No obligation to read</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Reading against style</a:t>
            </a:r>
            <a:endParaRPr sz="2900" b="1">
              <a:solidFill>
                <a:schemeClr val="lt1"/>
              </a:solidFill>
              <a:latin typeface="Barlow"/>
              <a:ea typeface="Barlow"/>
              <a:cs typeface="Barlow"/>
              <a:sym typeface="Barlow"/>
            </a:endParaRPr>
          </a:p>
        </p:txBody>
      </p:sp>
      <p:pic>
        <p:nvPicPr>
          <p:cNvPr id="414" name="Google Shape;414;p65" title="boundaries2.png"/>
          <p:cNvPicPr preferRelativeResize="0"/>
          <p:nvPr/>
        </p:nvPicPr>
        <p:blipFill>
          <a:blip r:embed="rId3">
            <a:alphaModFix/>
          </a:blip>
          <a:stretch>
            <a:fillRect/>
          </a:stretch>
        </p:blipFill>
        <p:spPr>
          <a:xfrm>
            <a:off x="5410550" y="1300825"/>
            <a:ext cx="3303024" cy="3052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6"/>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Establish Boundaries</a:t>
            </a:r>
            <a:endParaRPr sz="4400" b="1">
              <a:latin typeface="Hepta Slab"/>
              <a:ea typeface="Hepta Slab"/>
              <a:cs typeface="Hepta Slab"/>
              <a:sym typeface="Hepta Slab"/>
            </a:endParaRPr>
          </a:p>
        </p:txBody>
      </p:sp>
      <p:sp>
        <p:nvSpPr>
          <p:cNvPr id="420" name="Google Shape;420;p66"/>
          <p:cNvSpPr txBox="1"/>
          <p:nvPr/>
        </p:nvSpPr>
        <p:spPr>
          <a:xfrm>
            <a:off x="327025" y="1062900"/>
            <a:ext cx="5118000" cy="38070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Read for exposure (for free)</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100% accuracy or clarity</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Their reaction is not your responsibility.</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You are doing the reading</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startAt="7"/>
            </a:pPr>
            <a:r>
              <a:rPr lang="en" sz="2900" b="1">
                <a:solidFill>
                  <a:schemeClr val="lt1"/>
                </a:solidFill>
                <a:latin typeface="Barlow"/>
                <a:ea typeface="Barlow"/>
                <a:cs typeface="Barlow"/>
                <a:sym typeface="Barlow"/>
              </a:rPr>
              <a:t>Respect their boundaries</a:t>
            </a:r>
            <a:endParaRPr sz="2900" b="1">
              <a:solidFill>
                <a:schemeClr val="lt1"/>
              </a:solidFill>
              <a:latin typeface="Barlow"/>
              <a:ea typeface="Barlow"/>
              <a:cs typeface="Barlow"/>
              <a:sym typeface="Barlow"/>
            </a:endParaRPr>
          </a:p>
        </p:txBody>
      </p:sp>
      <p:pic>
        <p:nvPicPr>
          <p:cNvPr id="421" name="Google Shape;421;p66" title="boundaries2.png"/>
          <p:cNvPicPr preferRelativeResize="0"/>
          <p:nvPr/>
        </p:nvPicPr>
        <p:blipFill>
          <a:blip r:embed="rId3">
            <a:alphaModFix/>
          </a:blip>
          <a:stretch>
            <a:fillRect/>
          </a:stretch>
        </p:blipFill>
        <p:spPr>
          <a:xfrm>
            <a:off x="5319450" y="1300825"/>
            <a:ext cx="3394125" cy="313653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67"/>
          <p:cNvSpPr txBox="1">
            <a:spLocks noGrp="1"/>
          </p:cNvSpPr>
          <p:nvPr>
            <p:ph type="subTitle" idx="1"/>
          </p:nvPr>
        </p:nvSpPr>
        <p:spPr>
          <a:xfrm>
            <a:off x="419175" y="309225"/>
            <a:ext cx="8377200" cy="84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b="1">
                <a:latin typeface="Hepta Slab"/>
                <a:ea typeface="Hepta Slab"/>
                <a:cs typeface="Hepta Slab"/>
                <a:sym typeface="Hepta Slab"/>
              </a:rPr>
              <a:t>Responses</a:t>
            </a:r>
            <a:endParaRPr sz="4400" b="1">
              <a:latin typeface="Hepta Slab"/>
              <a:ea typeface="Hepta Slab"/>
              <a:cs typeface="Hepta Slab"/>
              <a:sym typeface="Hepta Slab"/>
            </a:endParaRPr>
          </a:p>
        </p:txBody>
      </p:sp>
      <p:sp>
        <p:nvSpPr>
          <p:cNvPr id="427" name="Google Shape;427;p67"/>
          <p:cNvSpPr txBox="1"/>
          <p:nvPr/>
        </p:nvSpPr>
        <p:spPr>
          <a:xfrm>
            <a:off x="355025" y="1171700"/>
            <a:ext cx="4735500" cy="3673800"/>
          </a:xfrm>
          <a:prstGeom prst="rect">
            <a:avLst/>
          </a:prstGeom>
          <a:noFill/>
          <a:ln>
            <a:noFill/>
          </a:ln>
        </p:spPr>
        <p:txBody>
          <a:bodyPr spcFirstLastPara="1" wrap="square" lIns="91425" tIns="91425" rIns="91425" bIns="91425" anchor="t" anchorCtr="0">
            <a:noAutofit/>
          </a:bodyPr>
          <a:lstStyle/>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Ignore the message</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Transference - guru, therapist, romantic, authority, friend</a:t>
            </a:r>
            <a:endParaRPr sz="2900" b="1">
              <a:solidFill>
                <a:schemeClr val="lt1"/>
              </a:solidFill>
              <a:latin typeface="Barlow"/>
              <a:ea typeface="Barlow"/>
              <a:cs typeface="Barlow"/>
              <a:sym typeface="Barlow"/>
            </a:endParaRPr>
          </a:p>
          <a:p>
            <a:pPr marL="457200" lvl="0" indent="-412750" algn="l" rtl="0">
              <a:spcBef>
                <a:spcPts val="0"/>
              </a:spcBef>
              <a:spcAft>
                <a:spcPts val="0"/>
              </a:spcAft>
              <a:buClr>
                <a:schemeClr val="lt1"/>
              </a:buClr>
              <a:buSzPts val="2900"/>
              <a:buFont typeface="Barlow"/>
              <a:buAutoNum type="arabicPeriod"/>
            </a:pPr>
            <a:r>
              <a:rPr lang="en" sz="2900" b="1">
                <a:solidFill>
                  <a:schemeClr val="lt1"/>
                </a:solidFill>
                <a:latin typeface="Barlow"/>
                <a:ea typeface="Barlow"/>
                <a:cs typeface="Barlow"/>
                <a:sym typeface="Barlow"/>
              </a:rPr>
              <a:t>Projection - on others and you: The Bruno Effect</a:t>
            </a:r>
            <a:endParaRPr sz="2900" b="1">
              <a:solidFill>
                <a:schemeClr val="lt1"/>
              </a:solidFill>
              <a:latin typeface="Barlow"/>
              <a:ea typeface="Barlow"/>
              <a:cs typeface="Barlow"/>
              <a:sym typeface="Barlow"/>
            </a:endParaRPr>
          </a:p>
        </p:txBody>
      </p:sp>
      <p:pic>
        <p:nvPicPr>
          <p:cNvPr id="428" name="Google Shape;428;p67" title="What-is-Tarot-card-reading-1-1024x576.jpg"/>
          <p:cNvPicPr preferRelativeResize="0"/>
          <p:nvPr/>
        </p:nvPicPr>
        <p:blipFill>
          <a:blip r:embed="rId3">
            <a:alphaModFix/>
          </a:blip>
          <a:stretch>
            <a:fillRect/>
          </a:stretch>
        </p:blipFill>
        <p:spPr>
          <a:xfrm>
            <a:off x="4784775" y="309225"/>
            <a:ext cx="4072706" cy="36738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ategy Plan">
  <a:themeElements>
    <a:clrScheme name="Simple Light">
      <a:dk1>
        <a:srgbClr val="FFFFFF"/>
      </a:dk1>
      <a:lt1>
        <a:srgbClr val="000000"/>
      </a:lt1>
      <a:dk2>
        <a:srgbClr val="999999"/>
      </a:dk2>
      <a:lt2>
        <a:srgbClr val="FFECD1"/>
      </a:lt2>
      <a:accent1>
        <a:srgbClr val="AC6600"/>
      </a:accent1>
      <a:accent2>
        <a:srgbClr val="5E7F00"/>
      </a:accent2>
      <a:accent3>
        <a:srgbClr val="2322EF"/>
      </a:accent3>
      <a:accent4>
        <a:srgbClr val="DDDDFF"/>
      </a:accent4>
      <a:accent5>
        <a:srgbClr val="EFEFEF"/>
      </a:accent5>
      <a:accent6>
        <a:srgbClr val="F7FEEB"/>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1499</Words>
  <Application>Microsoft Office PowerPoint</Application>
  <PresentationFormat>On-screen Show (16:9)</PresentationFormat>
  <Paragraphs>141</Paragraphs>
  <Slides>15</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Barlow Light</vt:lpstr>
      <vt:lpstr>Hepta Slab Medium</vt:lpstr>
      <vt:lpstr>Hepta Slab</vt:lpstr>
      <vt:lpstr>Hepta Slab Light</vt:lpstr>
      <vt:lpstr>Barlow</vt:lpstr>
      <vt:lpstr>Barlow Medium</vt:lpstr>
      <vt:lpstr>Barlow ExtraLight</vt:lpstr>
      <vt:lpstr>Arial</vt:lpstr>
      <vt:lpstr>Simple Light</vt:lpstr>
      <vt:lpstr>Strategy Plan</vt:lpstr>
      <vt:lpstr>Tarot 201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Brian Peace</dc:creator>
  <cp:lastModifiedBy>Brian Peace</cp:lastModifiedBy>
  <cp:revision>1</cp:revision>
  <dcterms:modified xsi:type="dcterms:W3CDTF">2026-07-21T16:40:13Z</dcterms:modified>
</cp:coreProperties>
</file>