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9" r:id="rId1"/>
    <p:sldMasterId id="2147483860" r:id="rId2"/>
    <p:sldMasterId id="2147483861" r:id="rId3"/>
    <p:sldMasterId id="2147483862" r:id="rId4"/>
    <p:sldMasterId id="2147483863" r:id="rId5"/>
    <p:sldMasterId id="2147483864" r:id="rId6"/>
    <p:sldMasterId id="2147483865" r:id="rId7"/>
  </p:sldMasterIdLst>
  <p:notesMasterIdLst>
    <p:notesMasterId r:id="rId20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 type="screen16x9"/>
  <p:notesSz cx="6858000" cy="9144000"/>
  <p:embeddedFontLst>
    <p:embeddedFont>
      <p:font typeface="Athiti" panose="020B0502040204020203" pitchFamily="2" charset="-34"/>
      <p:regular r:id="rId21"/>
      <p:bold r:id="rId22"/>
    </p:embeddedFont>
    <p:embeddedFont>
      <p:font typeface="Bebas Neue" panose="020B0606020202050201" pitchFamily="34" charset="0"/>
      <p:regular r:id="rId23"/>
    </p:embeddedFont>
    <p:embeddedFont>
      <p:font typeface="Heebo" panose="020F0502020204030204" pitchFamily="2" charset="-79"/>
      <p:regular r:id="rId24"/>
      <p:bold r:id="rId25"/>
    </p:embeddedFont>
    <p:embeddedFont>
      <p:font typeface="Heebo Medium" panose="020F0502020204030204" pitchFamily="2" charset="-79"/>
      <p:regular r:id="rId26"/>
      <p:bold r:id="rId27"/>
    </p:embeddedFont>
    <p:embeddedFont>
      <p:font typeface="Heebo SemiBold" panose="020B0604020202020204" charset="-79"/>
      <p:regular r:id="rId28"/>
      <p:bold r:id="rId29"/>
    </p:embeddedFont>
    <p:embeddedFont>
      <p:font typeface="Quicksand" panose="020B0604020202020204" charset="0"/>
      <p:regular r:id="rId30"/>
      <p:bold r:id="rId31"/>
    </p:embeddedFont>
    <p:embeddedFont>
      <p:font typeface="Quicksand SemiBol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1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3e8fc0204bb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3e8fc0204bb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Google Shape;4238;g3e8fc0204bb_0_36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9" name="Google Shape;4239;g3e8fc0204bb_0_36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Google Shape;4262;g3e8fc0204bb_0_38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3" name="Google Shape;4263;g3e8fc0204bb_0_38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Google Shape;4269;g3e8fc0204bb_0_40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0" name="Google Shape;4270;g3e8fc0204bb_0_40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Google Shape;4147;g3e8fc0204bb_0_27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8" name="Google Shape;4148;g3e8fc0204bb_0_27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Google Shape;4159;g3e8fc0204bb_0_30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0" name="Google Shape;4160;g3e8fc0204bb_0_30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Google Shape;4187;g3e8fc0204bb_0_31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8" name="Google Shape;4188;g3e8fc0204bb_0_31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3e8fc0204bb_0_33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3e8fc0204bb_0_33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Google Shape;4208;g3e8fc0204bb_0_35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9" name="Google Shape;4209;g3e8fc0204bb_0_35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7" name="Google Shape;4217;g3e8fc0204bb_0_35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8" name="Google Shape;4218;g3e8fc0204bb_0_35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Google Shape;4224;g3e8fc0204bb_0_36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5" name="Google Shape;4225;g3e8fc0204bb_0_36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1" name="Google Shape;4231;g3e8fc0204bb_0_36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2" name="Google Shape;4232;g3e8fc0204bb_0_36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3" name="Google Shape;1863;p104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4" name="Google Shape;1864;p104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5" name="Google Shape;1865;p104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6" name="Google Shape;1866;p104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7" name="Google Shape;1867;p104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8" name="Google Shape;1868;p104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9" name="Google Shape;1869;p104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0" name="Google Shape;1870;p104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1" name="Google Shape;1871;p104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2" name="Google Shape;1872;p104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3" name="Google Shape;1873;p104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4" name="Google Shape;1874;p104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75" name="Google Shape;1875;p104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1876" name="Google Shape;1876;p104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4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4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104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1880" name="Google Shape;1880;p104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1881" name="Google Shape;1881;p104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04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04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04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04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6" name="Google Shape;1886;p104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1887" name="Google Shape;1887;p104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04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0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04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0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04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0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0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05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7" name="Google Shape;1897;p105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8" name="Google Shape;1898;p105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9" name="Google Shape;1899;p105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0" name="Google Shape;1900;p105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1" name="Google Shape;1901;p105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02" name="Google Shape;1902;p105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1903" name="Google Shape;1903;p105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5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0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07" name="Google Shape;1907;p106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1908" name="Google Shape;1908;p106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6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6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106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1912" name="Google Shape;1912;p106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1913" name="Google Shape;1913;p106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06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06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06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06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8" name="Google Shape;1918;p106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1919" name="Google Shape;1919;p106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06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06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06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10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25" name="Google Shape;1925;p107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1926" name="Google Shape;1926;p107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07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10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30" name="Google Shape;1930;p108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1931" name="Google Shape;1931;p108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08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108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1934" name="Google Shape;1934;p108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1935" name="Google Shape;1935;p108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08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08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08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08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0" name="Google Shape;1940;p108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1941" name="Google Shape;1941;p108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08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08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08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10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47" name="Google Shape;1947;p109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1948" name="Google Shape;1948;p109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09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0" name="Google Shape;1950;p109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1951" name="Google Shape;1951;p109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1952" name="Google Shape;1952;p109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09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09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09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09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09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09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9" name="Google Shape;1959;p109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1960" name="Google Shape;1960;p109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09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09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09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09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09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1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68" name="Google Shape;1968;p110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1969" name="Google Shape;1969;p110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10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1" name="Google Shape;1971;p110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1972" name="Google Shape;1972;p110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1973" name="Google Shape;1973;p110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10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10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10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10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8" name="Google Shape;1978;p110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1979" name="Google Shape;1979;p110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10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10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10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10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p1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86" name="Google Shape;1986;p111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1987" name="Google Shape;1987;p111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11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9" name="Google Shape;1989;p111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1990" name="Google Shape;1990;p111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1991" name="Google Shape;1991;p111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11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11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11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11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6" name="Google Shape;1996;p111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1997" name="Google Shape;1997;p111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11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1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11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1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11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1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1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5" name="Google Shape;2005;p111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2006" name="Google Shape;2006;p111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11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11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11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11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112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112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14" name="Google Shape;2014;p112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2015" name="Google Shape;2015;p112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12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7" name="Google Shape;2017;p112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2018" name="Google Shape;2018;p112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2019" name="Google Shape;2019;p112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12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12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12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12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113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2026" name="Google Shape;2026;p113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13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13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113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2030" name="Google Shape;2030;p113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2031" name="Google Shape;2031;p113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2032" name="Google Shape;2032;p113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113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113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113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113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113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113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9" name="Google Shape;2039;p113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0" name="Google Shape;2040;p113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113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113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113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113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113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113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47" name="Google Shape;2047;p113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8" name="Google Shape;2048;p113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2049" name="Google Shape;2049;p113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13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13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13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13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4" name="Google Shape;2054;p113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2055" name="Google Shape;2055;p113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13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13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13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13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Google Shape;2061;p114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2062" name="Google Shape;2062;p114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14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114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2065" name="Google Shape;2065;p114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2066" name="Google Shape;2066;p114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14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14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14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14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14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14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3" name="Google Shape;2073;p114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2074" name="Google Shape;2074;p114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14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14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14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14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14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14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116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86" name="Google Shape;2086;p116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087" name="Google Shape;2087;p116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2088" name="Google Shape;2088;p116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16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16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116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2092" name="Google Shape;2092;p116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2093" name="Google Shape;2093;p116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16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16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16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16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16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16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16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16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16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16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16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16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16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16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8" name="Google Shape;2108;p116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17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11" name="Google Shape;2111;p1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2" name="Google Shape;2112;p117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3" name="Google Shape;2113;p117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2114" name="Google Shape;2114;p117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17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17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117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2118" name="Google Shape;2118;p117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17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17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17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17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118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5" name="Google Shape;2125;p118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26" name="Google Shape;2126;p118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2127" name="Google Shape;2127;p118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18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118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2130" name="Google Shape;2130;p118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2131" name="Google Shape;2131;p118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2132" name="Google Shape;2132;p118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" name="Google Shape;2133;p118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" name="Google Shape;2134;p118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118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118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118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118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118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118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118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118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118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118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118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118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47" name="Google Shape;2147;p118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8" name="Google Shape;2148;p118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2149" name="Google Shape;2149;p118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118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118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118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118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118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7" name="Google Shape;2157;p119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8" name="Google Shape;2158;p119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9" name="Google Shape;2159;p119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0" name="Google Shape;2160;p119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161" name="Google Shape;2161;p119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2162" name="Google Shape;2162;p119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19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4" name="Google Shape;2164;p119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2165" name="Google Shape;2165;p119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2166" name="Google Shape;2166;p119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119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119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119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119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119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2" name="Google Shape;2172;p119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2173" name="Google Shape;2173;p119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119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119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119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119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1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80" name="Google Shape;2180;p120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2181" name="Google Shape;2181;p120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20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120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2184" name="Google Shape;2184;p120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2185" name="Google Shape;2185;p120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120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20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20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9" name="Google Shape;2189;p120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2190" name="Google Shape;2190;p120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120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120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120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120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121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97" name="Google Shape;2197;p121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98" name="Google Shape;2198;p121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2199" name="Google Shape;2199;p121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2200" name="Google Shape;2200;p121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21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21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3" name="Google Shape;2203;p121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2204" name="Google Shape;2204;p121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2205" name="Google Shape;2205;p121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121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121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121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121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0" name="Google Shape;2210;p121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2211" name="Google Shape;2211;p121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121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121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121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121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121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121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8" name="Google Shape;2218;p121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2219" name="Google Shape;2219;p121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21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2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121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12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21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12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12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122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229" name="Google Shape;2229;p122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2230" name="Google Shape;2230;p122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22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22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23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5" name="Google Shape;2235;p123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6" name="Google Shape;2236;p123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2237" name="Google Shape;2237;p123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23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23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124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2" name="Google Shape;2242;p124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57" name="Google Shape;57;p14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14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61" name="Google Shape;61;p14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62" name="Google Shape;62;p14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77;p14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125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45" name="Google Shape;2245;p125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246" name="Google Shape;2246;p125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2247" name="Google Shape;2247;p125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25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25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0" name="Google Shape;2250;p125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2251" name="Google Shape;2251;p125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2252" name="Google Shape;2252;p125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25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25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25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25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25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125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125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25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25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2" name="Google Shape;2262;p125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2263" name="Google Shape;2263;p125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25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25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25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25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25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9" name="Google Shape;2269;p125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2270" name="Google Shape;2270;p125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25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25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25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125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25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125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25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25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25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25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25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125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25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25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25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25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25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1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1" name="Google Shape;2291;p127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2" name="Google Shape;2292;p127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27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4" name="Google Shape;2294;p127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5" name="Google Shape;2295;p127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6" name="Google Shape;2296;p127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7" name="Google Shape;2297;p127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8" name="Google Shape;2298;p127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9" name="Google Shape;2299;p127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0" name="Google Shape;2300;p127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1" name="Google Shape;2301;p127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2" name="Google Shape;2302;p127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03" name="Google Shape;2303;p127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2304" name="Google Shape;2304;p127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27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6" name="Google Shape;2306;p127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2307" name="Google Shape;2307;p127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2308" name="Google Shape;2308;p12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12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12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12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12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12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2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5" name="Google Shape;2315;p127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2316" name="Google Shape;2316;p12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2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2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2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2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2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2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128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5" name="Google Shape;2325;p128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326" name="Google Shape;2326;p128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2327" name="Google Shape;2327;p128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28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128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2330" name="Google Shape;2330;p128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2331" name="Google Shape;2331;p128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28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28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28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28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6" name="Google Shape;2336;p128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2337" name="Google Shape;2337;p128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28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28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28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28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128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28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p129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6" name="Google Shape;2346;p129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7" name="Google Shape;2347;p129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348" name="Google Shape;2348;p129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2349" name="Google Shape;2349;p129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29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1" name="Google Shape;2351;p129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2352" name="Google Shape;2352;p129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29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29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29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29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130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130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60" name="Google Shape;2360;p130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2361" name="Google Shape;2361;p130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30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30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4" name="Google Shape;2364;p130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2365" name="Google Shape;2365;p130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2366" name="Google Shape;2366;p130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2367" name="Google Shape;2367;p130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130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130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130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130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72" name="Google Shape;2372;p130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2373" name="Google Shape;2373;p130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130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130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130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130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130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9" name="Google Shape;2379;p130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2380" name="Google Shape;2380;p130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30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30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30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30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31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7" name="Google Shape;2387;p131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8" name="Google Shape;2388;p131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2389" name="Google Shape;2389;p131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31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131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2392" name="Google Shape;2392;p131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31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31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31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31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132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9" name="Google Shape;2399;p132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0" name="Google Shape;2400;p132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2401" name="Google Shape;2401;p132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32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3" name="Google Shape;2403;p132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2404" name="Google Shape;2404;p132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2405" name="Google Shape;2405;p132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32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32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32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32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32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32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32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3" name="Google Shape;2413;p132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2414" name="Google Shape;2414;p132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32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32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32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8" name="Google Shape;2418;p132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2419" name="Google Shape;2419;p132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32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32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32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32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133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26" name="Google Shape;2426;p133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427" name="Google Shape;2427;p133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2428" name="Google Shape;2428;p133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33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1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2" name="Google Shape;2432;p134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134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4" name="Google Shape;2434;p134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5" name="Google Shape;2435;p134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436" name="Google Shape;2436;p134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2437" name="Google Shape;2437;p134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34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9" name="Google Shape;2439;p134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2440" name="Google Shape;2440;p134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34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34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34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34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15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83" name="Google Shape;83;p15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15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87" name="Google Shape;87;p15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1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47" name="Google Shape;2447;p135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8" name="Google Shape;2448;p135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9" name="Google Shape;2449;p135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2450" name="Google Shape;2450;p135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35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135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2453" name="Google Shape;2453;p135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35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35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35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35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1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0" name="Google Shape;2460;p136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136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36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136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4" name="Google Shape;2464;p136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5" name="Google Shape;2465;p136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466" name="Google Shape;2466;p136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2467" name="Google Shape;2467;p136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36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36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136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2471" name="Google Shape;2471;p136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2472" name="Google Shape;2472;p136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136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136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136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136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36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36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136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136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136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2" name="Google Shape;2482;p136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2483" name="Google Shape;2483;p136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136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136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136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36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8" name="Google Shape;2488;p136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2489" name="Google Shape;2489;p136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36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36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136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p1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95" name="Google Shape;2495;p137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6" name="Google Shape;2496;p137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7" name="Google Shape;2497;p137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8" name="Google Shape;2498;p137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9" name="Google Shape;2499;p137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0" name="Google Shape;2500;p137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1" name="Google Shape;2501;p137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2" name="Google Shape;2502;p137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503" name="Google Shape;2503;p137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2504" name="Google Shape;2504;p137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37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6" name="Google Shape;2506;p137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2507" name="Google Shape;2507;p137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2508" name="Google Shape;2508;p137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2509" name="Google Shape;2509;p137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137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137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137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137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137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137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137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137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137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137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137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137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137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137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4" name="Google Shape;2524;p137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5" name="Google Shape;2525;p137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2526" name="Google Shape;2526;p137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137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137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137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137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137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2" name="Google Shape;2532;p137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2533" name="Google Shape;2533;p137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137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137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137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137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1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40" name="Google Shape;2540;p138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1" name="Google Shape;2541;p138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2" name="Google Shape;2542;p138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3" name="Google Shape;2543;p138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4" name="Google Shape;2544;p138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5" name="Google Shape;2545;p138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6" name="Google Shape;2546;p138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7" name="Google Shape;2547;p138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8" name="Google Shape;2548;p138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9" name="Google Shape;2549;p138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0" name="Google Shape;2550;p138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1" name="Google Shape;2551;p138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552" name="Google Shape;2552;p138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2553" name="Google Shape;2553;p138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38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38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138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2557" name="Google Shape;2557;p138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2558" name="Google Shape;2558;p138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138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138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138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138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3" name="Google Shape;2563;p138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2564" name="Google Shape;2564;p138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138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138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138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138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138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38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38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139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4" name="Google Shape;2574;p139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5" name="Google Shape;2575;p139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6" name="Google Shape;2576;p139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7" name="Google Shape;2577;p139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8" name="Google Shape;2578;p139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579" name="Google Shape;2579;p139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2580" name="Google Shape;2580;p139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39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p1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84" name="Google Shape;2584;p140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2585" name="Google Shape;2585;p140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40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40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8" name="Google Shape;2588;p140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2589" name="Google Shape;2589;p140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2590" name="Google Shape;2590;p140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140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140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140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140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5" name="Google Shape;2595;p140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2596" name="Google Shape;2596;p140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140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140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140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p1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02" name="Google Shape;2602;p141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2603" name="Google Shape;2603;p141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41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1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07" name="Google Shape;2607;p142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2608" name="Google Shape;2608;p142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42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0" name="Google Shape;2610;p142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2611" name="Google Shape;2611;p142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2612" name="Google Shape;2612;p142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142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142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142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142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7" name="Google Shape;2617;p142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2618" name="Google Shape;2618;p142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142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142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142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p1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4" name="Google Shape;2624;p143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2625" name="Google Shape;2625;p143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43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143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2628" name="Google Shape;2628;p143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2629" name="Google Shape;2629;p143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143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143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143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143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143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143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6" name="Google Shape;2636;p143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2637" name="Google Shape;2637;p143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143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143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143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143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143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1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45" name="Google Shape;2645;p144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2646" name="Google Shape;2646;p144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44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144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2649" name="Google Shape;2649;p144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2650" name="Google Shape;2650;p144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144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144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144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144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5" name="Google Shape;2655;p144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2656" name="Google Shape;2656;p144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144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144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144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144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95" name="Google Shape;95;p16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96" name="Google Shape;96;p16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16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99" name="Google Shape;99;p16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100" name="Google Shape;100;p16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101" name="Google Shape;101;p16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16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16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16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16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16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16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16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16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16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16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16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16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16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16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116;p16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17;p16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118" name="Google Shape;118;p16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6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6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1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63" name="Google Shape;2663;p145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2664" name="Google Shape;2664;p145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45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6" name="Google Shape;2666;p145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2667" name="Google Shape;2667;p145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2668" name="Google Shape;2668;p145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145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145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145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145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3" name="Google Shape;2673;p145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2674" name="Google Shape;2674;p145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145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145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145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145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145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145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145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2" name="Google Shape;2682;p145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2683" name="Google Shape;2683;p145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145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145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145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145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146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46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91" name="Google Shape;2691;p146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2692" name="Google Shape;2692;p146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46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4" name="Google Shape;2694;p146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2695" name="Google Shape;2695;p146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2696" name="Google Shape;2696;p146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46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46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46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46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2" name="Google Shape;2702;p147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2703" name="Google Shape;2703;p147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47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47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147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2707" name="Google Shape;2707;p147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2708" name="Google Shape;2708;p147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2709" name="Google Shape;2709;p147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147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147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147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147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147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147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147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147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147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147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147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147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147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147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24" name="Google Shape;2724;p147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5" name="Google Shape;2725;p147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2726" name="Google Shape;2726;p147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147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147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147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147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1" name="Google Shape;2731;p147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2732" name="Google Shape;2732;p147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147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147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147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147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8" name="Google Shape;2738;p148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2739" name="Google Shape;2739;p148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48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1" name="Google Shape;2741;p148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2742" name="Google Shape;2742;p148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2743" name="Google Shape;2743;p148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148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148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148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148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148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148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0" name="Google Shape;2750;p148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2751" name="Google Shape;2751;p148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148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148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148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148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48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148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150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763" name="Google Shape;2763;p150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764" name="Google Shape;2764;p150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2765" name="Google Shape;2765;p150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50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50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8" name="Google Shape;2768;p150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2769" name="Google Shape;2769;p150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2770" name="Google Shape;2770;p150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150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150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150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150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150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150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150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150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150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150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150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150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150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150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85" name="Google Shape;2785;p150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p151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88" name="Google Shape;2788;p151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9" name="Google Shape;2789;p151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0" name="Google Shape;2790;p151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2791" name="Google Shape;2791;p151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51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51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151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2795" name="Google Shape;2795;p151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51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51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51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51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p152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2" name="Google Shape;2802;p152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803" name="Google Shape;2803;p152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2804" name="Google Shape;2804;p152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52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6" name="Google Shape;2806;p152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2807" name="Google Shape;2807;p152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2808" name="Google Shape;2808;p152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2809" name="Google Shape;2809;p152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152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152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152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152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152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152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152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152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152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152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152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152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152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152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4" name="Google Shape;2824;p152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5" name="Google Shape;2825;p152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2826" name="Google Shape;2826;p152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152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152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152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152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152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Google Shape;2833;p1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34" name="Google Shape;2834;p153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35" name="Google Shape;2835;p153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36" name="Google Shape;2836;p153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7" name="Google Shape;2837;p153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838" name="Google Shape;2838;p153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2839" name="Google Shape;2839;p153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53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1" name="Google Shape;2841;p153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2842" name="Google Shape;2842;p153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2843" name="Google Shape;2843;p153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153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153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153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153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153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9" name="Google Shape;2849;p153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2850" name="Google Shape;2850;p153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153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153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153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153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1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57" name="Google Shape;2857;p154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2858" name="Google Shape;2858;p154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54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0" name="Google Shape;2860;p154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2861" name="Google Shape;2861;p154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2862" name="Google Shape;2862;p154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154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154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154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6" name="Google Shape;2866;p154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2867" name="Google Shape;2867;p154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154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154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154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154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155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4" name="Google Shape;2874;p155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75" name="Google Shape;2875;p155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2876" name="Google Shape;2876;p155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2877" name="Google Shape;2877;p155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55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55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0" name="Google Shape;2880;p155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2881" name="Google Shape;2881;p155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2882" name="Google Shape;2882;p155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155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155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155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155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7" name="Google Shape;2887;p155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2888" name="Google Shape;2888;p155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155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155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155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155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155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155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5" name="Google Shape;2895;p155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2896" name="Google Shape;2896;p155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155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155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155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155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155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155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155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0" name="Google Shape;130;p17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131" name="Google Shape;131;p17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17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134" name="Google Shape;134;p17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135" name="Google Shape;135;p17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41;p17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142" name="Google Shape;142;p17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156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906" name="Google Shape;2906;p156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2907" name="Google Shape;2907;p156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56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56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p157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12" name="Google Shape;2912;p157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13" name="Google Shape;2913;p157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2914" name="Google Shape;2914;p157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57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57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Google Shape;2918;p158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19" name="Google Shape;2919;p158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Google Shape;2921;p159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922" name="Google Shape;2922;p159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923" name="Google Shape;2923;p159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2924" name="Google Shape;2924;p159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59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59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159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2928" name="Google Shape;2928;p159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2929" name="Google Shape;2929;p159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159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159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59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159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159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59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59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59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59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9" name="Google Shape;2939;p159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2940" name="Google Shape;2940;p159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59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59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159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159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59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6" name="Google Shape;2946;p159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2947" name="Google Shape;2947;p159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59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59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59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59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59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59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59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59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59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59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59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59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59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59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59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59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59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Google Shape;2967;p1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161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9" name="Google Shape;2969;p161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0" name="Google Shape;2970;p161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1" name="Google Shape;2971;p161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2" name="Google Shape;2972;p161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3" name="Google Shape;2973;p161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4" name="Google Shape;2974;p161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5" name="Google Shape;2975;p161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76" name="Google Shape;2976;p161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7" name="Google Shape;2977;p161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8" name="Google Shape;2978;p161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9" name="Google Shape;2979;p161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980" name="Google Shape;2980;p161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2981" name="Google Shape;2981;p161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61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3" name="Google Shape;2983;p161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2984" name="Google Shape;2984;p161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2985" name="Google Shape;2985;p161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61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61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61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61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61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161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2" name="Google Shape;2992;p161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2993" name="Google Shape;2993;p161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161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161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161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161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61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161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p162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02" name="Google Shape;3002;p162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003" name="Google Shape;3003;p162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3004" name="Google Shape;3004;p162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62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6" name="Google Shape;3006;p162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3007" name="Google Shape;3007;p162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3008" name="Google Shape;3008;p162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162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162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162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162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3" name="Google Shape;3013;p162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3014" name="Google Shape;3014;p162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162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162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162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162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162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162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Google Shape;3022;p163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23" name="Google Shape;3023;p163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4" name="Google Shape;3024;p163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3025" name="Google Shape;3025;p163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3026" name="Google Shape;3026;p163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63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8" name="Google Shape;3028;p163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3029" name="Google Shape;3029;p163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63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63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63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63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3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" name="Google Shape;3035;p164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36" name="Google Shape;3036;p164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37" name="Google Shape;3037;p164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3038" name="Google Shape;3038;p164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64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64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1" name="Google Shape;3041;p164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3042" name="Google Shape;3042;p164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3043" name="Google Shape;3043;p164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3044" name="Google Shape;3044;p164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5" name="Google Shape;3045;p164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6" name="Google Shape;3046;p164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7" name="Google Shape;3047;p164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8" name="Google Shape;3048;p164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49" name="Google Shape;3049;p164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3050" name="Google Shape;3050;p164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1" name="Google Shape;3051;p164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2" name="Google Shape;3052;p164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3" name="Google Shape;3053;p164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4" name="Google Shape;3054;p164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5" name="Google Shape;3055;p164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6" name="Google Shape;3056;p164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3057" name="Google Shape;3057;p164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164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164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164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164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165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64" name="Google Shape;3064;p165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65" name="Google Shape;3065;p165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3066" name="Google Shape;3066;p165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65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8" name="Google Shape;3068;p165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3069" name="Google Shape;3069;p165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65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65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65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65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18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150" name="Google Shape;150;p18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18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153" name="Google Shape;153;p18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154" name="Google Shape;154;p18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8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8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8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58;p18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159" name="Google Shape;159;p18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8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8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8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8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p166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6" name="Google Shape;3076;p166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77" name="Google Shape;3077;p166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3078" name="Google Shape;3078;p166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66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0" name="Google Shape;3080;p166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3081" name="Google Shape;3081;p166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3082" name="Google Shape;3082;p166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166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166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166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166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166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166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166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0" name="Google Shape;3090;p166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3091" name="Google Shape;3091;p166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166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166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166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5" name="Google Shape;3095;p166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3096" name="Google Shape;3096;p166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166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166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166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166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p167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03" name="Google Shape;3103;p167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104" name="Google Shape;3104;p167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3105" name="Google Shape;3105;p167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67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1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09" name="Google Shape;3109;p168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0" name="Google Shape;3110;p168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1" name="Google Shape;3111;p168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12" name="Google Shape;3112;p168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113" name="Google Shape;3113;p168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3114" name="Google Shape;3114;p168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68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6" name="Google Shape;3116;p168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3117" name="Google Shape;3117;p168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68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68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68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68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Google Shape;3123;p1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4" name="Google Shape;3124;p169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5" name="Google Shape;3125;p169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6" name="Google Shape;3126;p169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3127" name="Google Shape;3127;p169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69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9" name="Google Shape;3129;p169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3130" name="Google Shape;3130;p169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69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69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69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69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Google Shape;3136;p1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37" name="Google Shape;3137;p170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170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9" name="Google Shape;3139;p170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0" name="Google Shape;3140;p170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1" name="Google Shape;3141;p170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2" name="Google Shape;3142;p170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143" name="Google Shape;3143;p170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3144" name="Google Shape;3144;p170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70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70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7" name="Google Shape;3147;p170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3148" name="Google Shape;3148;p170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3149" name="Google Shape;3149;p170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170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170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170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170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170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170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170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170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170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9" name="Google Shape;3159;p170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3160" name="Google Shape;3160;p170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170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170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170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170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5" name="Google Shape;3165;p170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3166" name="Google Shape;3166;p170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170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170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170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17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2" name="Google Shape;3172;p171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3" name="Google Shape;3173;p171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4" name="Google Shape;3174;p171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5" name="Google Shape;3175;p171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6" name="Google Shape;3176;p171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7" name="Google Shape;3177;p171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8" name="Google Shape;3178;p171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9" name="Google Shape;3179;p171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180" name="Google Shape;3180;p171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3181" name="Google Shape;3181;p171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71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3" name="Google Shape;3183;p171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3184" name="Google Shape;3184;p171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3185" name="Google Shape;3185;p171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3186" name="Google Shape;3186;p171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171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171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9" name="Google Shape;3189;p171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0" name="Google Shape;3190;p171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1" name="Google Shape;3191;p171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2" name="Google Shape;3192;p171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171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171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171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171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171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171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171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171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01" name="Google Shape;3201;p171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2" name="Google Shape;3202;p171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3203" name="Google Shape;3203;p171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171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171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171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171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171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9" name="Google Shape;3209;p171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3210" name="Google Shape;3210;p171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171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171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171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171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1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17" name="Google Shape;3217;p172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8" name="Google Shape;3218;p172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9" name="Google Shape;3219;p172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0" name="Google Shape;3220;p172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1" name="Google Shape;3221;p172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2" name="Google Shape;3222;p172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3" name="Google Shape;3223;p172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4" name="Google Shape;3224;p172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5" name="Google Shape;3225;p172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6" name="Google Shape;3226;p172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7" name="Google Shape;3227;p172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8" name="Google Shape;3228;p172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229" name="Google Shape;3229;p172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3230" name="Google Shape;3230;p172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72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72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3" name="Google Shape;3233;p172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3234" name="Google Shape;3234;p172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3235" name="Google Shape;3235;p172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172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172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172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172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0" name="Google Shape;3240;p172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3241" name="Google Shape;3241;p172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172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172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172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172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172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172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172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173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1" name="Google Shape;3251;p173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2" name="Google Shape;3252;p173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3" name="Google Shape;3253;p173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4" name="Google Shape;3254;p173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5" name="Google Shape;3255;p173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256" name="Google Shape;3256;p173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3257" name="Google Shape;3257;p173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73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p1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61" name="Google Shape;3261;p174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3262" name="Google Shape;3262;p174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74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74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174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3266" name="Google Shape;3266;p174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3267" name="Google Shape;3267;p174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174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174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174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174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2" name="Google Shape;3272;p174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3273" name="Google Shape;3273;p174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174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174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174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p17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79" name="Google Shape;3279;p175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3280" name="Google Shape;3280;p175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75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68" name="Google Shape;168;p19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169" name="Google Shape;169;p19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19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173" name="Google Shape;173;p19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174" name="Google Shape;174;p19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9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9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9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9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19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180" name="Google Shape;180;p19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9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9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9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9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9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9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19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188" name="Google Shape;188;p19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9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9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9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9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9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17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84" name="Google Shape;3284;p176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3285" name="Google Shape;3285;p176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76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7" name="Google Shape;3287;p176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3288" name="Google Shape;3288;p176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3289" name="Google Shape;3289;p176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76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76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176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176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4" name="Google Shape;3294;p176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3295" name="Google Shape;3295;p176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176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176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176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17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01" name="Google Shape;3301;p177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3302" name="Google Shape;3302;p177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77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4" name="Google Shape;3304;p177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3305" name="Google Shape;3305;p177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3306" name="Google Shape;3306;p17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17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17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17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17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17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17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3" name="Google Shape;3313;p177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3314" name="Google Shape;3314;p177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177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177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177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177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177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" name="Google Shape;3321;p17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22" name="Google Shape;3322;p178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3323" name="Google Shape;3323;p178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78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5" name="Google Shape;3325;p178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3326" name="Google Shape;3326;p178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3327" name="Google Shape;3327;p178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178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178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178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178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2" name="Google Shape;3332;p178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3333" name="Google Shape;3333;p178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178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178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178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178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1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40" name="Google Shape;3340;p179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3341" name="Google Shape;3341;p179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79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179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3344" name="Google Shape;3344;p179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3345" name="Google Shape;3345;p179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179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179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179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179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0" name="Google Shape;3350;p179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3351" name="Google Shape;3351;p179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179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179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179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179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179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179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179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9" name="Google Shape;3359;p179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3360" name="Google Shape;3360;p179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179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179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179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179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p180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67" name="Google Shape;3367;p180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8" name="Google Shape;3368;p180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3369" name="Google Shape;3369;p180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80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1" name="Google Shape;3371;p180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3372" name="Google Shape;3372;p180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3373" name="Google Shape;3373;p180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80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80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80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80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" name="Google Shape;3379;p181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3380" name="Google Shape;3380;p181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81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81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181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3384" name="Google Shape;3384;p181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3385" name="Google Shape;3385;p181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3386" name="Google Shape;3386;p181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7" name="Google Shape;3387;p181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8" name="Google Shape;3388;p181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9" name="Google Shape;3389;p181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0" name="Google Shape;3390;p181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1" name="Google Shape;3391;p181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2" name="Google Shape;3392;p181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3" name="Google Shape;3393;p181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4" name="Google Shape;3394;p181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5" name="Google Shape;3395;p181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6" name="Google Shape;3396;p181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7" name="Google Shape;3397;p181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8" name="Google Shape;3398;p181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9" name="Google Shape;3399;p181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0" name="Google Shape;3400;p181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01" name="Google Shape;3401;p181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2" name="Google Shape;3402;p181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3403" name="Google Shape;3403;p181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181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181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181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181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8" name="Google Shape;3408;p181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3409" name="Google Shape;3409;p181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181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181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181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181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5" name="Google Shape;3415;p182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3416" name="Google Shape;3416;p182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82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8" name="Google Shape;3418;p182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3419" name="Google Shape;3419;p182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3420" name="Google Shape;3420;p182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182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182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182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182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182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182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7" name="Google Shape;3427;p182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3428" name="Google Shape;3428;p182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182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182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182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182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182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182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 1">
  <p:cSld name="CUSTOM_4_1_1"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Google Shape;3436;p183"/>
          <p:cNvSpPr txBox="1">
            <a:spLocks noGrp="1"/>
          </p:cNvSpPr>
          <p:nvPr>
            <p:ph type="title"/>
          </p:nvPr>
        </p:nvSpPr>
        <p:spPr>
          <a:xfrm>
            <a:off x="4166537" y="1912650"/>
            <a:ext cx="353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37" name="Google Shape;3437;p183"/>
          <p:cNvSpPr txBox="1">
            <a:spLocks noGrp="1"/>
          </p:cNvSpPr>
          <p:nvPr>
            <p:ph type="subTitle" idx="1"/>
          </p:nvPr>
        </p:nvSpPr>
        <p:spPr>
          <a:xfrm>
            <a:off x="4166537" y="2409150"/>
            <a:ext cx="35343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38" name="Google Shape;3438;p183"/>
          <p:cNvGrpSpPr/>
          <p:nvPr/>
        </p:nvGrpSpPr>
        <p:grpSpPr>
          <a:xfrm>
            <a:off x="-1140984" y="-3656650"/>
            <a:ext cx="12418431" cy="9481104"/>
            <a:chOff x="-1140984" y="-3656650"/>
            <a:chExt cx="12418431" cy="9481104"/>
          </a:xfrm>
        </p:grpSpPr>
        <p:sp>
          <p:nvSpPr>
            <p:cNvPr id="3439" name="Google Shape;3439;p183"/>
            <p:cNvSpPr/>
            <p:nvPr/>
          </p:nvSpPr>
          <p:spPr>
            <a:xfrm>
              <a:off x="-1140984" y="3848498"/>
              <a:ext cx="2844070" cy="1975956"/>
            </a:xfrm>
            <a:custGeom>
              <a:avLst/>
              <a:gdLst/>
              <a:ahLst/>
              <a:cxnLst/>
              <a:rect l="l" t="t" r="r" b="b"/>
              <a:pathLst>
                <a:path w="30323" h="21069" extrusionOk="0">
                  <a:moveTo>
                    <a:pt x="10817" y="0"/>
                  </a:moveTo>
                  <a:cubicBezTo>
                    <a:pt x="10582" y="0"/>
                    <a:pt x="10348" y="14"/>
                    <a:pt x="10117" y="42"/>
                  </a:cubicBezTo>
                  <a:cubicBezTo>
                    <a:pt x="8011" y="292"/>
                    <a:pt x="6093" y="1496"/>
                    <a:pt x="4425" y="2923"/>
                  </a:cubicBezTo>
                  <a:cubicBezTo>
                    <a:pt x="2783" y="4315"/>
                    <a:pt x="1267" y="6037"/>
                    <a:pt x="633" y="8222"/>
                  </a:cubicBezTo>
                  <a:cubicBezTo>
                    <a:pt x="0" y="10399"/>
                    <a:pt x="491" y="13102"/>
                    <a:pt x="2213" y="14369"/>
                  </a:cubicBezTo>
                  <a:cubicBezTo>
                    <a:pt x="2641" y="14690"/>
                    <a:pt x="3185" y="15020"/>
                    <a:pt x="3185" y="15591"/>
                  </a:cubicBezTo>
                  <a:cubicBezTo>
                    <a:pt x="3194" y="15787"/>
                    <a:pt x="3122" y="15966"/>
                    <a:pt x="3051" y="16144"/>
                  </a:cubicBezTo>
                  <a:cubicBezTo>
                    <a:pt x="2543" y="17411"/>
                    <a:pt x="1927" y="18633"/>
                    <a:pt x="1606" y="19971"/>
                  </a:cubicBezTo>
                  <a:cubicBezTo>
                    <a:pt x="1526" y="20328"/>
                    <a:pt x="1472" y="20703"/>
                    <a:pt x="1445" y="21069"/>
                  </a:cubicBezTo>
                  <a:lnTo>
                    <a:pt x="29038" y="21069"/>
                  </a:lnTo>
                  <a:cubicBezTo>
                    <a:pt x="29725" y="20399"/>
                    <a:pt x="30323" y="19490"/>
                    <a:pt x="30082" y="18535"/>
                  </a:cubicBezTo>
                  <a:cubicBezTo>
                    <a:pt x="29761" y="17286"/>
                    <a:pt x="28164" y="16840"/>
                    <a:pt x="27905" y="15573"/>
                  </a:cubicBezTo>
                  <a:cubicBezTo>
                    <a:pt x="27646" y="14324"/>
                    <a:pt x="28851" y="13245"/>
                    <a:pt x="28878" y="11969"/>
                  </a:cubicBezTo>
                  <a:cubicBezTo>
                    <a:pt x="28904" y="11148"/>
                    <a:pt x="28414" y="10390"/>
                    <a:pt x="27780" y="9953"/>
                  </a:cubicBezTo>
                  <a:cubicBezTo>
                    <a:pt x="27156" y="9525"/>
                    <a:pt x="26397" y="9382"/>
                    <a:pt x="25657" y="9320"/>
                  </a:cubicBezTo>
                  <a:cubicBezTo>
                    <a:pt x="25363" y="9296"/>
                    <a:pt x="25068" y="9284"/>
                    <a:pt x="24773" y="9284"/>
                  </a:cubicBezTo>
                  <a:cubicBezTo>
                    <a:pt x="24066" y="9284"/>
                    <a:pt x="23358" y="9353"/>
                    <a:pt x="22660" y="9498"/>
                  </a:cubicBezTo>
                  <a:cubicBezTo>
                    <a:pt x="21712" y="9688"/>
                    <a:pt x="20757" y="10013"/>
                    <a:pt x="19802" y="10013"/>
                  </a:cubicBezTo>
                  <a:cubicBezTo>
                    <a:pt x="19633" y="10013"/>
                    <a:pt x="19465" y="10003"/>
                    <a:pt x="19296" y="9980"/>
                  </a:cubicBezTo>
                  <a:cubicBezTo>
                    <a:pt x="18850" y="9917"/>
                    <a:pt x="18404" y="9766"/>
                    <a:pt x="18047" y="9462"/>
                  </a:cubicBezTo>
                  <a:cubicBezTo>
                    <a:pt x="17583" y="9061"/>
                    <a:pt x="17307" y="8436"/>
                    <a:pt x="17120" y="7812"/>
                  </a:cubicBezTo>
                  <a:cubicBezTo>
                    <a:pt x="16593" y="6099"/>
                    <a:pt x="16522" y="4190"/>
                    <a:pt x="15648" y="2656"/>
                  </a:cubicBezTo>
                  <a:cubicBezTo>
                    <a:pt x="14648" y="894"/>
                    <a:pt x="12709" y="0"/>
                    <a:pt x="10817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83"/>
            <p:cNvSpPr/>
            <p:nvPr/>
          </p:nvSpPr>
          <p:spPr>
            <a:xfrm>
              <a:off x="5454326" y="3739625"/>
              <a:ext cx="4099956" cy="1806410"/>
            </a:xfrm>
            <a:custGeom>
              <a:avLst/>
              <a:gdLst/>
              <a:ahLst/>
              <a:cxnLst/>
              <a:rect l="l" t="t" r="r" b="b"/>
              <a:pathLst>
                <a:path w="30324" h="21066" extrusionOk="0">
                  <a:moveTo>
                    <a:pt x="19522" y="0"/>
                  </a:moveTo>
                  <a:cubicBezTo>
                    <a:pt x="17627" y="0"/>
                    <a:pt x="15686" y="886"/>
                    <a:pt x="14676" y="2653"/>
                  </a:cubicBezTo>
                  <a:cubicBezTo>
                    <a:pt x="13801" y="4187"/>
                    <a:pt x="13739" y="6096"/>
                    <a:pt x="13204" y="7818"/>
                  </a:cubicBezTo>
                  <a:cubicBezTo>
                    <a:pt x="13016" y="8434"/>
                    <a:pt x="12749" y="9058"/>
                    <a:pt x="12276" y="9460"/>
                  </a:cubicBezTo>
                  <a:cubicBezTo>
                    <a:pt x="11919" y="9763"/>
                    <a:pt x="11473" y="9915"/>
                    <a:pt x="11027" y="9977"/>
                  </a:cubicBezTo>
                  <a:cubicBezTo>
                    <a:pt x="10858" y="10000"/>
                    <a:pt x="10690" y="10010"/>
                    <a:pt x="10521" y="10010"/>
                  </a:cubicBezTo>
                  <a:cubicBezTo>
                    <a:pt x="9566" y="10010"/>
                    <a:pt x="8612" y="9685"/>
                    <a:pt x="7664" y="9495"/>
                  </a:cubicBezTo>
                  <a:cubicBezTo>
                    <a:pt x="6954" y="9355"/>
                    <a:pt x="6236" y="9283"/>
                    <a:pt x="5518" y="9283"/>
                  </a:cubicBezTo>
                  <a:cubicBezTo>
                    <a:pt x="5234" y="9283"/>
                    <a:pt x="4950" y="9294"/>
                    <a:pt x="4666" y="9317"/>
                  </a:cubicBezTo>
                  <a:cubicBezTo>
                    <a:pt x="3926" y="9379"/>
                    <a:pt x="3176" y="9531"/>
                    <a:pt x="2543" y="9959"/>
                  </a:cubicBezTo>
                  <a:cubicBezTo>
                    <a:pt x="1910" y="10387"/>
                    <a:pt x="1419" y="11146"/>
                    <a:pt x="1446" y="11966"/>
                  </a:cubicBezTo>
                  <a:cubicBezTo>
                    <a:pt x="1472" y="13242"/>
                    <a:pt x="2677" y="14322"/>
                    <a:pt x="2418" y="15571"/>
                  </a:cubicBezTo>
                  <a:cubicBezTo>
                    <a:pt x="2159" y="16837"/>
                    <a:pt x="571" y="17292"/>
                    <a:pt x="250" y="18541"/>
                  </a:cubicBezTo>
                  <a:cubicBezTo>
                    <a:pt x="1" y="19487"/>
                    <a:pt x="598" y="20397"/>
                    <a:pt x="1294" y="21066"/>
                  </a:cubicBezTo>
                  <a:lnTo>
                    <a:pt x="28887" y="21066"/>
                  </a:lnTo>
                  <a:cubicBezTo>
                    <a:pt x="28860" y="20700"/>
                    <a:pt x="28798" y="20325"/>
                    <a:pt x="28717" y="19978"/>
                  </a:cubicBezTo>
                  <a:cubicBezTo>
                    <a:pt x="28405" y="18630"/>
                    <a:pt x="27781" y="17417"/>
                    <a:pt x="27272" y="16150"/>
                  </a:cubicBezTo>
                  <a:cubicBezTo>
                    <a:pt x="27201" y="15972"/>
                    <a:pt x="27138" y="15785"/>
                    <a:pt x="27138" y="15588"/>
                  </a:cubicBezTo>
                  <a:cubicBezTo>
                    <a:pt x="27138" y="15017"/>
                    <a:pt x="27691" y="14687"/>
                    <a:pt x="28111" y="14366"/>
                  </a:cubicBezTo>
                  <a:cubicBezTo>
                    <a:pt x="29833" y="13099"/>
                    <a:pt x="30323" y="10396"/>
                    <a:pt x="29690" y="8220"/>
                  </a:cubicBezTo>
                  <a:cubicBezTo>
                    <a:pt x="29056" y="6034"/>
                    <a:pt x="27540" y="4312"/>
                    <a:pt x="25907" y="2921"/>
                  </a:cubicBezTo>
                  <a:cubicBezTo>
                    <a:pt x="24230" y="1493"/>
                    <a:pt x="22312" y="289"/>
                    <a:pt x="20207" y="39"/>
                  </a:cubicBezTo>
                  <a:cubicBezTo>
                    <a:pt x="19980" y="13"/>
                    <a:pt x="19751" y="0"/>
                    <a:pt x="19522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83"/>
            <p:cNvSpPr/>
            <p:nvPr/>
          </p:nvSpPr>
          <p:spPr>
            <a:xfrm rot="6050513">
              <a:off x="6245600" y="-3523667"/>
              <a:ext cx="4370590" cy="4959534"/>
            </a:xfrm>
            <a:custGeom>
              <a:avLst/>
              <a:gdLst/>
              <a:ahLst/>
              <a:cxnLst/>
              <a:rect l="l" t="t" r="r" b="b"/>
              <a:pathLst>
                <a:path w="25979" h="29481" extrusionOk="0">
                  <a:moveTo>
                    <a:pt x="5431" y="0"/>
                  </a:moveTo>
                  <a:cubicBezTo>
                    <a:pt x="4448" y="0"/>
                    <a:pt x="3513" y="262"/>
                    <a:pt x="2837" y="958"/>
                  </a:cubicBezTo>
                  <a:cubicBezTo>
                    <a:pt x="1758" y="2073"/>
                    <a:pt x="1793" y="3857"/>
                    <a:pt x="2159" y="5365"/>
                  </a:cubicBezTo>
                  <a:cubicBezTo>
                    <a:pt x="2516" y="6881"/>
                    <a:pt x="3131" y="8389"/>
                    <a:pt x="2962" y="9932"/>
                  </a:cubicBezTo>
                  <a:cubicBezTo>
                    <a:pt x="2819" y="11190"/>
                    <a:pt x="2177" y="12323"/>
                    <a:pt x="1686" y="13483"/>
                  </a:cubicBezTo>
                  <a:cubicBezTo>
                    <a:pt x="241" y="16873"/>
                    <a:pt x="0" y="20762"/>
                    <a:pt x="1026" y="24304"/>
                  </a:cubicBezTo>
                  <a:cubicBezTo>
                    <a:pt x="1517" y="25999"/>
                    <a:pt x="2355" y="27694"/>
                    <a:pt x="3845" y="28640"/>
                  </a:cubicBezTo>
                  <a:cubicBezTo>
                    <a:pt x="4477" y="29035"/>
                    <a:pt x="5242" y="29242"/>
                    <a:pt x="5991" y="29242"/>
                  </a:cubicBezTo>
                  <a:cubicBezTo>
                    <a:pt x="7019" y="29242"/>
                    <a:pt x="8017" y="28851"/>
                    <a:pt x="8600" y="28015"/>
                  </a:cubicBezTo>
                  <a:lnTo>
                    <a:pt x="7949" y="27052"/>
                  </a:lnTo>
                  <a:lnTo>
                    <a:pt x="7949" y="27052"/>
                  </a:lnTo>
                  <a:cubicBezTo>
                    <a:pt x="8671" y="27667"/>
                    <a:pt x="9492" y="28167"/>
                    <a:pt x="10366" y="28533"/>
                  </a:cubicBezTo>
                  <a:cubicBezTo>
                    <a:pt x="12031" y="29233"/>
                    <a:pt x="13847" y="29481"/>
                    <a:pt x="15663" y="29481"/>
                  </a:cubicBezTo>
                  <a:cubicBezTo>
                    <a:pt x="16182" y="29481"/>
                    <a:pt x="16702" y="29461"/>
                    <a:pt x="17218" y="29425"/>
                  </a:cubicBezTo>
                  <a:cubicBezTo>
                    <a:pt x="19243" y="29291"/>
                    <a:pt x="21313" y="28898"/>
                    <a:pt x="23016" y="27792"/>
                  </a:cubicBezTo>
                  <a:cubicBezTo>
                    <a:pt x="24711" y="26686"/>
                    <a:pt x="25978" y="24741"/>
                    <a:pt x="25818" y="22716"/>
                  </a:cubicBezTo>
                  <a:cubicBezTo>
                    <a:pt x="25621" y="20325"/>
                    <a:pt x="23525" y="18184"/>
                    <a:pt x="24051" y="15838"/>
                  </a:cubicBezTo>
                  <a:cubicBezTo>
                    <a:pt x="24256" y="14937"/>
                    <a:pt x="24827" y="14152"/>
                    <a:pt x="25086" y="13269"/>
                  </a:cubicBezTo>
                  <a:cubicBezTo>
                    <a:pt x="25693" y="11199"/>
                    <a:pt x="24176" y="8773"/>
                    <a:pt x="22053" y="8398"/>
                  </a:cubicBezTo>
                  <a:cubicBezTo>
                    <a:pt x="21723" y="8344"/>
                    <a:pt x="21366" y="8318"/>
                    <a:pt x="21116" y="8095"/>
                  </a:cubicBezTo>
                  <a:cubicBezTo>
                    <a:pt x="20893" y="7898"/>
                    <a:pt x="20822" y="7577"/>
                    <a:pt x="20786" y="7274"/>
                  </a:cubicBezTo>
                  <a:cubicBezTo>
                    <a:pt x="20581" y="5142"/>
                    <a:pt x="21973" y="2635"/>
                    <a:pt x="20527" y="1047"/>
                  </a:cubicBezTo>
                  <a:cubicBezTo>
                    <a:pt x="19982" y="443"/>
                    <a:pt x="19186" y="213"/>
                    <a:pt x="18357" y="213"/>
                  </a:cubicBezTo>
                  <a:cubicBezTo>
                    <a:pt x="17804" y="213"/>
                    <a:pt x="17236" y="315"/>
                    <a:pt x="16718" y="476"/>
                  </a:cubicBezTo>
                  <a:cubicBezTo>
                    <a:pt x="15425" y="887"/>
                    <a:pt x="14202" y="1600"/>
                    <a:pt x="12846" y="1707"/>
                  </a:cubicBezTo>
                  <a:cubicBezTo>
                    <a:pt x="12717" y="1718"/>
                    <a:pt x="12589" y="1723"/>
                    <a:pt x="12461" y="1723"/>
                  </a:cubicBezTo>
                  <a:cubicBezTo>
                    <a:pt x="10856" y="1723"/>
                    <a:pt x="9334" y="935"/>
                    <a:pt x="7797" y="423"/>
                  </a:cubicBezTo>
                  <a:cubicBezTo>
                    <a:pt x="7052" y="171"/>
                    <a:pt x="6226" y="0"/>
                    <a:pt x="5431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83"/>
            <p:cNvSpPr/>
            <p:nvPr/>
          </p:nvSpPr>
          <p:spPr>
            <a:xfrm rot="9353569">
              <a:off x="-871775" y="-266940"/>
              <a:ext cx="2236192" cy="1393369"/>
            </a:xfrm>
            <a:custGeom>
              <a:avLst/>
              <a:gdLst/>
              <a:ahLst/>
              <a:cxnLst/>
              <a:rect l="l" t="t" r="r" b="b"/>
              <a:pathLst>
                <a:path w="28968" h="18051" extrusionOk="0">
                  <a:moveTo>
                    <a:pt x="18501" y="1"/>
                  </a:moveTo>
                  <a:cubicBezTo>
                    <a:pt x="17283" y="1"/>
                    <a:pt x="16058" y="119"/>
                    <a:pt x="14952" y="575"/>
                  </a:cubicBezTo>
                  <a:cubicBezTo>
                    <a:pt x="13561" y="1145"/>
                    <a:pt x="12445" y="2216"/>
                    <a:pt x="11625" y="3420"/>
                  </a:cubicBezTo>
                  <a:cubicBezTo>
                    <a:pt x="10804" y="4625"/>
                    <a:pt x="10251" y="5972"/>
                    <a:pt x="9724" y="7310"/>
                  </a:cubicBezTo>
                  <a:cubicBezTo>
                    <a:pt x="9591" y="7649"/>
                    <a:pt x="9448" y="8015"/>
                    <a:pt x="9127" y="8220"/>
                  </a:cubicBezTo>
                  <a:cubicBezTo>
                    <a:pt x="8871" y="8387"/>
                    <a:pt x="8545" y="8426"/>
                    <a:pt x="8230" y="8426"/>
                  </a:cubicBezTo>
                  <a:cubicBezTo>
                    <a:pt x="8192" y="8426"/>
                    <a:pt x="8155" y="8426"/>
                    <a:pt x="8119" y="8425"/>
                  </a:cubicBezTo>
                  <a:cubicBezTo>
                    <a:pt x="7124" y="8404"/>
                    <a:pt x="6085" y="8219"/>
                    <a:pt x="5099" y="8219"/>
                  </a:cubicBezTo>
                  <a:cubicBezTo>
                    <a:pt x="4369" y="8219"/>
                    <a:pt x="3667" y="8321"/>
                    <a:pt x="3034" y="8666"/>
                  </a:cubicBezTo>
                  <a:cubicBezTo>
                    <a:pt x="1651" y="9415"/>
                    <a:pt x="1151" y="11039"/>
                    <a:pt x="794" y="12511"/>
                  </a:cubicBezTo>
                  <a:cubicBezTo>
                    <a:pt x="366" y="14259"/>
                    <a:pt x="1" y="16213"/>
                    <a:pt x="679" y="17828"/>
                  </a:cubicBezTo>
                  <a:lnTo>
                    <a:pt x="26416" y="18051"/>
                  </a:lnTo>
                  <a:cubicBezTo>
                    <a:pt x="27558" y="17052"/>
                    <a:pt x="28468" y="15749"/>
                    <a:pt x="28717" y="14286"/>
                  </a:cubicBezTo>
                  <a:cubicBezTo>
                    <a:pt x="28967" y="12805"/>
                    <a:pt x="28432" y="11155"/>
                    <a:pt x="27156" y="10245"/>
                  </a:cubicBezTo>
                  <a:cubicBezTo>
                    <a:pt x="26300" y="9638"/>
                    <a:pt x="25220" y="9397"/>
                    <a:pt x="24159" y="9237"/>
                  </a:cubicBezTo>
                  <a:cubicBezTo>
                    <a:pt x="23802" y="9183"/>
                    <a:pt x="23436" y="9139"/>
                    <a:pt x="23160" y="8933"/>
                  </a:cubicBezTo>
                  <a:cubicBezTo>
                    <a:pt x="22606" y="8532"/>
                    <a:pt x="22633" y="7765"/>
                    <a:pt x="22660" y="7105"/>
                  </a:cubicBezTo>
                  <a:cubicBezTo>
                    <a:pt x="22740" y="5401"/>
                    <a:pt x="22508" y="3688"/>
                    <a:pt x="21973" y="2055"/>
                  </a:cubicBezTo>
                  <a:cubicBezTo>
                    <a:pt x="21768" y="1404"/>
                    <a:pt x="21465" y="726"/>
                    <a:pt x="20867" y="360"/>
                  </a:cubicBezTo>
                  <a:cubicBezTo>
                    <a:pt x="20376" y="75"/>
                    <a:pt x="19778" y="30"/>
                    <a:pt x="19208" y="12"/>
                  </a:cubicBezTo>
                  <a:cubicBezTo>
                    <a:pt x="18973" y="5"/>
                    <a:pt x="18737" y="1"/>
                    <a:pt x="18501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p185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48" name="Google Shape;3448;p185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449" name="Google Shape;3449;p185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3450" name="Google Shape;3450;p185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85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85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3" name="Google Shape;3453;p185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3454" name="Google Shape;3454;p185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3455" name="Google Shape;3455;p185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185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185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185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185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185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185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185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185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185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185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185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185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185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185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70" name="Google Shape;3470;p185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Google Shape;3472;p186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73" name="Google Shape;3473;p186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74" name="Google Shape;3474;p186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75" name="Google Shape;3475;p186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3476" name="Google Shape;3476;p186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86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86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9" name="Google Shape;3479;p186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3480" name="Google Shape;3480;p186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86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86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86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86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8" name="Google Shape;198;p20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199" name="Google Shape;199;p20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p187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7" name="Google Shape;3487;p187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88" name="Google Shape;3488;p187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3489" name="Google Shape;3489;p187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87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1" name="Google Shape;3491;p187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3492" name="Google Shape;3492;p187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3493" name="Google Shape;3493;p187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3494" name="Google Shape;3494;p187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187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187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187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187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9" name="Google Shape;3499;p187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0" name="Google Shape;3500;p187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1" name="Google Shape;3501;p187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2" name="Google Shape;3502;p187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3" name="Google Shape;3503;p187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4" name="Google Shape;3504;p187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5" name="Google Shape;3505;p187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6" name="Google Shape;3506;p187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7" name="Google Shape;3507;p187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8" name="Google Shape;3508;p187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09" name="Google Shape;3509;p187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187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3511" name="Google Shape;3511;p187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187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187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187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187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187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18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19" name="Google Shape;3519;p188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20" name="Google Shape;3520;p188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21" name="Google Shape;3521;p188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188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23" name="Google Shape;3523;p188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3524" name="Google Shape;3524;p188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88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6" name="Google Shape;3526;p188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3527" name="Google Shape;3527;p188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3528" name="Google Shape;3528;p188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188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188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188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188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188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188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3535" name="Google Shape;3535;p188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188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188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188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188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p18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42" name="Google Shape;3542;p189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3543" name="Google Shape;3543;p189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89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5" name="Google Shape;3545;p189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3546" name="Google Shape;3546;p189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3547" name="Google Shape;3547;p189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89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189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189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1" name="Google Shape;3551;p189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3552" name="Google Shape;3552;p189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189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189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189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189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p190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59" name="Google Shape;3559;p190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60" name="Google Shape;3560;p190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3561" name="Google Shape;3561;p190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3562" name="Google Shape;3562;p190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90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90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190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3566" name="Google Shape;3566;p190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3567" name="Google Shape;3567;p190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190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190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190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190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2" name="Google Shape;3572;p190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3573" name="Google Shape;3573;p190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190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190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190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190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190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190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0" name="Google Shape;3580;p190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3581" name="Google Shape;3581;p190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190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19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190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19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190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19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19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Google Shape;3590;p191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591" name="Google Shape;3591;p191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3592" name="Google Shape;3592;p191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91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91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192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7" name="Google Shape;3597;p192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98" name="Google Shape;3598;p192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3599" name="Google Shape;3599;p192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92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92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193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604" name="Google Shape;3604;p193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194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07" name="Google Shape;3607;p194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608" name="Google Shape;3608;p194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3609" name="Google Shape;3609;p194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94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94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2" name="Google Shape;3612;p194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3613" name="Google Shape;3613;p194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3614" name="Google Shape;3614;p194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194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194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194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194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194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194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194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194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194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4" name="Google Shape;3624;p194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3625" name="Google Shape;3625;p194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194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194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194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194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194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1" name="Google Shape;3631;p194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3632" name="Google Shape;3632;p194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194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194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194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194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194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194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194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194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194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194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194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194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194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194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194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194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194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2" name="Google Shape;3652;p19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53" name="Google Shape;3653;p196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4" name="Google Shape;3654;p196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5" name="Google Shape;3655;p196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6" name="Google Shape;3656;p196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7" name="Google Shape;3657;p196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8" name="Google Shape;3658;p196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9" name="Google Shape;3659;p196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60" name="Google Shape;3660;p196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61" name="Google Shape;3661;p196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2" name="Google Shape;3662;p196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3" name="Google Shape;3663;p196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4" name="Google Shape;3664;p196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665" name="Google Shape;3665;p196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3666" name="Google Shape;3666;p196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96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8" name="Google Shape;3668;p196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3669" name="Google Shape;3669;p196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3670" name="Google Shape;3670;p196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196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196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196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196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196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196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7" name="Google Shape;3677;p196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3678" name="Google Shape;3678;p196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196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196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196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196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196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196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21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206" name="Google Shape;206;p21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Google Shape;3686;p197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87" name="Google Shape;3687;p197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688" name="Google Shape;3688;p197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3689" name="Google Shape;3689;p197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97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1" name="Google Shape;3691;p197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3692" name="Google Shape;3692;p197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3693" name="Google Shape;3693;p197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197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197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197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197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8" name="Google Shape;3698;p197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3699" name="Google Shape;3699;p19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19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19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19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19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19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19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p198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198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9" name="Google Shape;3709;p198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3710" name="Google Shape;3710;p198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3711" name="Google Shape;3711;p198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98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3" name="Google Shape;3713;p198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3714" name="Google Shape;3714;p198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98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98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98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98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199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21" name="Google Shape;3721;p199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22" name="Google Shape;3722;p199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3723" name="Google Shape;3723;p199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99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99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199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3727" name="Google Shape;3727;p199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3728" name="Google Shape;3728;p199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3729" name="Google Shape;3729;p199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199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199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199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199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4" name="Google Shape;3734;p199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3735" name="Google Shape;3735;p199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199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199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199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199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199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41" name="Google Shape;3741;p199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3742" name="Google Shape;3742;p199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199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199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199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199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200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49" name="Google Shape;3749;p200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50" name="Google Shape;3750;p200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3751" name="Google Shape;3751;p200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00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3" name="Google Shape;3753;p200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3754" name="Google Shape;3754;p200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00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00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00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00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3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0" name="Google Shape;3760;p201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61" name="Google Shape;3761;p201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62" name="Google Shape;3762;p201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3763" name="Google Shape;3763;p201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01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5" name="Google Shape;3765;p201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3766" name="Google Shape;3766;p201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3767" name="Google Shape;3767;p201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201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20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201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201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201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20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201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5" name="Google Shape;3775;p201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3776" name="Google Shape;3776;p201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201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201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201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0" name="Google Shape;3780;p201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3781" name="Google Shape;3781;p201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01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201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201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201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3787;p202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02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789" name="Google Shape;3789;p202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3790" name="Google Shape;3790;p202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02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Google Shape;3793;p20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94" name="Google Shape;3794;p203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5" name="Google Shape;3795;p203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6" name="Google Shape;3796;p203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7" name="Google Shape;3797;p203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798" name="Google Shape;3798;p203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3799" name="Google Shape;3799;p203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03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1" name="Google Shape;3801;p203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3802" name="Google Shape;3802;p203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03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03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03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03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20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09" name="Google Shape;3809;p204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0" name="Google Shape;3810;p204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1" name="Google Shape;3811;p204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3812" name="Google Shape;3812;p204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04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204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3815" name="Google Shape;3815;p204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04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04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04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04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Google Shape;3821;p20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2" name="Google Shape;3822;p205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3" name="Google Shape;3823;p205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4" name="Google Shape;3824;p205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5" name="Google Shape;3825;p205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26" name="Google Shape;3826;p205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27" name="Google Shape;3827;p205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28" name="Google Shape;3828;p205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3829" name="Google Shape;3829;p205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05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05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2" name="Google Shape;3832;p205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3833" name="Google Shape;3833;p205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3834" name="Google Shape;3834;p205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205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205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205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205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205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205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205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205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205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4" name="Google Shape;3844;p205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3845" name="Google Shape;3845;p205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205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205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205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205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0" name="Google Shape;3850;p205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3851" name="Google Shape;3851;p205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205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205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205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6" name="Google Shape;3856;p20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7" name="Google Shape;3857;p206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8" name="Google Shape;3858;p206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9" name="Google Shape;3859;p206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0" name="Google Shape;3860;p206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1" name="Google Shape;3861;p206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62" name="Google Shape;3862;p206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63" name="Google Shape;3863;p206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64" name="Google Shape;3864;p206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65" name="Google Shape;3865;p206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3866" name="Google Shape;3866;p206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06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8" name="Google Shape;3868;p206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3869" name="Google Shape;3869;p206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3870" name="Google Shape;3870;p206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3871" name="Google Shape;3871;p206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2" name="Google Shape;3872;p206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3" name="Google Shape;3873;p206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4" name="Google Shape;3874;p206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5" name="Google Shape;3875;p206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6" name="Google Shape;3876;p206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7" name="Google Shape;3877;p206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8" name="Google Shape;3878;p206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9" name="Google Shape;3879;p206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0" name="Google Shape;3880;p206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1" name="Google Shape;3881;p206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2" name="Google Shape;3882;p206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3" name="Google Shape;3883;p206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4" name="Google Shape;3884;p206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5" name="Google Shape;3885;p206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86" name="Google Shape;3886;p206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7" name="Google Shape;3887;p206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3888" name="Google Shape;3888;p206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206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206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206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206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206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4" name="Google Shape;3894;p206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3895" name="Google Shape;3895;p206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206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206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206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206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p20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02" name="Google Shape;3902;p207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3" name="Google Shape;3903;p207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4" name="Google Shape;3904;p207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5" name="Google Shape;3905;p207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6" name="Google Shape;3906;p207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7" name="Google Shape;3907;p207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8" name="Google Shape;3908;p207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09" name="Google Shape;3909;p207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0" name="Google Shape;3910;p207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1" name="Google Shape;3911;p207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2" name="Google Shape;3912;p207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3" name="Google Shape;3913;p207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914" name="Google Shape;3914;p207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3915" name="Google Shape;3915;p207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07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07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207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3919" name="Google Shape;3919;p207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3920" name="Google Shape;3920;p207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207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207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207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207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5" name="Google Shape;3925;p207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3926" name="Google Shape;3926;p207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207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20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207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20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207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20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20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p208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36" name="Google Shape;3936;p208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7" name="Google Shape;3937;p208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38" name="Google Shape;3938;p208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9" name="Google Shape;3939;p208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40" name="Google Shape;3940;p208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41" name="Google Shape;3941;p208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3942" name="Google Shape;3942;p208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08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p20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6" name="Google Shape;3946;p209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3947" name="Google Shape;3947;p209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09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09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0" name="Google Shape;3950;p209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3951" name="Google Shape;3951;p209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3952" name="Google Shape;3952;p209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209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209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209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209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7" name="Google Shape;3957;p209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3958" name="Google Shape;3958;p209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209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209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209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3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3" name="Google Shape;3963;p2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64" name="Google Shape;3964;p210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3965" name="Google Shape;3965;p210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10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" name="Google Shape;3968;p2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69" name="Google Shape;3969;p211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3970" name="Google Shape;3970;p211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11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2" name="Google Shape;3972;p211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3973" name="Google Shape;3973;p211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3974" name="Google Shape;3974;p211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211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211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211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211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9" name="Google Shape;3979;p211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3980" name="Google Shape;3980;p211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211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211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211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3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Google Shape;3985;p21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86" name="Google Shape;3986;p212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3987" name="Google Shape;3987;p212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12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12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3990" name="Google Shape;3990;p212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3991" name="Google Shape;3991;p212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212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212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212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212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212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212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212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3999" name="Google Shape;3999;p212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212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212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212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212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212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4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" name="Google Shape;4006;p2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07" name="Google Shape;4007;p213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4008" name="Google Shape;4008;p213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13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0" name="Google Shape;4010;p213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4011" name="Google Shape;4011;p213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4012" name="Google Shape;4012;p213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213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213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213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213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7" name="Google Shape;4017;p213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4018" name="Google Shape;4018;p213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213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213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213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213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" name="Google Shape;4024;p2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5" name="Google Shape;4025;p214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4026" name="Google Shape;4026;p214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14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8" name="Google Shape;4028;p214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4029" name="Google Shape;4029;p214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4030" name="Google Shape;4030;p214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214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214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214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214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5" name="Google Shape;4035;p214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4036" name="Google Shape;4036;p214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214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21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214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21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214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21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21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44" name="Google Shape;4044;p214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4045" name="Google Shape;4045;p214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214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214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214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214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4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1" name="Google Shape;4051;p215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2" name="Google Shape;4052;p215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53" name="Google Shape;4053;p215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4054" name="Google Shape;4054;p215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15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6" name="Google Shape;4056;p215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4057" name="Google Shape;4057;p215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4058" name="Google Shape;4058;p215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15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15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15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15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4" name="Google Shape;4064;p216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4065" name="Google Shape;4065;p216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16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16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8" name="Google Shape;4068;p216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4069" name="Google Shape;4069;p216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4070" name="Google Shape;4070;p216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4071" name="Google Shape;4071;p216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2" name="Google Shape;4072;p216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3" name="Google Shape;4073;p216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4" name="Google Shape;4074;p216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5" name="Google Shape;4075;p216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6" name="Google Shape;4076;p216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7" name="Google Shape;4077;p216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8" name="Google Shape;4078;p216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9" name="Google Shape;4079;p216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0" name="Google Shape;4080;p216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1" name="Google Shape;4081;p216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2" name="Google Shape;4082;p216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3" name="Google Shape;4083;p216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4" name="Google Shape;4084;p216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5" name="Google Shape;4085;p216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6" name="Google Shape;4086;p216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216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4088" name="Google Shape;4088;p216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216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216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216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216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3" name="Google Shape;4093;p216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4094" name="Google Shape;4094;p216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216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216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216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216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15" name="Google Shape;215;p23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216" name="Google Shape;216;p23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3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3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220" name="Google Shape;220;p23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221" name="Google Shape;221;p23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" name="Google Shape;231;p23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232" name="Google Shape;232;p23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23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239" name="Google Shape;239;p23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oogle Shape;4100;p217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4101" name="Google Shape;4101;p217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17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3" name="Google Shape;4103;p217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4104" name="Google Shape;4104;p217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4105" name="Google Shape;4105;p21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21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21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21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21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21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21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2" name="Google Shape;4112;p217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4113" name="Google Shape;4113;p21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21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21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21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21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21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21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 1">
  <p:cSld name="CUSTOM_4_1_1">
    <p:spTree>
      <p:nvGrpSpPr>
        <p:cNvPr id="1" name="Shape 4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Google Shape;4121;p218"/>
          <p:cNvSpPr txBox="1">
            <a:spLocks noGrp="1"/>
          </p:cNvSpPr>
          <p:nvPr>
            <p:ph type="title"/>
          </p:nvPr>
        </p:nvSpPr>
        <p:spPr>
          <a:xfrm>
            <a:off x="4166537" y="1912650"/>
            <a:ext cx="353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22" name="Google Shape;4122;p218"/>
          <p:cNvSpPr txBox="1">
            <a:spLocks noGrp="1"/>
          </p:cNvSpPr>
          <p:nvPr>
            <p:ph type="subTitle" idx="1"/>
          </p:nvPr>
        </p:nvSpPr>
        <p:spPr>
          <a:xfrm>
            <a:off x="4166537" y="2409150"/>
            <a:ext cx="35343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23" name="Google Shape;4123;p218"/>
          <p:cNvGrpSpPr/>
          <p:nvPr/>
        </p:nvGrpSpPr>
        <p:grpSpPr>
          <a:xfrm>
            <a:off x="-1140984" y="-3656650"/>
            <a:ext cx="12418431" cy="9481104"/>
            <a:chOff x="-1140984" y="-3656650"/>
            <a:chExt cx="12418431" cy="9481104"/>
          </a:xfrm>
        </p:grpSpPr>
        <p:sp>
          <p:nvSpPr>
            <p:cNvPr id="4124" name="Google Shape;4124;p218"/>
            <p:cNvSpPr/>
            <p:nvPr/>
          </p:nvSpPr>
          <p:spPr>
            <a:xfrm>
              <a:off x="-1140984" y="3848498"/>
              <a:ext cx="2844070" cy="1975956"/>
            </a:xfrm>
            <a:custGeom>
              <a:avLst/>
              <a:gdLst/>
              <a:ahLst/>
              <a:cxnLst/>
              <a:rect l="l" t="t" r="r" b="b"/>
              <a:pathLst>
                <a:path w="30323" h="21069" extrusionOk="0">
                  <a:moveTo>
                    <a:pt x="10817" y="0"/>
                  </a:moveTo>
                  <a:cubicBezTo>
                    <a:pt x="10582" y="0"/>
                    <a:pt x="10348" y="14"/>
                    <a:pt x="10117" y="42"/>
                  </a:cubicBezTo>
                  <a:cubicBezTo>
                    <a:pt x="8011" y="292"/>
                    <a:pt x="6093" y="1496"/>
                    <a:pt x="4425" y="2923"/>
                  </a:cubicBezTo>
                  <a:cubicBezTo>
                    <a:pt x="2783" y="4315"/>
                    <a:pt x="1267" y="6037"/>
                    <a:pt x="633" y="8222"/>
                  </a:cubicBezTo>
                  <a:cubicBezTo>
                    <a:pt x="0" y="10399"/>
                    <a:pt x="491" y="13102"/>
                    <a:pt x="2213" y="14369"/>
                  </a:cubicBezTo>
                  <a:cubicBezTo>
                    <a:pt x="2641" y="14690"/>
                    <a:pt x="3185" y="15020"/>
                    <a:pt x="3185" y="15591"/>
                  </a:cubicBezTo>
                  <a:cubicBezTo>
                    <a:pt x="3194" y="15787"/>
                    <a:pt x="3122" y="15966"/>
                    <a:pt x="3051" y="16144"/>
                  </a:cubicBezTo>
                  <a:cubicBezTo>
                    <a:pt x="2543" y="17411"/>
                    <a:pt x="1927" y="18633"/>
                    <a:pt x="1606" y="19971"/>
                  </a:cubicBezTo>
                  <a:cubicBezTo>
                    <a:pt x="1526" y="20328"/>
                    <a:pt x="1472" y="20703"/>
                    <a:pt x="1445" y="21069"/>
                  </a:cubicBezTo>
                  <a:lnTo>
                    <a:pt x="29038" y="21069"/>
                  </a:lnTo>
                  <a:cubicBezTo>
                    <a:pt x="29725" y="20399"/>
                    <a:pt x="30323" y="19490"/>
                    <a:pt x="30082" y="18535"/>
                  </a:cubicBezTo>
                  <a:cubicBezTo>
                    <a:pt x="29761" y="17286"/>
                    <a:pt x="28164" y="16840"/>
                    <a:pt x="27905" y="15573"/>
                  </a:cubicBezTo>
                  <a:cubicBezTo>
                    <a:pt x="27646" y="14324"/>
                    <a:pt x="28851" y="13245"/>
                    <a:pt x="28878" y="11969"/>
                  </a:cubicBezTo>
                  <a:cubicBezTo>
                    <a:pt x="28904" y="11148"/>
                    <a:pt x="28414" y="10390"/>
                    <a:pt x="27780" y="9953"/>
                  </a:cubicBezTo>
                  <a:cubicBezTo>
                    <a:pt x="27156" y="9525"/>
                    <a:pt x="26397" y="9382"/>
                    <a:pt x="25657" y="9320"/>
                  </a:cubicBezTo>
                  <a:cubicBezTo>
                    <a:pt x="25363" y="9296"/>
                    <a:pt x="25068" y="9284"/>
                    <a:pt x="24773" y="9284"/>
                  </a:cubicBezTo>
                  <a:cubicBezTo>
                    <a:pt x="24066" y="9284"/>
                    <a:pt x="23358" y="9353"/>
                    <a:pt x="22660" y="9498"/>
                  </a:cubicBezTo>
                  <a:cubicBezTo>
                    <a:pt x="21712" y="9688"/>
                    <a:pt x="20757" y="10013"/>
                    <a:pt x="19802" y="10013"/>
                  </a:cubicBezTo>
                  <a:cubicBezTo>
                    <a:pt x="19633" y="10013"/>
                    <a:pt x="19465" y="10003"/>
                    <a:pt x="19296" y="9980"/>
                  </a:cubicBezTo>
                  <a:cubicBezTo>
                    <a:pt x="18850" y="9917"/>
                    <a:pt x="18404" y="9766"/>
                    <a:pt x="18047" y="9462"/>
                  </a:cubicBezTo>
                  <a:cubicBezTo>
                    <a:pt x="17583" y="9061"/>
                    <a:pt x="17307" y="8436"/>
                    <a:pt x="17120" y="7812"/>
                  </a:cubicBezTo>
                  <a:cubicBezTo>
                    <a:pt x="16593" y="6099"/>
                    <a:pt x="16522" y="4190"/>
                    <a:pt x="15648" y="2656"/>
                  </a:cubicBezTo>
                  <a:cubicBezTo>
                    <a:pt x="14648" y="894"/>
                    <a:pt x="12709" y="0"/>
                    <a:pt x="10817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18"/>
            <p:cNvSpPr/>
            <p:nvPr/>
          </p:nvSpPr>
          <p:spPr>
            <a:xfrm>
              <a:off x="5454326" y="3739625"/>
              <a:ext cx="4099956" cy="1806410"/>
            </a:xfrm>
            <a:custGeom>
              <a:avLst/>
              <a:gdLst/>
              <a:ahLst/>
              <a:cxnLst/>
              <a:rect l="l" t="t" r="r" b="b"/>
              <a:pathLst>
                <a:path w="30324" h="21066" extrusionOk="0">
                  <a:moveTo>
                    <a:pt x="19522" y="0"/>
                  </a:moveTo>
                  <a:cubicBezTo>
                    <a:pt x="17627" y="0"/>
                    <a:pt x="15686" y="886"/>
                    <a:pt x="14676" y="2653"/>
                  </a:cubicBezTo>
                  <a:cubicBezTo>
                    <a:pt x="13801" y="4187"/>
                    <a:pt x="13739" y="6096"/>
                    <a:pt x="13204" y="7818"/>
                  </a:cubicBezTo>
                  <a:cubicBezTo>
                    <a:pt x="13016" y="8434"/>
                    <a:pt x="12749" y="9058"/>
                    <a:pt x="12276" y="9460"/>
                  </a:cubicBezTo>
                  <a:cubicBezTo>
                    <a:pt x="11919" y="9763"/>
                    <a:pt x="11473" y="9915"/>
                    <a:pt x="11027" y="9977"/>
                  </a:cubicBezTo>
                  <a:cubicBezTo>
                    <a:pt x="10858" y="10000"/>
                    <a:pt x="10690" y="10010"/>
                    <a:pt x="10521" y="10010"/>
                  </a:cubicBezTo>
                  <a:cubicBezTo>
                    <a:pt x="9566" y="10010"/>
                    <a:pt x="8612" y="9685"/>
                    <a:pt x="7664" y="9495"/>
                  </a:cubicBezTo>
                  <a:cubicBezTo>
                    <a:pt x="6954" y="9355"/>
                    <a:pt x="6236" y="9283"/>
                    <a:pt x="5518" y="9283"/>
                  </a:cubicBezTo>
                  <a:cubicBezTo>
                    <a:pt x="5234" y="9283"/>
                    <a:pt x="4950" y="9294"/>
                    <a:pt x="4666" y="9317"/>
                  </a:cubicBezTo>
                  <a:cubicBezTo>
                    <a:pt x="3926" y="9379"/>
                    <a:pt x="3176" y="9531"/>
                    <a:pt x="2543" y="9959"/>
                  </a:cubicBezTo>
                  <a:cubicBezTo>
                    <a:pt x="1910" y="10387"/>
                    <a:pt x="1419" y="11146"/>
                    <a:pt x="1446" y="11966"/>
                  </a:cubicBezTo>
                  <a:cubicBezTo>
                    <a:pt x="1472" y="13242"/>
                    <a:pt x="2677" y="14322"/>
                    <a:pt x="2418" y="15571"/>
                  </a:cubicBezTo>
                  <a:cubicBezTo>
                    <a:pt x="2159" y="16837"/>
                    <a:pt x="571" y="17292"/>
                    <a:pt x="250" y="18541"/>
                  </a:cubicBezTo>
                  <a:cubicBezTo>
                    <a:pt x="1" y="19487"/>
                    <a:pt x="598" y="20397"/>
                    <a:pt x="1294" y="21066"/>
                  </a:cubicBezTo>
                  <a:lnTo>
                    <a:pt x="28887" y="21066"/>
                  </a:lnTo>
                  <a:cubicBezTo>
                    <a:pt x="28860" y="20700"/>
                    <a:pt x="28798" y="20325"/>
                    <a:pt x="28717" y="19978"/>
                  </a:cubicBezTo>
                  <a:cubicBezTo>
                    <a:pt x="28405" y="18630"/>
                    <a:pt x="27781" y="17417"/>
                    <a:pt x="27272" y="16150"/>
                  </a:cubicBezTo>
                  <a:cubicBezTo>
                    <a:pt x="27201" y="15972"/>
                    <a:pt x="27138" y="15785"/>
                    <a:pt x="27138" y="15588"/>
                  </a:cubicBezTo>
                  <a:cubicBezTo>
                    <a:pt x="27138" y="15017"/>
                    <a:pt x="27691" y="14687"/>
                    <a:pt x="28111" y="14366"/>
                  </a:cubicBezTo>
                  <a:cubicBezTo>
                    <a:pt x="29833" y="13099"/>
                    <a:pt x="30323" y="10396"/>
                    <a:pt x="29690" y="8220"/>
                  </a:cubicBezTo>
                  <a:cubicBezTo>
                    <a:pt x="29056" y="6034"/>
                    <a:pt x="27540" y="4312"/>
                    <a:pt x="25907" y="2921"/>
                  </a:cubicBezTo>
                  <a:cubicBezTo>
                    <a:pt x="24230" y="1493"/>
                    <a:pt x="22312" y="289"/>
                    <a:pt x="20207" y="39"/>
                  </a:cubicBezTo>
                  <a:cubicBezTo>
                    <a:pt x="19980" y="13"/>
                    <a:pt x="19751" y="0"/>
                    <a:pt x="19522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18"/>
            <p:cNvSpPr/>
            <p:nvPr/>
          </p:nvSpPr>
          <p:spPr>
            <a:xfrm rot="6050513">
              <a:off x="6245600" y="-3523667"/>
              <a:ext cx="4370590" cy="4959534"/>
            </a:xfrm>
            <a:custGeom>
              <a:avLst/>
              <a:gdLst/>
              <a:ahLst/>
              <a:cxnLst/>
              <a:rect l="l" t="t" r="r" b="b"/>
              <a:pathLst>
                <a:path w="25979" h="29481" extrusionOk="0">
                  <a:moveTo>
                    <a:pt x="5431" y="0"/>
                  </a:moveTo>
                  <a:cubicBezTo>
                    <a:pt x="4448" y="0"/>
                    <a:pt x="3513" y="262"/>
                    <a:pt x="2837" y="958"/>
                  </a:cubicBezTo>
                  <a:cubicBezTo>
                    <a:pt x="1758" y="2073"/>
                    <a:pt x="1793" y="3857"/>
                    <a:pt x="2159" y="5365"/>
                  </a:cubicBezTo>
                  <a:cubicBezTo>
                    <a:pt x="2516" y="6881"/>
                    <a:pt x="3131" y="8389"/>
                    <a:pt x="2962" y="9932"/>
                  </a:cubicBezTo>
                  <a:cubicBezTo>
                    <a:pt x="2819" y="11190"/>
                    <a:pt x="2177" y="12323"/>
                    <a:pt x="1686" y="13483"/>
                  </a:cubicBezTo>
                  <a:cubicBezTo>
                    <a:pt x="241" y="16873"/>
                    <a:pt x="0" y="20762"/>
                    <a:pt x="1026" y="24304"/>
                  </a:cubicBezTo>
                  <a:cubicBezTo>
                    <a:pt x="1517" y="25999"/>
                    <a:pt x="2355" y="27694"/>
                    <a:pt x="3845" y="28640"/>
                  </a:cubicBezTo>
                  <a:cubicBezTo>
                    <a:pt x="4477" y="29035"/>
                    <a:pt x="5242" y="29242"/>
                    <a:pt x="5991" y="29242"/>
                  </a:cubicBezTo>
                  <a:cubicBezTo>
                    <a:pt x="7019" y="29242"/>
                    <a:pt x="8017" y="28851"/>
                    <a:pt x="8600" y="28015"/>
                  </a:cubicBezTo>
                  <a:lnTo>
                    <a:pt x="7949" y="27052"/>
                  </a:lnTo>
                  <a:lnTo>
                    <a:pt x="7949" y="27052"/>
                  </a:lnTo>
                  <a:cubicBezTo>
                    <a:pt x="8671" y="27667"/>
                    <a:pt x="9492" y="28167"/>
                    <a:pt x="10366" y="28533"/>
                  </a:cubicBezTo>
                  <a:cubicBezTo>
                    <a:pt x="12031" y="29233"/>
                    <a:pt x="13847" y="29481"/>
                    <a:pt x="15663" y="29481"/>
                  </a:cubicBezTo>
                  <a:cubicBezTo>
                    <a:pt x="16182" y="29481"/>
                    <a:pt x="16702" y="29461"/>
                    <a:pt x="17218" y="29425"/>
                  </a:cubicBezTo>
                  <a:cubicBezTo>
                    <a:pt x="19243" y="29291"/>
                    <a:pt x="21313" y="28898"/>
                    <a:pt x="23016" y="27792"/>
                  </a:cubicBezTo>
                  <a:cubicBezTo>
                    <a:pt x="24711" y="26686"/>
                    <a:pt x="25978" y="24741"/>
                    <a:pt x="25818" y="22716"/>
                  </a:cubicBezTo>
                  <a:cubicBezTo>
                    <a:pt x="25621" y="20325"/>
                    <a:pt x="23525" y="18184"/>
                    <a:pt x="24051" y="15838"/>
                  </a:cubicBezTo>
                  <a:cubicBezTo>
                    <a:pt x="24256" y="14937"/>
                    <a:pt x="24827" y="14152"/>
                    <a:pt x="25086" y="13269"/>
                  </a:cubicBezTo>
                  <a:cubicBezTo>
                    <a:pt x="25693" y="11199"/>
                    <a:pt x="24176" y="8773"/>
                    <a:pt x="22053" y="8398"/>
                  </a:cubicBezTo>
                  <a:cubicBezTo>
                    <a:pt x="21723" y="8344"/>
                    <a:pt x="21366" y="8318"/>
                    <a:pt x="21116" y="8095"/>
                  </a:cubicBezTo>
                  <a:cubicBezTo>
                    <a:pt x="20893" y="7898"/>
                    <a:pt x="20822" y="7577"/>
                    <a:pt x="20786" y="7274"/>
                  </a:cubicBezTo>
                  <a:cubicBezTo>
                    <a:pt x="20581" y="5142"/>
                    <a:pt x="21973" y="2635"/>
                    <a:pt x="20527" y="1047"/>
                  </a:cubicBezTo>
                  <a:cubicBezTo>
                    <a:pt x="19982" y="443"/>
                    <a:pt x="19186" y="213"/>
                    <a:pt x="18357" y="213"/>
                  </a:cubicBezTo>
                  <a:cubicBezTo>
                    <a:pt x="17804" y="213"/>
                    <a:pt x="17236" y="315"/>
                    <a:pt x="16718" y="476"/>
                  </a:cubicBezTo>
                  <a:cubicBezTo>
                    <a:pt x="15425" y="887"/>
                    <a:pt x="14202" y="1600"/>
                    <a:pt x="12846" y="1707"/>
                  </a:cubicBezTo>
                  <a:cubicBezTo>
                    <a:pt x="12717" y="1718"/>
                    <a:pt x="12589" y="1723"/>
                    <a:pt x="12461" y="1723"/>
                  </a:cubicBezTo>
                  <a:cubicBezTo>
                    <a:pt x="10856" y="1723"/>
                    <a:pt x="9334" y="935"/>
                    <a:pt x="7797" y="423"/>
                  </a:cubicBezTo>
                  <a:cubicBezTo>
                    <a:pt x="7052" y="171"/>
                    <a:pt x="6226" y="0"/>
                    <a:pt x="5431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18"/>
            <p:cNvSpPr/>
            <p:nvPr/>
          </p:nvSpPr>
          <p:spPr>
            <a:xfrm rot="9353569">
              <a:off x="-871775" y="-266940"/>
              <a:ext cx="2236192" cy="1393369"/>
            </a:xfrm>
            <a:custGeom>
              <a:avLst/>
              <a:gdLst/>
              <a:ahLst/>
              <a:cxnLst/>
              <a:rect l="l" t="t" r="r" b="b"/>
              <a:pathLst>
                <a:path w="28968" h="18051" extrusionOk="0">
                  <a:moveTo>
                    <a:pt x="18501" y="1"/>
                  </a:moveTo>
                  <a:cubicBezTo>
                    <a:pt x="17283" y="1"/>
                    <a:pt x="16058" y="119"/>
                    <a:pt x="14952" y="575"/>
                  </a:cubicBezTo>
                  <a:cubicBezTo>
                    <a:pt x="13561" y="1145"/>
                    <a:pt x="12445" y="2216"/>
                    <a:pt x="11625" y="3420"/>
                  </a:cubicBezTo>
                  <a:cubicBezTo>
                    <a:pt x="10804" y="4625"/>
                    <a:pt x="10251" y="5972"/>
                    <a:pt x="9724" y="7310"/>
                  </a:cubicBezTo>
                  <a:cubicBezTo>
                    <a:pt x="9591" y="7649"/>
                    <a:pt x="9448" y="8015"/>
                    <a:pt x="9127" y="8220"/>
                  </a:cubicBezTo>
                  <a:cubicBezTo>
                    <a:pt x="8871" y="8387"/>
                    <a:pt x="8545" y="8426"/>
                    <a:pt x="8230" y="8426"/>
                  </a:cubicBezTo>
                  <a:cubicBezTo>
                    <a:pt x="8192" y="8426"/>
                    <a:pt x="8155" y="8426"/>
                    <a:pt x="8119" y="8425"/>
                  </a:cubicBezTo>
                  <a:cubicBezTo>
                    <a:pt x="7124" y="8404"/>
                    <a:pt x="6085" y="8219"/>
                    <a:pt x="5099" y="8219"/>
                  </a:cubicBezTo>
                  <a:cubicBezTo>
                    <a:pt x="4369" y="8219"/>
                    <a:pt x="3667" y="8321"/>
                    <a:pt x="3034" y="8666"/>
                  </a:cubicBezTo>
                  <a:cubicBezTo>
                    <a:pt x="1651" y="9415"/>
                    <a:pt x="1151" y="11039"/>
                    <a:pt x="794" y="12511"/>
                  </a:cubicBezTo>
                  <a:cubicBezTo>
                    <a:pt x="366" y="14259"/>
                    <a:pt x="1" y="16213"/>
                    <a:pt x="679" y="17828"/>
                  </a:cubicBezTo>
                  <a:lnTo>
                    <a:pt x="26416" y="18051"/>
                  </a:lnTo>
                  <a:cubicBezTo>
                    <a:pt x="27558" y="17052"/>
                    <a:pt x="28468" y="15749"/>
                    <a:pt x="28717" y="14286"/>
                  </a:cubicBezTo>
                  <a:cubicBezTo>
                    <a:pt x="28967" y="12805"/>
                    <a:pt x="28432" y="11155"/>
                    <a:pt x="27156" y="10245"/>
                  </a:cubicBezTo>
                  <a:cubicBezTo>
                    <a:pt x="26300" y="9638"/>
                    <a:pt x="25220" y="9397"/>
                    <a:pt x="24159" y="9237"/>
                  </a:cubicBezTo>
                  <a:cubicBezTo>
                    <a:pt x="23802" y="9183"/>
                    <a:pt x="23436" y="9139"/>
                    <a:pt x="23160" y="8933"/>
                  </a:cubicBezTo>
                  <a:cubicBezTo>
                    <a:pt x="22606" y="8532"/>
                    <a:pt x="22633" y="7765"/>
                    <a:pt x="22660" y="7105"/>
                  </a:cubicBezTo>
                  <a:cubicBezTo>
                    <a:pt x="22740" y="5401"/>
                    <a:pt x="22508" y="3688"/>
                    <a:pt x="21973" y="2055"/>
                  </a:cubicBezTo>
                  <a:cubicBezTo>
                    <a:pt x="21768" y="1404"/>
                    <a:pt x="21465" y="726"/>
                    <a:pt x="20867" y="360"/>
                  </a:cubicBezTo>
                  <a:cubicBezTo>
                    <a:pt x="20376" y="75"/>
                    <a:pt x="19778" y="30"/>
                    <a:pt x="19208" y="12"/>
                  </a:cubicBezTo>
                  <a:cubicBezTo>
                    <a:pt x="18973" y="5"/>
                    <a:pt x="18737" y="1"/>
                    <a:pt x="18501" y="1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25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6" name="Google Shape;266;p25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72" name="Google Shape;272;p25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273" name="Google Shape;273;p25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5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276" name="Google Shape;276;p25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277" name="Google Shape;277;p25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5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5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5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5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5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5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25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285" name="Google Shape;285;p25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5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5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5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5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4" name="Google Shape;294;p26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95" name="Google Shape;295;p26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296" name="Google Shape;296;p26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6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26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299" name="Google Shape;299;p26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300" name="Google Shape;300;p26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6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6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6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" name="Google Shape;305;p26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306" name="Google Shape;306;p26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6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6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6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6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7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317" name="Google Shape;317;p27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318" name="Google Shape;318;p27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27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321" name="Google Shape;321;p27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8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28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330" name="Google Shape;330;p28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8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334" name="Google Shape;334;p28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335" name="Google Shape;335;p28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336" name="Google Shape;336;p28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8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8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8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8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" name="Google Shape;341;p28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342" name="Google Shape;342;p28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8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8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8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8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8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8" name="Google Shape;348;p28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349" name="Google Shape;349;p28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8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8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8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8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7" name="Google Shape;357;p29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358" name="Google Shape;358;p29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29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361" name="Google Shape;361;p29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30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370" name="Google Shape;370;p30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0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373" name="Google Shape;373;p30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374" name="Google Shape;374;p30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0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" name="Google Shape;382;p30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383" name="Google Shape;383;p30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0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0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0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" name="Google Shape;387;p30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388" name="Google Shape;388;p30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0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0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0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0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31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96" name="Google Shape;396;p31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397" name="Google Shape;397;p31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32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32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32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05" name="Google Shape;405;p32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406" name="Google Shape;406;p32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32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409" name="Google Shape;409;p32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33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3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33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419" name="Google Shape;419;p33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3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422" name="Google Shape;422;p33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34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4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4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34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3" name="Google Shape;433;p34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4" name="Google Shape;434;p34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5" name="Google Shape;435;p34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436" name="Google Shape;436;p34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4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440" name="Google Shape;440;p34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441" name="Google Shape;441;p34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4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4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4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4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4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4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34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452" name="Google Shape;452;p34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4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4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4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7" name="Google Shape;457;p34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458" name="Google Shape;458;p34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4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4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1" name="Google Shape;471;p35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72" name="Google Shape;472;p35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473" name="Google Shape;473;p35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35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476" name="Google Shape;476;p35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477" name="Google Shape;477;p35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478" name="Google Shape;478;p35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5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5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5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5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5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5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5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5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5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5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5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5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5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5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3" name="Google Shape;493;p35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" name="Google Shape;494;p35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495" name="Google Shape;495;p35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35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502" name="Google Shape;502;p35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6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36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6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36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36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36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36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6" name="Google Shape;516;p36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7" name="Google Shape;517;p36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21" name="Google Shape;521;p36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522" name="Google Shape;522;p36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36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526" name="Google Shape;526;p36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527" name="Google Shape;527;p36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6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6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6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2" name="Google Shape;532;p36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533" name="Google Shape;533;p36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6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6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6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3" name="Google Shape;543;p37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37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5" name="Google Shape;545;p37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7" name="Google Shape;547;p37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48" name="Google Shape;548;p37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549" name="Google Shape;549;p37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3" name="Google Shape;553;p38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554" name="Google Shape;554;p38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38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558" name="Google Shape;558;p38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559" name="Google Shape;559;p38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8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8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8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8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8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565" name="Google Shape;565;p38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8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8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8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71" name="Google Shape;571;p39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572" name="Google Shape;572;p39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76" name="Google Shape;576;p40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577" name="Google Shape;577;p40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40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580" name="Google Shape;580;p40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581" name="Google Shape;581;p40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0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0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0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0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40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587" name="Google Shape;587;p40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0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0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0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3" name="Google Shape;593;p41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594" name="Google Shape;594;p41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1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41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597" name="Google Shape;597;p41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598" name="Google Shape;598;p41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5" name="Google Shape;605;p41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606" name="Google Shape;606;p41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14" name="Google Shape;614;p42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615" name="Google Shape;615;p42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42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618" name="Google Shape;618;p42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619" name="Google Shape;619;p42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2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2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2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2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42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625" name="Google Shape;625;p42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2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2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2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2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43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633" name="Google Shape;633;p43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43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636" name="Google Shape;636;p43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637" name="Google Shape;637;p43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3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3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3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3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43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643" name="Google Shape;643;p43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3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3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3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3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3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3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3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1" name="Google Shape;651;p43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652" name="Google Shape;652;p43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3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3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3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3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4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44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0" name="Google Shape;660;p44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661" name="Google Shape;661;p44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4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44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664" name="Google Shape;664;p44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665" name="Google Shape;665;p44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45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672" name="Google Shape;672;p45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45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676" name="Google Shape;676;p45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677" name="Google Shape;677;p45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678" name="Google Shape;678;p45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45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45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45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45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45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45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45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45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45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45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45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45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45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45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3" name="Google Shape;693;p45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45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695" name="Google Shape;695;p45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5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5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5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5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0" name="Google Shape;700;p45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701" name="Google Shape;701;p45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5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5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5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5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46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708" name="Google Shape;708;p46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6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46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711" name="Google Shape;711;p46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712" name="Google Shape;712;p46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6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6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6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6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6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6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9" name="Google Shape;719;p46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720" name="Google Shape;720;p46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6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6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6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6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6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6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2" name="Google Shape;732;p48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33" name="Google Shape;733;p48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734" name="Google Shape;734;p48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8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8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48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738" name="Google Shape;738;p48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739" name="Google Shape;739;p48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8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8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8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8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8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8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8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48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48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48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8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8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48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48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4" name="Google Shape;754;p48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9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7" name="Google Shape;757;p49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8" name="Google Shape;758;p49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9" name="Google Shape;759;p49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760" name="Google Shape;760;p49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9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9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49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764" name="Google Shape;764;p49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9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9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9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0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50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72" name="Google Shape;772;p50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773" name="Google Shape;773;p50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0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50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776" name="Google Shape;776;p50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777" name="Google Shape;777;p50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778" name="Google Shape;778;p50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50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50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50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50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50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50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50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50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50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50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50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50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50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50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93" name="Google Shape;793;p50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4" name="Google Shape;794;p50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795" name="Google Shape;795;p50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0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0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0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0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50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51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4" name="Google Shape;804;p51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5" name="Google Shape;805;p51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6" name="Google Shape;806;p51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07" name="Google Shape;807;p51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808" name="Google Shape;808;p51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1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51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811" name="Google Shape;811;p51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812" name="Google Shape;812;p51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1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1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8" name="Google Shape;818;p51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819" name="Google Shape;819;p51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26" name="Google Shape;826;p52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827" name="Google Shape;827;p52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2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52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830" name="Google Shape;830;p52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831" name="Google Shape;831;p52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2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2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2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52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836" name="Google Shape;836;p52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2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2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2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52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3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53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44" name="Google Shape;844;p53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845" name="Google Shape;845;p53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846" name="Google Shape;846;p53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3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3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53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850" name="Google Shape;850;p53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851" name="Google Shape;851;p53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53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53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53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53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6" name="Google Shape;856;p53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857" name="Google Shape;857;p53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53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3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3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53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53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53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53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865" name="Google Shape;865;p53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53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53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53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53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4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5" name="Google Shape;875;p54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876" name="Google Shape;876;p54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4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4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5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55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2" name="Google Shape;882;p55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883" name="Google Shape;883;p55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5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5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6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88" name="Google Shape;888;p56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7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1" name="Google Shape;891;p57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92" name="Google Shape;892;p57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893" name="Google Shape;893;p57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7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7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57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897" name="Google Shape;897;p57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898" name="Google Shape;898;p57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57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57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57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57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57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57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57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57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57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8" name="Google Shape;908;p57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909" name="Google Shape;909;p57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57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57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57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57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57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57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916" name="Google Shape;916;p57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7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7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7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57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57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57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57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57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57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57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57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57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57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57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7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7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7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59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59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59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59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59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2" name="Google Shape;942;p59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3" name="Google Shape;943;p59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4" name="Google Shape;944;p59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5" name="Google Shape;945;p59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6" name="Google Shape;946;p59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7" name="Google Shape;947;p59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8" name="Google Shape;948;p59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49" name="Google Shape;949;p59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950" name="Google Shape;950;p59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9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9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953" name="Google Shape;953;p59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954" name="Google Shape;954;p59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9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9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9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9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59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59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1" name="Google Shape;961;p59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962" name="Google Shape;962;p59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59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9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9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9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9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9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0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1" name="Google Shape;971;p60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72" name="Google Shape;972;p60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973" name="Google Shape;973;p60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0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60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976" name="Google Shape;976;p60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977" name="Google Shape;977;p60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60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60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60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60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60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983" name="Google Shape;983;p60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60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60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60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60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60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60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1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61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61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994" name="Google Shape;994;p61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995" name="Google Shape;995;p61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1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61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998" name="Google Shape;998;p61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1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1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1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1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2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62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6" name="Google Shape;1006;p62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1007" name="Google Shape;1007;p62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2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2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62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1011" name="Google Shape;1011;p62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1012" name="Google Shape;1012;p62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1013" name="Google Shape;1013;p62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62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62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62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62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8" name="Google Shape;1018;p62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1019" name="Google Shape;1019;p62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62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62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62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62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62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25" name="Google Shape;1025;p62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1026" name="Google Shape;1026;p62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62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62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62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62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63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63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4" name="Google Shape;1034;p63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1035" name="Google Shape;1035;p63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3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63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1038" name="Google Shape;1038;p63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3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3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3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3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4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64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6" name="Google Shape;1046;p64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1047" name="Google Shape;1047;p64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4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64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1050" name="Google Shape;1050;p64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1051" name="Google Shape;1051;p64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64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6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64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64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64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6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64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" name="Google Shape;1059;p64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1060" name="Google Shape;1060;p64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64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64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64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4" name="Google Shape;1064;p64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1065" name="Google Shape;1065;p64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64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64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64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64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5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65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073" name="Google Shape;1073;p65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1074" name="Google Shape;1074;p65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5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66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66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66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1" name="Google Shape;1081;p66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082" name="Google Shape;1082;p66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1083" name="Google Shape;1083;p66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6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5" name="Google Shape;1085;p66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1086" name="Google Shape;1086;p66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6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6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6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6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6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67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67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5" name="Google Shape;1095;p67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1096" name="Google Shape;1096;p67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7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67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1099" name="Google Shape;1099;p67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7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7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67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67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68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68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68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68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68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68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12" name="Google Shape;1112;p68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1113" name="Google Shape;1113;p68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68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68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68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1117" name="Google Shape;1117;p68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1118" name="Google Shape;1118;p68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68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68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68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68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68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68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68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68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68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8" name="Google Shape;1128;p68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1129" name="Google Shape;1129;p68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68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68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68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68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4" name="Google Shape;1134;p68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1135" name="Google Shape;1135;p68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68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68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68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69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69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69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69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69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6" name="Google Shape;1146;p69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7" name="Google Shape;1147;p69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8" name="Google Shape;1148;p69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49" name="Google Shape;1149;p69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1150" name="Google Shape;1150;p69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69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69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1153" name="Google Shape;1153;p69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1154" name="Google Shape;1154;p69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1155" name="Google Shape;1155;p69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69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69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69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69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69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69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69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69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69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69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69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69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69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69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0" name="Google Shape;1170;p69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1" name="Google Shape;1171;p69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1172" name="Google Shape;1172;p69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69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69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69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69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69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8" name="Google Shape;1178;p69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1179" name="Google Shape;1179;p69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69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69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69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69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70"/>
          <p:cNvSpPr txBox="1">
            <a:spLocks noGrp="1"/>
          </p:cNvSpPr>
          <p:nvPr>
            <p:ph type="subTitle" idx="1"/>
          </p:nvPr>
        </p:nvSpPr>
        <p:spPr>
          <a:xfrm>
            <a:off x="1070576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70"/>
          <p:cNvSpPr txBox="1">
            <a:spLocks noGrp="1"/>
          </p:cNvSpPr>
          <p:nvPr>
            <p:ph type="subTitle" idx="2"/>
          </p:nvPr>
        </p:nvSpPr>
        <p:spPr>
          <a:xfrm>
            <a:off x="3528300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70"/>
          <p:cNvSpPr txBox="1">
            <a:spLocks noGrp="1"/>
          </p:cNvSpPr>
          <p:nvPr>
            <p:ph type="subTitle" idx="3"/>
          </p:nvPr>
        </p:nvSpPr>
        <p:spPr>
          <a:xfrm>
            <a:off x="1070576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70"/>
          <p:cNvSpPr txBox="1">
            <a:spLocks noGrp="1"/>
          </p:cNvSpPr>
          <p:nvPr>
            <p:ph type="subTitle" idx="4"/>
          </p:nvPr>
        </p:nvSpPr>
        <p:spPr>
          <a:xfrm>
            <a:off x="3528300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70"/>
          <p:cNvSpPr txBox="1">
            <a:spLocks noGrp="1"/>
          </p:cNvSpPr>
          <p:nvPr>
            <p:ph type="subTitle" idx="5"/>
          </p:nvPr>
        </p:nvSpPr>
        <p:spPr>
          <a:xfrm>
            <a:off x="5986024" y="2309675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70"/>
          <p:cNvSpPr txBox="1">
            <a:spLocks noGrp="1"/>
          </p:cNvSpPr>
          <p:nvPr>
            <p:ph type="subTitle" idx="6"/>
          </p:nvPr>
        </p:nvSpPr>
        <p:spPr>
          <a:xfrm>
            <a:off x="5986024" y="4031300"/>
            <a:ext cx="208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70"/>
          <p:cNvSpPr txBox="1">
            <a:spLocks noGrp="1"/>
          </p:cNvSpPr>
          <p:nvPr>
            <p:ph type="subTitle" idx="7"/>
          </p:nvPr>
        </p:nvSpPr>
        <p:spPr>
          <a:xfrm>
            <a:off x="1068926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3" name="Google Shape;1193;p70"/>
          <p:cNvSpPr txBox="1">
            <a:spLocks noGrp="1"/>
          </p:cNvSpPr>
          <p:nvPr>
            <p:ph type="subTitle" idx="8"/>
          </p:nvPr>
        </p:nvSpPr>
        <p:spPr>
          <a:xfrm>
            <a:off x="3526650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4" name="Google Shape;1194;p70"/>
          <p:cNvSpPr txBox="1">
            <a:spLocks noGrp="1"/>
          </p:cNvSpPr>
          <p:nvPr>
            <p:ph type="subTitle" idx="9"/>
          </p:nvPr>
        </p:nvSpPr>
        <p:spPr>
          <a:xfrm>
            <a:off x="5984374" y="1938675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5" name="Google Shape;1195;p70"/>
          <p:cNvSpPr txBox="1">
            <a:spLocks noGrp="1"/>
          </p:cNvSpPr>
          <p:nvPr>
            <p:ph type="subTitle" idx="13"/>
          </p:nvPr>
        </p:nvSpPr>
        <p:spPr>
          <a:xfrm>
            <a:off x="1068926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6" name="Google Shape;1196;p70"/>
          <p:cNvSpPr txBox="1">
            <a:spLocks noGrp="1"/>
          </p:cNvSpPr>
          <p:nvPr>
            <p:ph type="subTitle" idx="14"/>
          </p:nvPr>
        </p:nvSpPr>
        <p:spPr>
          <a:xfrm>
            <a:off x="3526650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7" name="Google Shape;1197;p70"/>
          <p:cNvSpPr txBox="1">
            <a:spLocks noGrp="1"/>
          </p:cNvSpPr>
          <p:nvPr>
            <p:ph type="subTitle" idx="15"/>
          </p:nvPr>
        </p:nvSpPr>
        <p:spPr>
          <a:xfrm>
            <a:off x="5984374" y="3659148"/>
            <a:ext cx="209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98" name="Google Shape;1198;p70"/>
          <p:cNvGrpSpPr/>
          <p:nvPr/>
        </p:nvGrpSpPr>
        <p:grpSpPr>
          <a:xfrm>
            <a:off x="-1336613" y="-2342364"/>
            <a:ext cx="13764338" cy="7504201"/>
            <a:chOff x="-1336613" y="-2342364"/>
            <a:chExt cx="13764338" cy="7504201"/>
          </a:xfrm>
        </p:grpSpPr>
        <p:sp>
          <p:nvSpPr>
            <p:cNvPr id="1199" name="Google Shape;1199;p70"/>
            <p:cNvSpPr/>
            <p:nvPr/>
          </p:nvSpPr>
          <p:spPr>
            <a:xfrm rot="-215307">
              <a:off x="-1222727" y="-2224881"/>
              <a:ext cx="3871900" cy="3760374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70"/>
            <p:cNvSpPr/>
            <p:nvPr/>
          </p:nvSpPr>
          <p:spPr>
            <a:xfrm rot="-663871">
              <a:off x="8479554" y="303807"/>
              <a:ext cx="3575641" cy="422853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0"/>
            <p:cNvSpPr/>
            <p:nvPr/>
          </p:nvSpPr>
          <p:spPr>
            <a:xfrm rot="-5400000">
              <a:off x="1207012" y="2332069"/>
              <a:ext cx="1622765" cy="4036771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70"/>
          <p:cNvGrpSpPr/>
          <p:nvPr/>
        </p:nvGrpSpPr>
        <p:grpSpPr>
          <a:xfrm>
            <a:off x="18163" y="362677"/>
            <a:ext cx="9189559" cy="4922231"/>
            <a:chOff x="18163" y="362677"/>
            <a:chExt cx="9189559" cy="4922231"/>
          </a:xfrm>
        </p:grpSpPr>
        <p:grpSp>
          <p:nvGrpSpPr>
            <p:cNvPr id="1203" name="Google Shape;1203;p70"/>
            <p:cNvGrpSpPr/>
            <p:nvPr/>
          </p:nvGrpSpPr>
          <p:grpSpPr>
            <a:xfrm rot="567643">
              <a:off x="8488267" y="2832586"/>
              <a:ext cx="523652" cy="2425783"/>
              <a:chOff x="453303" y="3"/>
              <a:chExt cx="445514" cy="2063817"/>
            </a:xfrm>
          </p:grpSpPr>
          <p:sp>
            <p:nvSpPr>
              <p:cNvPr id="1204" name="Google Shape;1204;p70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70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70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70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70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9" name="Google Shape;1209;p70"/>
            <p:cNvGrpSpPr/>
            <p:nvPr/>
          </p:nvGrpSpPr>
          <p:grpSpPr>
            <a:xfrm rot="589064" flipH="1">
              <a:off x="165763" y="384412"/>
              <a:ext cx="406629" cy="1766163"/>
              <a:chOff x="87152" y="3097838"/>
              <a:chExt cx="295047" cy="1281515"/>
            </a:xfrm>
          </p:grpSpPr>
          <p:sp>
            <p:nvSpPr>
              <p:cNvPr id="1210" name="Google Shape;1210;p70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70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7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70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70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70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7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70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71"/>
          <p:cNvSpPr txBox="1">
            <a:spLocks noGrp="1"/>
          </p:cNvSpPr>
          <p:nvPr>
            <p:ph type="title" hasCustomPrompt="1"/>
          </p:nvPr>
        </p:nvSpPr>
        <p:spPr>
          <a:xfrm>
            <a:off x="2684550" y="5521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0" name="Google Shape;1220;p71"/>
          <p:cNvSpPr txBox="1">
            <a:spLocks noGrp="1"/>
          </p:cNvSpPr>
          <p:nvPr>
            <p:ph type="subTitle" idx="1"/>
          </p:nvPr>
        </p:nvSpPr>
        <p:spPr>
          <a:xfrm>
            <a:off x="2684550" y="1166325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1" name="Google Shape;1221;p71"/>
          <p:cNvSpPr txBox="1">
            <a:spLocks noGrp="1"/>
          </p:cNvSpPr>
          <p:nvPr>
            <p:ph type="title" idx="2" hasCustomPrompt="1"/>
          </p:nvPr>
        </p:nvSpPr>
        <p:spPr>
          <a:xfrm>
            <a:off x="2684550" y="2078479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2" name="Google Shape;1222;p71"/>
          <p:cNvSpPr txBox="1">
            <a:spLocks noGrp="1"/>
          </p:cNvSpPr>
          <p:nvPr>
            <p:ph type="subTitle" idx="3"/>
          </p:nvPr>
        </p:nvSpPr>
        <p:spPr>
          <a:xfrm>
            <a:off x="2684550" y="2692512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3" name="Google Shape;1223;p71"/>
          <p:cNvSpPr txBox="1">
            <a:spLocks noGrp="1"/>
          </p:cNvSpPr>
          <p:nvPr>
            <p:ph type="title" idx="4" hasCustomPrompt="1"/>
          </p:nvPr>
        </p:nvSpPr>
        <p:spPr>
          <a:xfrm>
            <a:off x="2684550" y="3604783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4" name="Google Shape;1224;p71"/>
          <p:cNvSpPr txBox="1">
            <a:spLocks noGrp="1"/>
          </p:cNvSpPr>
          <p:nvPr>
            <p:ph type="subTitle" idx="5"/>
          </p:nvPr>
        </p:nvSpPr>
        <p:spPr>
          <a:xfrm>
            <a:off x="2684550" y="4218700"/>
            <a:ext cx="377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25" name="Google Shape;1225;p71"/>
          <p:cNvGrpSpPr/>
          <p:nvPr/>
        </p:nvGrpSpPr>
        <p:grpSpPr>
          <a:xfrm>
            <a:off x="-1746588" y="-1102147"/>
            <a:ext cx="12946456" cy="7802257"/>
            <a:chOff x="-1746588" y="-1102147"/>
            <a:chExt cx="12946456" cy="7802257"/>
          </a:xfrm>
        </p:grpSpPr>
        <p:sp>
          <p:nvSpPr>
            <p:cNvPr id="1226" name="Google Shape;1226;p71"/>
            <p:cNvSpPr/>
            <p:nvPr/>
          </p:nvSpPr>
          <p:spPr>
            <a:xfrm rot="-4911581">
              <a:off x="-2352230" y="29291"/>
              <a:ext cx="4937586" cy="3057961"/>
            </a:xfrm>
            <a:custGeom>
              <a:avLst/>
              <a:gdLst/>
              <a:ahLst/>
              <a:cxnLst/>
              <a:rect l="l" t="t" r="r" b="b"/>
              <a:pathLst>
                <a:path w="83010" h="51410" extrusionOk="0">
                  <a:moveTo>
                    <a:pt x="19627" y="1"/>
                  </a:moveTo>
                  <a:cubicBezTo>
                    <a:pt x="10369" y="1"/>
                    <a:pt x="4240" y="9034"/>
                    <a:pt x="3628" y="9965"/>
                  </a:cubicBezTo>
                  <a:cubicBezTo>
                    <a:pt x="2559" y="13384"/>
                    <a:pt x="1" y="23211"/>
                    <a:pt x="4539" y="33200"/>
                  </a:cubicBezTo>
                  <a:cubicBezTo>
                    <a:pt x="6700" y="37955"/>
                    <a:pt x="9610" y="40856"/>
                    <a:pt x="10365" y="41586"/>
                  </a:cubicBezTo>
                  <a:cubicBezTo>
                    <a:pt x="16568" y="47582"/>
                    <a:pt x="23980" y="48782"/>
                    <a:pt x="26820" y="49091"/>
                  </a:cubicBezTo>
                  <a:cubicBezTo>
                    <a:pt x="28612" y="49481"/>
                    <a:pt x="30614" y="49771"/>
                    <a:pt x="32680" y="49771"/>
                  </a:cubicBezTo>
                  <a:cubicBezTo>
                    <a:pt x="35511" y="49771"/>
                    <a:pt x="38464" y="49227"/>
                    <a:pt x="41162" y="47650"/>
                  </a:cubicBezTo>
                  <a:cubicBezTo>
                    <a:pt x="47691" y="43834"/>
                    <a:pt x="48780" y="36283"/>
                    <a:pt x="51769" y="36283"/>
                  </a:cubicBezTo>
                  <a:cubicBezTo>
                    <a:pt x="51825" y="36283"/>
                    <a:pt x="51881" y="36286"/>
                    <a:pt x="51938" y="36291"/>
                  </a:cubicBezTo>
                  <a:cubicBezTo>
                    <a:pt x="55758" y="36646"/>
                    <a:pt x="54875" y="48334"/>
                    <a:pt x="61178" y="50921"/>
                  </a:cubicBezTo>
                  <a:cubicBezTo>
                    <a:pt x="62003" y="51260"/>
                    <a:pt x="62870" y="51409"/>
                    <a:pt x="63753" y="51409"/>
                  </a:cubicBezTo>
                  <a:cubicBezTo>
                    <a:pt x="68008" y="51409"/>
                    <a:pt x="72645" y="47950"/>
                    <a:pt x="74941" y="45626"/>
                  </a:cubicBezTo>
                  <a:cubicBezTo>
                    <a:pt x="81015" y="39475"/>
                    <a:pt x="83009" y="28805"/>
                    <a:pt x="78407" y="21664"/>
                  </a:cubicBezTo>
                  <a:cubicBezTo>
                    <a:pt x="75805" y="17628"/>
                    <a:pt x="71775" y="15773"/>
                    <a:pt x="69650" y="15023"/>
                  </a:cubicBezTo>
                  <a:cubicBezTo>
                    <a:pt x="67599" y="14298"/>
                    <a:pt x="65649" y="14012"/>
                    <a:pt x="63787" y="14012"/>
                  </a:cubicBezTo>
                  <a:cubicBezTo>
                    <a:pt x="56702" y="14012"/>
                    <a:pt x="50882" y="18164"/>
                    <a:pt x="45549" y="18164"/>
                  </a:cubicBezTo>
                  <a:cubicBezTo>
                    <a:pt x="44061" y="18164"/>
                    <a:pt x="42611" y="17841"/>
                    <a:pt x="41182" y="17014"/>
                  </a:cubicBezTo>
                  <a:cubicBezTo>
                    <a:pt x="36850" y="14508"/>
                    <a:pt x="38642" y="10811"/>
                    <a:pt x="32082" y="5421"/>
                  </a:cubicBezTo>
                  <a:cubicBezTo>
                    <a:pt x="29941" y="3661"/>
                    <a:pt x="25715" y="189"/>
                    <a:pt x="20084" y="8"/>
                  </a:cubicBezTo>
                  <a:cubicBezTo>
                    <a:pt x="19931" y="3"/>
                    <a:pt x="19779" y="1"/>
                    <a:pt x="1962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1"/>
            <p:cNvSpPr/>
            <p:nvPr/>
          </p:nvSpPr>
          <p:spPr>
            <a:xfrm rot="10353534">
              <a:off x="7203494" y="2083802"/>
              <a:ext cx="3727561" cy="4393437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30" name="Google Shape;1230;p72"/>
          <p:cNvGrpSpPr/>
          <p:nvPr/>
        </p:nvGrpSpPr>
        <p:grpSpPr>
          <a:xfrm>
            <a:off x="-2290250" y="-3586434"/>
            <a:ext cx="14002408" cy="11600152"/>
            <a:chOff x="-2290250" y="-3586434"/>
            <a:chExt cx="14002408" cy="11600152"/>
          </a:xfrm>
        </p:grpSpPr>
        <p:sp>
          <p:nvSpPr>
            <p:cNvPr id="1231" name="Google Shape;1231;p72"/>
            <p:cNvSpPr/>
            <p:nvPr/>
          </p:nvSpPr>
          <p:spPr>
            <a:xfrm rot="-2700000">
              <a:off x="-1806827" y="-418281"/>
              <a:ext cx="3593104" cy="2855639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2"/>
            <p:cNvSpPr/>
            <p:nvPr/>
          </p:nvSpPr>
          <p:spPr>
            <a:xfrm rot="6127335">
              <a:off x="6083828" y="-2675554"/>
              <a:ext cx="4693891" cy="3503101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2"/>
            <p:cNvSpPr/>
            <p:nvPr/>
          </p:nvSpPr>
          <p:spPr>
            <a:xfrm rot="1639705">
              <a:off x="7515286" y="4136967"/>
              <a:ext cx="3663242" cy="3215303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72"/>
          <p:cNvGrpSpPr/>
          <p:nvPr/>
        </p:nvGrpSpPr>
        <p:grpSpPr>
          <a:xfrm>
            <a:off x="-231204" y="374844"/>
            <a:ext cx="9665256" cy="4540051"/>
            <a:chOff x="-231204" y="374844"/>
            <a:chExt cx="9665256" cy="4540051"/>
          </a:xfrm>
        </p:grpSpPr>
        <p:grpSp>
          <p:nvGrpSpPr>
            <p:cNvPr id="1235" name="Google Shape;1235;p72"/>
            <p:cNvGrpSpPr/>
            <p:nvPr/>
          </p:nvGrpSpPr>
          <p:grpSpPr>
            <a:xfrm rot="-770135">
              <a:off x="54851" y="2263821"/>
              <a:ext cx="486405" cy="2629906"/>
              <a:chOff x="3083529" y="1474169"/>
              <a:chExt cx="176940" cy="956714"/>
            </a:xfrm>
          </p:grpSpPr>
          <p:sp>
            <p:nvSpPr>
              <p:cNvPr id="1236" name="Google Shape;1236;p72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72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72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72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72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1" name="Google Shape;1241;p72"/>
            <p:cNvGrpSpPr/>
            <p:nvPr/>
          </p:nvGrpSpPr>
          <p:grpSpPr>
            <a:xfrm rot="9983364">
              <a:off x="8734619" y="384470"/>
              <a:ext cx="395586" cy="2629889"/>
              <a:chOff x="3334752" y="1474169"/>
              <a:chExt cx="143902" cy="956714"/>
            </a:xfrm>
          </p:grpSpPr>
          <p:sp>
            <p:nvSpPr>
              <p:cNvPr id="1242" name="Google Shape;1242;p72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72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72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72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48" name="Google Shape;1248;p73"/>
          <p:cNvGrpSpPr/>
          <p:nvPr/>
        </p:nvGrpSpPr>
        <p:grpSpPr>
          <a:xfrm>
            <a:off x="-2191983" y="-1646098"/>
            <a:ext cx="15378434" cy="9176813"/>
            <a:chOff x="-2191983" y="-1646098"/>
            <a:chExt cx="15378434" cy="9176813"/>
          </a:xfrm>
        </p:grpSpPr>
        <p:sp>
          <p:nvSpPr>
            <p:cNvPr id="1249" name="Google Shape;1249;p73"/>
            <p:cNvSpPr/>
            <p:nvPr/>
          </p:nvSpPr>
          <p:spPr>
            <a:xfrm rot="6315304">
              <a:off x="-1418980" y="-1402706"/>
              <a:ext cx="4148975" cy="477144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73"/>
            <p:cNvSpPr/>
            <p:nvPr/>
          </p:nvSpPr>
          <p:spPr>
            <a:xfrm rot="-8856065">
              <a:off x="6109894" y="1358755"/>
              <a:ext cx="6257588" cy="4874928"/>
            </a:xfrm>
            <a:custGeom>
              <a:avLst/>
              <a:gdLst/>
              <a:ahLst/>
              <a:cxnLst/>
              <a:rect l="l" t="t" r="r" b="b"/>
              <a:pathLst>
                <a:path w="89309" h="69570" extrusionOk="0">
                  <a:moveTo>
                    <a:pt x="51380" y="0"/>
                  </a:moveTo>
                  <a:lnTo>
                    <a:pt x="31738" y="654"/>
                  </a:lnTo>
                  <a:cubicBezTo>
                    <a:pt x="31578" y="609"/>
                    <a:pt x="31392" y="588"/>
                    <a:pt x="31183" y="588"/>
                  </a:cubicBezTo>
                  <a:cubicBezTo>
                    <a:pt x="27600" y="588"/>
                    <a:pt x="17314" y="6825"/>
                    <a:pt x="14880" y="8324"/>
                  </a:cubicBezTo>
                  <a:cubicBezTo>
                    <a:pt x="12306" y="9908"/>
                    <a:pt x="10265" y="12225"/>
                    <a:pt x="8448" y="14643"/>
                  </a:cubicBezTo>
                  <a:cubicBezTo>
                    <a:pt x="5288" y="18849"/>
                    <a:pt x="2663" y="23529"/>
                    <a:pt x="1332" y="28620"/>
                  </a:cubicBezTo>
                  <a:cubicBezTo>
                    <a:pt x="1" y="33710"/>
                    <a:pt x="28" y="39243"/>
                    <a:pt x="2000" y="44121"/>
                  </a:cubicBezTo>
                  <a:cubicBezTo>
                    <a:pt x="3402" y="47591"/>
                    <a:pt x="5724" y="50619"/>
                    <a:pt x="8305" y="53328"/>
                  </a:cubicBezTo>
                  <a:cubicBezTo>
                    <a:pt x="13268" y="58540"/>
                    <a:pt x="19282" y="62733"/>
                    <a:pt x="25842" y="65689"/>
                  </a:cubicBezTo>
                  <a:cubicBezTo>
                    <a:pt x="30273" y="67687"/>
                    <a:pt x="34994" y="69134"/>
                    <a:pt x="39842" y="69483"/>
                  </a:cubicBezTo>
                  <a:cubicBezTo>
                    <a:pt x="40667" y="69543"/>
                    <a:pt x="41492" y="69570"/>
                    <a:pt x="42318" y="69570"/>
                  </a:cubicBezTo>
                  <a:cubicBezTo>
                    <a:pt x="46036" y="69570"/>
                    <a:pt x="49752" y="69015"/>
                    <a:pt x="53414" y="68329"/>
                  </a:cubicBezTo>
                  <a:cubicBezTo>
                    <a:pt x="60135" y="67068"/>
                    <a:pt x="66841" y="65330"/>
                    <a:pt x="72896" y="62151"/>
                  </a:cubicBezTo>
                  <a:cubicBezTo>
                    <a:pt x="78951" y="58973"/>
                    <a:pt x="84355" y="54242"/>
                    <a:pt x="87397" y="48118"/>
                  </a:cubicBezTo>
                  <a:cubicBezTo>
                    <a:pt x="88512" y="45875"/>
                    <a:pt x="89309" y="43388"/>
                    <a:pt x="89068" y="40895"/>
                  </a:cubicBezTo>
                  <a:cubicBezTo>
                    <a:pt x="88828" y="38402"/>
                    <a:pt x="87374" y="35921"/>
                    <a:pt x="85050" y="34990"/>
                  </a:cubicBezTo>
                  <a:cubicBezTo>
                    <a:pt x="83337" y="34304"/>
                    <a:pt x="81089" y="34337"/>
                    <a:pt x="80126" y="32761"/>
                  </a:cubicBezTo>
                  <a:cubicBezTo>
                    <a:pt x="78410" y="29956"/>
                    <a:pt x="83108" y="26379"/>
                    <a:pt x="81617" y="23449"/>
                  </a:cubicBezTo>
                  <a:cubicBezTo>
                    <a:pt x="81056" y="22345"/>
                    <a:pt x="79887" y="21915"/>
                    <a:pt x="78619" y="21915"/>
                  </a:cubicBezTo>
                  <a:cubicBezTo>
                    <a:pt x="77665" y="21915"/>
                    <a:pt x="76654" y="22158"/>
                    <a:pt x="75804" y="22540"/>
                  </a:cubicBezTo>
                  <a:cubicBezTo>
                    <a:pt x="74381" y="23180"/>
                    <a:pt x="73063" y="24059"/>
                    <a:pt x="71926" y="25126"/>
                  </a:cubicBezTo>
                  <a:cubicBezTo>
                    <a:pt x="70288" y="26664"/>
                    <a:pt x="69037" y="28572"/>
                    <a:pt x="67405" y="30116"/>
                  </a:cubicBezTo>
                  <a:cubicBezTo>
                    <a:pt x="65997" y="31447"/>
                    <a:pt x="64151" y="32518"/>
                    <a:pt x="62254" y="32518"/>
                  </a:cubicBezTo>
                  <a:cubicBezTo>
                    <a:pt x="61953" y="32518"/>
                    <a:pt x="61650" y="32491"/>
                    <a:pt x="61348" y="32434"/>
                  </a:cubicBezTo>
                  <a:cubicBezTo>
                    <a:pt x="59492" y="32084"/>
                    <a:pt x="57985" y="30630"/>
                    <a:pt x="57146" y="28937"/>
                  </a:cubicBezTo>
                  <a:cubicBezTo>
                    <a:pt x="56305" y="27245"/>
                    <a:pt x="56041" y="25329"/>
                    <a:pt x="55894" y="23446"/>
                  </a:cubicBezTo>
                  <a:cubicBezTo>
                    <a:pt x="55638" y="20178"/>
                    <a:pt x="55706" y="16886"/>
                    <a:pt x="56092" y="13631"/>
                  </a:cubicBezTo>
                  <a:cubicBezTo>
                    <a:pt x="56408" y="10962"/>
                    <a:pt x="56941" y="8250"/>
                    <a:pt x="56432" y="5610"/>
                  </a:cubicBezTo>
                  <a:cubicBezTo>
                    <a:pt x="55924" y="2970"/>
                    <a:pt x="54044" y="359"/>
                    <a:pt x="5138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53" name="Google Shape;1253;p74"/>
          <p:cNvGrpSpPr/>
          <p:nvPr/>
        </p:nvGrpSpPr>
        <p:grpSpPr>
          <a:xfrm>
            <a:off x="-3839134" y="-796449"/>
            <a:ext cx="14154490" cy="7122674"/>
            <a:chOff x="-3839134" y="-796449"/>
            <a:chExt cx="14154490" cy="7122674"/>
          </a:xfrm>
        </p:grpSpPr>
        <p:sp>
          <p:nvSpPr>
            <p:cNvPr id="1254" name="Google Shape;1254;p74"/>
            <p:cNvSpPr/>
            <p:nvPr/>
          </p:nvSpPr>
          <p:spPr>
            <a:xfrm rot="-5914874">
              <a:off x="-3253837" y="636570"/>
              <a:ext cx="5066124" cy="5542844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74"/>
            <p:cNvSpPr/>
            <p:nvPr/>
          </p:nvSpPr>
          <p:spPr>
            <a:xfrm rot="-5400000">
              <a:off x="5911158" y="-292794"/>
              <a:ext cx="4907853" cy="3900544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74"/>
          <p:cNvGrpSpPr/>
          <p:nvPr/>
        </p:nvGrpSpPr>
        <p:grpSpPr>
          <a:xfrm>
            <a:off x="104646" y="144959"/>
            <a:ext cx="9039366" cy="4998549"/>
            <a:chOff x="104646" y="144959"/>
            <a:chExt cx="9039366" cy="4998549"/>
          </a:xfrm>
        </p:grpSpPr>
        <p:grpSp>
          <p:nvGrpSpPr>
            <p:cNvPr id="1257" name="Google Shape;1257;p74"/>
            <p:cNvGrpSpPr/>
            <p:nvPr/>
          </p:nvGrpSpPr>
          <p:grpSpPr>
            <a:xfrm rot="364620">
              <a:off x="201084" y="157802"/>
              <a:ext cx="340291" cy="1839959"/>
              <a:chOff x="3083529" y="1474169"/>
              <a:chExt cx="176940" cy="956714"/>
            </a:xfrm>
          </p:grpSpPr>
          <p:sp>
            <p:nvSpPr>
              <p:cNvPr id="1258" name="Google Shape;1258;p74"/>
              <p:cNvSpPr/>
              <p:nvPr/>
            </p:nvSpPr>
            <p:spPr>
              <a:xfrm>
                <a:off x="3137776" y="1474169"/>
                <a:ext cx="68446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4843" extrusionOk="0">
                    <a:moveTo>
                      <a:pt x="966" y="1216"/>
                    </a:moveTo>
                    <a:cubicBezTo>
                      <a:pt x="966" y="998"/>
                      <a:pt x="1142" y="821"/>
                      <a:pt x="1361" y="821"/>
                    </a:cubicBezTo>
                    <a:cubicBezTo>
                      <a:pt x="1579" y="821"/>
                      <a:pt x="1756" y="998"/>
                      <a:pt x="1756" y="1216"/>
                    </a:cubicBezTo>
                    <a:cubicBezTo>
                      <a:pt x="1756" y="1434"/>
                      <a:pt x="1579" y="1611"/>
                      <a:pt x="1361" y="1611"/>
                    </a:cubicBezTo>
                    <a:cubicBezTo>
                      <a:pt x="1142" y="1611"/>
                      <a:pt x="966" y="1434"/>
                      <a:pt x="966" y="1216"/>
                    </a:cubicBezTo>
                    <a:close/>
                    <a:moveTo>
                      <a:pt x="2626" y="1313"/>
                    </a:moveTo>
                    <a:lnTo>
                      <a:pt x="2626" y="12070"/>
                    </a:lnTo>
                    <a:lnTo>
                      <a:pt x="2626" y="13527"/>
                    </a:lnTo>
                    <a:lnTo>
                      <a:pt x="2626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9" y="1"/>
                      <a:pt x="1313" y="1"/>
                    </a:cubicBezTo>
                    <a:cubicBezTo>
                      <a:pt x="2039" y="1"/>
                      <a:pt x="2626" y="588"/>
                      <a:pt x="2626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74"/>
              <p:cNvSpPr/>
              <p:nvPr/>
            </p:nvSpPr>
            <p:spPr>
              <a:xfrm>
                <a:off x="3137776" y="1527034"/>
                <a:ext cx="68446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2334" extrusionOk="0">
                    <a:moveTo>
                      <a:pt x="2626" y="11284"/>
                    </a:moveTo>
                    <a:lnTo>
                      <a:pt x="2626" y="22334"/>
                    </a:lnTo>
                    <a:cubicBezTo>
                      <a:pt x="2199" y="22110"/>
                      <a:pt x="1908" y="21662"/>
                      <a:pt x="1908" y="21146"/>
                    </a:cubicBezTo>
                    <a:cubicBezTo>
                      <a:pt x="1908" y="20683"/>
                      <a:pt x="2143" y="20274"/>
                      <a:pt x="2501" y="20033"/>
                    </a:cubicBezTo>
                    <a:cubicBezTo>
                      <a:pt x="2143" y="19791"/>
                      <a:pt x="1908" y="19382"/>
                      <a:pt x="1908" y="18919"/>
                    </a:cubicBezTo>
                    <a:cubicBezTo>
                      <a:pt x="1908" y="18456"/>
                      <a:pt x="2143" y="18047"/>
                      <a:pt x="2501" y="17805"/>
                    </a:cubicBezTo>
                    <a:cubicBezTo>
                      <a:pt x="2143" y="17565"/>
                      <a:pt x="1908" y="17156"/>
                      <a:pt x="1908" y="16692"/>
                    </a:cubicBezTo>
                    <a:cubicBezTo>
                      <a:pt x="1908" y="16229"/>
                      <a:pt x="2143" y="15820"/>
                      <a:pt x="2501" y="15579"/>
                    </a:cubicBezTo>
                    <a:cubicBezTo>
                      <a:pt x="2143" y="15338"/>
                      <a:pt x="1908" y="14929"/>
                      <a:pt x="1908" y="14466"/>
                    </a:cubicBezTo>
                    <a:cubicBezTo>
                      <a:pt x="1908" y="14002"/>
                      <a:pt x="2143" y="13593"/>
                      <a:pt x="2501" y="13352"/>
                    </a:cubicBezTo>
                    <a:cubicBezTo>
                      <a:pt x="2143" y="13111"/>
                      <a:pt x="1908" y="12702"/>
                      <a:pt x="1908" y="12239"/>
                    </a:cubicBezTo>
                    <a:cubicBezTo>
                      <a:pt x="1908" y="11801"/>
                      <a:pt x="2118" y="11412"/>
                      <a:pt x="2442" y="11168"/>
                    </a:cubicBezTo>
                    <a:cubicBezTo>
                      <a:pt x="2118" y="10922"/>
                      <a:pt x="1908" y="10534"/>
                      <a:pt x="1908" y="10095"/>
                    </a:cubicBezTo>
                    <a:cubicBezTo>
                      <a:pt x="1908" y="9632"/>
                      <a:pt x="2143" y="9223"/>
                      <a:pt x="2501" y="8982"/>
                    </a:cubicBezTo>
                    <a:cubicBezTo>
                      <a:pt x="2143" y="8741"/>
                      <a:pt x="1908" y="8333"/>
                      <a:pt x="1908" y="7868"/>
                    </a:cubicBezTo>
                    <a:cubicBezTo>
                      <a:pt x="1908" y="7405"/>
                      <a:pt x="2143" y="6996"/>
                      <a:pt x="2501" y="6756"/>
                    </a:cubicBezTo>
                    <a:cubicBezTo>
                      <a:pt x="2143" y="6514"/>
                      <a:pt x="1908" y="6106"/>
                      <a:pt x="1908" y="5642"/>
                    </a:cubicBezTo>
                    <a:cubicBezTo>
                      <a:pt x="1908" y="5178"/>
                      <a:pt x="2143" y="4769"/>
                      <a:pt x="2501" y="4529"/>
                    </a:cubicBezTo>
                    <a:cubicBezTo>
                      <a:pt x="2143" y="4287"/>
                      <a:pt x="1908" y="3880"/>
                      <a:pt x="1908" y="3415"/>
                    </a:cubicBezTo>
                    <a:cubicBezTo>
                      <a:pt x="1908" y="2952"/>
                      <a:pt x="2143" y="2543"/>
                      <a:pt x="2501" y="2302"/>
                    </a:cubicBezTo>
                    <a:cubicBezTo>
                      <a:pt x="2143" y="2060"/>
                      <a:pt x="1908" y="1653"/>
                      <a:pt x="1908" y="1188"/>
                    </a:cubicBezTo>
                    <a:cubicBezTo>
                      <a:pt x="1908" y="673"/>
                      <a:pt x="2200" y="224"/>
                      <a:pt x="2626" y="0"/>
                    </a:cubicBezTo>
                    <a:lnTo>
                      <a:pt x="2626" y="11051"/>
                    </a:lnTo>
                    <a:close/>
                    <a:moveTo>
                      <a:pt x="1" y="0"/>
                    </a:moveTo>
                    <a:cubicBezTo>
                      <a:pt x="428" y="224"/>
                      <a:pt x="719" y="673"/>
                      <a:pt x="719" y="1188"/>
                    </a:cubicBezTo>
                    <a:cubicBezTo>
                      <a:pt x="719" y="1653"/>
                      <a:pt x="484" y="2060"/>
                      <a:pt x="127" y="2302"/>
                    </a:cubicBezTo>
                    <a:cubicBezTo>
                      <a:pt x="484" y="2543"/>
                      <a:pt x="719" y="2952"/>
                      <a:pt x="719" y="3415"/>
                    </a:cubicBezTo>
                    <a:cubicBezTo>
                      <a:pt x="719" y="3880"/>
                      <a:pt x="484" y="4287"/>
                      <a:pt x="127" y="4529"/>
                    </a:cubicBezTo>
                    <a:cubicBezTo>
                      <a:pt x="484" y="4769"/>
                      <a:pt x="719" y="5178"/>
                      <a:pt x="719" y="5642"/>
                    </a:cubicBezTo>
                    <a:cubicBezTo>
                      <a:pt x="719" y="6106"/>
                      <a:pt x="484" y="6514"/>
                      <a:pt x="127" y="6756"/>
                    </a:cubicBezTo>
                    <a:cubicBezTo>
                      <a:pt x="484" y="6996"/>
                      <a:pt x="719" y="7405"/>
                      <a:pt x="719" y="7868"/>
                    </a:cubicBezTo>
                    <a:cubicBezTo>
                      <a:pt x="719" y="8333"/>
                      <a:pt x="484" y="8741"/>
                      <a:pt x="127" y="8982"/>
                    </a:cubicBezTo>
                    <a:cubicBezTo>
                      <a:pt x="484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4" y="13111"/>
                      <a:pt x="127" y="13352"/>
                    </a:cubicBezTo>
                    <a:cubicBezTo>
                      <a:pt x="484" y="13593"/>
                      <a:pt x="719" y="14002"/>
                      <a:pt x="719" y="14466"/>
                    </a:cubicBezTo>
                    <a:cubicBezTo>
                      <a:pt x="719" y="14929"/>
                      <a:pt x="484" y="15338"/>
                      <a:pt x="127" y="15579"/>
                    </a:cubicBezTo>
                    <a:cubicBezTo>
                      <a:pt x="484" y="15820"/>
                      <a:pt x="719" y="16229"/>
                      <a:pt x="719" y="16692"/>
                    </a:cubicBezTo>
                    <a:cubicBezTo>
                      <a:pt x="719" y="17156"/>
                      <a:pt x="484" y="17565"/>
                      <a:pt x="127" y="17805"/>
                    </a:cubicBezTo>
                    <a:cubicBezTo>
                      <a:pt x="484" y="18047"/>
                      <a:pt x="719" y="18456"/>
                      <a:pt x="719" y="18919"/>
                    </a:cubicBezTo>
                    <a:cubicBezTo>
                      <a:pt x="719" y="19382"/>
                      <a:pt x="484" y="19791"/>
                      <a:pt x="127" y="20033"/>
                    </a:cubicBezTo>
                    <a:cubicBezTo>
                      <a:pt x="484" y="20274"/>
                      <a:pt x="719" y="20683"/>
                      <a:pt x="719" y="21146"/>
                    </a:cubicBezTo>
                    <a:cubicBezTo>
                      <a:pt x="719" y="21662"/>
                      <a:pt x="428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74"/>
              <p:cNvSpPr/>
              <p:nvPr/>
            </p:nvSpPr>
            <p:spPr>
              <a:xfrm>
                <a:off x="3083529" y="2121427"/>
                <a:ext cx="176940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11877" extrusionOk="0">
                    <a:moveTo>
                      <a:pt x="2645" y="1"/>
                    </a:moveTo>
                    <a:lnTo>
                      <a:pt x="4147" y="1"/>
                    </a:lnTo>
                    <a:lnTo>
                      <a:pt x="4147" y="2112"/>
                    </a:lnTo>
                    <a:cubicBezTo>
                      <a:pt x="5660" y="2611"/>
                      <a:pt x="6791" y="4580"/>
                      <a:pt x="6791" y="6934"/>
                    </a:cubicBezTo>
                    <a:cubicBezTo>
                      <a:pt x="6791" y="9663"/>
                      <a:pt x="5271" y="11877"/>
                      <a:pt x="3395" y="11877"/>
                    </a:cubicBezTo>
                    <a:cubicBezTo>
                      <a:pt x="1520" y="11877"/>
                      <a:pt x="0" y="9663"/>
                      <a:pt x="0" y="6934"/>
                    </a:cubicBezTo>
                    <a:cubicBezTo>
                      <a:pt x="0" y="4580"/>
                      <a:pt x="1131" y="2611"/>
                      <a:pt x="2644" y="2112"/>
                    </a:cubicBezTo>
                    <a:lnTo>
                      <a:pt x="2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74"/>
              <p:cNvSpPr/>
              <p:nvPr/>
            </p:nvSpPr>
            <p:spPr>
              <a:xfrm>
                <a:off x="3103435" y="2202953"/>
                <a:ext cx="137101" cy="124256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4769" extrusionOk="0">
                    <a:moveTo>
                      <a:pt x="2631" y="1"/>
                    </a:moveTo>
                    <a:cubicBezTo>
                      <a:pt x="4084" y="1"/>
                      <a:pt x="5262" y="1839"/>
                      <a:pt x="5262" y="4105"/>
                    </a:cubicBezTo>
                    <a:cubicBezTo>
                      <a:pt x="5262" y="4331"/>
                      <a:pt x="5251" y="4553"/>
                      <a:pt x="5229" y="4769"/>
                    </a:cubicBezTo>
                    <a:cubicBezTo>
                      <a:pt x="5025" y="2818"/>
                      <a:pt x="3940" y="1328"/>
                      <a:pt x="2632" y="1328"/>
                    </a:cubicBezTo>
                    <a:cubicBezTo>
                      <a:pt x="1324" y="1328"/>
                      <a:pt x="239" y="2817"/>
                      <a:pt x="36" y="4769"/>
                    </a:cubicBezTo>
                    <a:cubicBezTo>
                      <a:pt x="12" y="4553"/>
                      <a:pt x="1" y="4331"/>
                      <a:pt x="1" y="4105"/>
                    </a:cubicBezTo>
                    <a:cubicBezTo>
                      <a:pt x="1" y="1839"/>
                      <a:pt x="1178" y="1"/>
                      <a:pt x="263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74"/>
              <p:cNvSpPr/>
              <p:nvPr/>
            </p:nvSpPr>
            <p:spPr>
              <a:xfrm>
                <a:off x="3152445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3" name="Google Shape;1263;p74"/>
            <p:cNvGrpSpPr/>
            <p:nvPr/>
          </p:nvGrpSpPr>
          <p:grpSpPr>
            <a:xfrm rot="10288861">
              <a:off x="8732500" y="3293190"/>
              <a:ext cx="276755" cy="1839970"/>
              <a:chOff x="3334752" y="1474169"/>
              <a:chExt cx="143902" cy="956714"/>
            </a:xfrm>
          </p:grpSpPr>
          <p:sp>
            <p:nvSpPr>
              <p:cNvPr id="1264" name="Google Shape;1264;p74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74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74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74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7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70" name="Google Shape;1270;p75"/>
          <p:cNvGrpSpPr/>
          <p:nvPr/>
        </p:nvGrpSpPr>
        <p:grpSpPr>
          <a:xfrm>
            <a:off x="-2619975" y="-2484473"/>
            <a:ext cx="16194143" cy="9878360"/>
            <a:chOff x="-2619975" y="-2484473"/>
            <a:chExt cx="16194143" cy="9878360"/>
          </a:xfrm>
        </p:grpSpPr>
        <p:sp>
          <p:nvSpPr>
            <p:cNvPr id="1271" name="Google Shape;1271;p75"/>
            <p:cNvSpPr/>
            <p:nvPr/>
          </p:nvSpPr>
          <p:spPr>
            <a:xfrm rot="-6527877">
              <a:off x="7113215" y="900938"/>
              <a:ext cx="5624085" cy="5794627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75"/>
            <p:cNvSpPr/>
            <p:nvPr/>
          </p:nvSpPr>
          <p:spPr>
            <a:xfrm rot="-3072733">
              <a:off x="-1895934" y="-1272920"/>
              <a:ext cx="5191246" cy="434578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75"/>
          <p:cNvGrpSpPr/>
          <p:nvPr/>
        </p:nvGrpSpPr>
        <p:grpSpPr>
          <a:xfrm>
            <a:off x="-129529" y="-678298"/>
            <a:ext cx="9603708" cy="4770212"/>
            <a:chOff x="-129529" y="-678298"/>
            <a:chExt cx="9603708" cy="4770212"/>
          </a:xfrm>
        </p:grpSpPr>
        <p:grpSp>
          <p:nvGrpSpPr>
            <p:cNvPr id="1274" name="Google Shape;1274;p75"/>
            <p:cNvGrpSpPr/>
            <p:nvPr/>
          </p:nvGrpSpPr>
          <p:grpSpPr>
            <a:xfrm rot="-1800044">
              <a:off x="8096926" y="-552857"/>
              <a:ext cx="988948" cy="1818182"/>
              <a:chOff x="209533" y="2173068"/>
              <a:chExt cx="988970" cy="1818222"/>
            </a:xfrm>
          </p:grpSpPr>
          <p:sp>
            <p:nvSpPr>
              <p:cNvPr id="1275" name="Google Shape;1275;p75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75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75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75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75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75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75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75"/>
            <p:cNvGrpSpPr/>
            <p:nvPr/>
          </p:nvGrpSpPr>
          <p:grpSpPr>
            <a:xfrm rot="-436413">
              <a:off x="-577" y="2003635"/>
              <a:ext cx="469330" cy="2066885"/>
              <a:chOff x="-2" y="3"/>
              <a:chExt cx="469355" cy="2066995"/>
            </a:xfrm>
          </p:grpSpPr>
          <p:sp>
            <p:nvSpPr>
              <p:cNvPr id="1283" name="Google Shape;1283;p75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75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75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75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75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75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7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1" name="Google Shape;1291;p76"/>
          <p:cNvGrpSpPr/>
          <p:nvPr/>
        </p:nvGrpSpPr>
        <p:grpSpPr>
          <a:xfrm>
            <a:off x="-3325274" y="-1997496"/>
            <a:ext cx="15380201" cy="10090244"/>
            <a:chOff x="-3325274" y="-1997496"/>
            <a:chExt cx="15380201" cy="10090244"/>
          </a:xfrm>
        </p:grpSpPr>
        <p:sp>
          <p:nvSpPr>
            <p:cNvPr id="1292" name="Google Shape;1292;p76"/>
            <p:cNvSpPr/>
            <p:nvPr/>
          </p:nvSpPr>
          <p:spPr>
            <a:xfrm rot="-3062089">
              <a:off x="-2709623" y="2730075"/>
              <a:ext cx="5238325" cy="4084115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76"/>
            <p:cNvSpPr/>
            <p:nvPr/>
          </p:nvSpPr>
          <p:spPr>
            <a:xfrm rot="-3011739">
              <a:off x="6113108" y="-836062"/>
              <a:ext cx="5134511" cy="4506665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76"/>
          <p:cNvGrpSpPr/>
          <p:nvPr/>
        </p:nvGrpSpPr>
        <p:grpSpPr>
          <a:xfrm>
            <a:off x="-131556" y="27645"/>
            <a:ext cx="9087726" cy="4902609"/>
            <a:chOff x="-55356" y="27645"/>
            <a:chExt cx="9087726" cy="4902609"/>
          </a:xfrm>
        </p:grpSpPr>
        <p:grpSp>
          <p:nvGrpSpPr>
            <p:cNvPr id="1295" name="Google Shape;1295;p76"/>
            <p:cNvGrpSpPr/>
            <p:nvPr/>
          </p:nvGrpSpPr>
          <p:grpSpPr>
            <a:xfrm rot="4783608">
              <a:off x="7755678" y="863047"/>
              <a:ext cx="1932468" cy="280781"/>
              <a:chOff x="1604674" y="31112"/>
              <a:chExt cx="1455406" cy="211462"/>
            </a:xfrm>
          </p:grpSpPr>
          <p:sp>
            <p:nvSpPr>
              <p:cNvPr id="1296" name="Google Shape;1296;p76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76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76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76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76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1" name="Google Shape;1301;p76"/>
            <p:cNvGrpSpPr/>
            <p:nvPr/>
          </p:nvGrpSpPr>
          <p:grpSpPr>
            <a:xfrm rot="10394417">
              <a:off x="64552" y="2847493"/>
              <a:ext cx="445493" cy="2063716"/>
              <a:chOff x="453303" y="3"/>
              <a:chExt cx="445514" cy="2063817"/>
            </a:xfrm>
          </p:grpSpPr>
          <p:sp>
            <p:nvSpPr>
              <p:cNvPr id="1302" name="Google Shape;1302;p76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76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76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76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76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7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9" name="Google Shape;1309;p77"/>
          <p:cNvGrpSpPr/>
          <p:nvPr/>
        </p:nvGrpSpPr>
        <p:grpSpPr>
          <a:xfrm>
            <a:off x="-2909519" y="-2540460"/>
            <a:ext cx="13055224" cy="8615152"/>
            <a:chOff x="-2909519" y="-2540460"/>
            <a:chExt cx="13055224" cy="8615152"/>
          </a:xfrm>
        </p:grpSpPr>
        <p:sp>
          <p:nvSpPr>
            <p:cNvPr id="1310" name="Google Shape;1310;p77"/>
            <p:cNvSpPr/>
            <p:nvPr/>
          </p:nvSpPr>
          <p:spPr>
            <a:xfrm>
              <a:off x="6127253" y="2880599"/>
              <a:ext cx="4018453" cy="3194093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77"/>
            <p:cNvSpPr/>
            <p:nvPr/>
          </p:nvSpPr>
          <p:spPr>
            <a:xfrm rot="-9345010">
              <a:off x="-2194931" y="-1934285"/>
              <a:ext cx="3878329" cy="4313070"/>
            </a:xfrm>
            <a:custGeom>
              <a:avLst/>
              <a:gdLst/>
              <a:ahLst/>
              <a:cxnLst/>
              <a:rect l="l" t="t" r="r" b="b"/>
              <a:pathLst>
                <a:path w="15612" h="17361" extrusionOk="0">
                  <a:moveTo>
                    <a:pt x="6470" y="0"/>
                  </a:moveTo>
                  <a:cubicBezTo>
                    <a:pt x="6093" y="0"/>
                    <a:pt x="5717" y="38"/>
                    <a:pt x="5349" y="116"/>
                  </a:cubicBezTo>
                  <a:cubicBezTo>
                    <a:pt x="4502" y="295"/>
                    <a:pt x="3643" y="729"/>
                    <a:pt x="3262" y="1506"/>
                  </a:cubicBezTo>
                  <a:cubicBezTo>
                    <a:pt x="2561" y="2936"/>
                    <a:pt x="3753" y="4802"/>
                    <a:pt x="2972" y="6189"/>
                  </a:cubicBezTo>
                  <a:cubicBezTo>
                    <a:pt x="2674" y="6717"/>
                    <a:pt x="2143" y="7062"/>
                    <a:pt x="1710" y="7488"/>
                  </a:cubicBezTo>
                  <a:cubicBezTo>
                    <a:pt x="229" y="8943"/>
                    <a:pt x="1" y="11397"/>
                    <a:pt x="906" y="13265"/>
                  </a:cubicBezTo>
                  <a:cubicBezTo>
                    <a:pt x="1810" y="15133"/>
                    <a:pt x="3673" y="16422"/>
                    <a:pt x="5676" y="16968"/>
                  </a:cubicBezTo>
                  <a:cubicBezTo>
                    <a:pt x="6595" y="17218"/>
                    <a:pt x="7615" y="17360"/>
                    <a:pt x="8639" y="17360"/>
                  </a:cubicBezTo>
                  <a:cubicBezTo>
                    <a:pt x="11691" y="17360"/>
                    <a:pt x="14777" y="16100"/>
                    <a:pt x="15330" y="12705"/>
                  </a:cubicBezTo>
                  <a:cubicBezTo>
                    <a:pt x="15611" y="10972"/>
                    <a:pt x="14918" y="9114"/>
                    <a:pt x="13572" y="7988"/>
                  </a:cubicBezTo>
                  <a:cubicBezTo>
                    <a:pt x="13178" y="7659"/>
                    <a:pt x="12726" y="7379"/>
                    <a:pt x="12447" y="6949"/>
                  </a:cubicBezTo>
                  <a:cubicBezTo>
                    <a:pt x="12047" y="6333"/>
                    <a:pt x="12084" y="5546"/>
                    <a:pt x="11988" y="4817"/>
                  </a:cubicBezTo>
                  <a:cubicBezTo>
                    <a:pt x="11789" y="3307"/>
                    <a:pt x="10938" y="1895"/>
                    <a:pt x="9696" y="1016"/>
                  </a:cubicBezTo>
                  <a:cubicBezTo>
                    <a:pt x="8760" y="353"/>
                    <a:pt x="7614" y="0"/>
                    <a:pt x="647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312;p77"/>
          <p:cNvGrpSpPr/>
          <p:nvPr/>
        </p:nvGrpSpPr>
        <p:grpSpPr>
          <a:xfrm>
            <a:off x="109497" y="170781"/>
            <a:ext cx="8910586" cy="4867019"/>
            <a:chOff x="109497" y="170781"/>
            <a:chExt cx="8910586" cy="4867019"/>
          </a:xfrm>
        </p:grpSpPr>
        <p:grpSp>
          <p:nvGrpSpPr>
            <p:cNvPr id="1313" name="Google Shape;1313;p77"/>
            <p:cNvGrpSpPr/>
            <p:nvPr/>
          </p:nvGrpSpPr>
          <p:grpSpPr>
            <a:xfrm>
              <a:off x="6129083" y="170781"/>
              <a:ext cx="2409402" cy="274240"/>
              <a:chOff x="1344593" y="876962"/>
              <a:chExt cx="1715487" cy="195230"/>
            </a:xfrm>
          </p:grpSpPr>
          <p:sp>
            <p:nvSpPr>
              <p:cNvPr id="1314" name="Google Shape;1314;p77"/>
              <p:cNvSpPr/>
              <p:nvPr/>
            </p:nvSpPr>
            <p:spPr>
              <a:xfrm>
                <a:off x="2519022" y="87696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2"/>
                    </a:moveTo>
                    <a:cubicBezTo>
                      <a:pt x="19235" y="1482"/>
                      <a:pt x="19506" y="1753"/>
                      <a:pt x="19506" y="2089"/>
                    </a:cubicBezTo>
                    <a:cubicBezTo>
                      <a:pt x="19506" y="2424"/>
                      <a:pt x="19235" y="2695"/>
                      <a:pt x="18899" y="2695"/>
                    </a:cubicBezTo>
                    <a:cubicBezTo>
                      <a:pt x="18564" y="2695"/>
                      <a:pt x="18293" y="2424"/>
                      <a:pt x="18293" y="2089"/>
                    </a:cubicBezTo>
                    <a:cubicBezTo>
                      <a:pt x="18293" y="1753"/>
                      <a:pt x="18564" y="1482"/>
                      <a:pt x="18899" y="1482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77"/>
              <p:cNvSpPr/>
              <p:nvPr/>
            </p:nvSpPr>
            <p:spPr>
              <a:xfrm>
                <a:off x="2527620" y="876988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9"/>
                      <a:pt x="3533" y="3838"/>
                    </a:cubicBezTo>
                    <a:cubicBezTo>
                      <a:pt x="3904" y="3289"/>
                      <a:pt x="4530" y="2928"/>
                      <a:pt x="5242" y="2928"/>
                    </a:cubicBezTo>
                    <a:cubicBezTo>
                      <a:pt x="5954" y="2928"/>
                      <a:pt x="6581" y="3289"/>
                      <a:pt x="6952" y="3838"/>
                    </a:cubicBezTo>
                    <a:cubicBezTo>
                      <a:pt x="7322" y="3289"/>
                      <a:pt x="7949" y="2928"/>
                      <a:pt x="8660" y="2928"/>
                    </a:cubicBezTo>
                    <a:cubicBezTo>
                      <a:pt x="9372" y="2928"/>
                      <a:pt x="10000" y="3289"/>
                      <a:pt x="10369" y="3838"/>
                    </a:cubicBezTo>
                    <a:cubicBezTo>
                      <a:pt x="10740" y="3289"/>
                      <a:pt x="11367" y="2928"/>
                      <a:pt x="12078" y="2928"/>
                    </a:cubicBezTo>
                    <a:cubicBezTo>
                      <a:pt x="12790" y="2928"/>
                      <a:pt x="13418" y="3289"/>
                      <a:pt x="13788" y="3838"/>
                    </a:cubicBezTo>
                    <a:cubicBezTo>
                      <a:pt x="14158" y="3289"/>
                      <a:pt x="14785" y="2928"/>
                      <a:pt x="15497" y="2928"/>
                    </a:cubicBezTo>
                    <a:cubicBezTo>
                      <a:pt x="16289" y="2928"/>
                      <a:pt x="16976" y="3376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77"/>
              <p:cNvSpPr/>
              <p:nvPr/>
            </p:nvSpPr>
            <p:spPr>
              <a:xfrm>
                <a:off x="1344593" y="901792"/>
                <a:ext cx="1174455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45076" h="6540" extrusionOk="0">
                    <a:moveTo>
                      <a:pt x="45075" y="12"/>
                    </a:moveTo>
                    <a:lnTo>
                      <a:pt x="8387" y="12"/>
                    </a:lnTo>
                    <a:lnTo>
                      <a:pt x="4251" y="7"/>
                    </a:lnTo>
                    <a:cubicBezTo>
                      <a:pt x="1" y="0"/>
                      <a:pt x="21122" y="6539"/>
                      <a:pt x="40406" y="6539"/>
                    </a:cubicBezTo>
                    <a:cubicBezTo>
                      <a:pt x="41109" y="6539"/>
                      <a:pt x="41664" y="5817"/>
                      <a:pt x="41664" y="5028"/>
                    </a:cubicBezTo>
                    <a:lnTo>
                      <a:pt x="41658" y="2115"/>
                    </a:lnTo>
                    <a:lnTo>
                      <a:pt x="45075" y="2115"/>
                    </a:lnTo>
                    <a:lnTo>
                      <a:pt x="45075" y="1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77"/>
              <p:cNvSpPr/>
              <p:nvPr/>
            </p:nvSpPr>
            <p:spPr>
              <a:xfrm>
                <a:off x="2429992" y="902079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77"/>
              <p:cNvSpPr/>
              <p:nvPr/>
            </p:nvSpPr>
            <p:spPr>
              <a:xfrm>
                <a:off x="1454102" y="907603"/>
                <a:ext cx="965051" cy="164589"/>
              </a:xfrm>
              <a:custGeom>
                <a:avLst/>
                <a:gdLst/>
                <a:ahLst/>
                <a:cxnLst/>
                <a:rect l="l" t="t" r="r" b="b"/>
                <a:pathLst>
                  <a:path w="37039" h="6317" extrusionOk="0">
                    <a:moveTo>
                      <a:pt x="0" y="310"/>
                    </a:moveTo>
                    <a:cubicBezTo>
                      <a:pt x="274" y="155"/>
                      <a:pt x="551" y="0"/>
                      <a:pt x="874" y="48"/>
                    </a:cubicBezTo>
                    <a:cubicBezTo>
                      <a:pt x="1523" y="145"/>
                      <a:pt x="1763" y="965"/>
                      <a:pt x="2365" y="1054"/>
                    </a:cubicBezTo>
                    <a:cubicBezTo>
                      <a:pt x="2965" y="1144"/>
                      <a:pt x="3434" y="429"/>
                      <a:pt x="4082" y="525"/>
                    </a:cubicBezTo>
                    <a:cubicBezTo>
                      <a:pt x="4730" y="621"/>
                      <a:pt x="4970" y="1441"/>
                      <a:pt x="5572" y="1531"/>
                    </a:cubicBezTo>
                    <a:cubicBezTo>
                      <a:pt x="6173" y="1621"/>
                      <a:pt x="6641" y="905"/>
                      <a:pt x="7289" y="1001"/>
                    </a:cubicBezTo>
                    <a:cubicBezTo>
                      <a:pt x="7937" y="1098"/>
                      <a:pt x="8178" y="1918"/>
                      <a:pt x="8778" y="2008"/>
                    </a:cubicBezTo>
                    <a:cubicBezTo>
                      <a:pt x="9380" y="2096"/>
                      <a:pt x="9849" y="1381"/>
                      <a:pt x="10497" y="1478"/>
                    </a:cubicBezTo>
                    <a:cubicBezTo>
                      <a:pt x="11144" y="1574"/>
                      <a:pt x="11385" y="2395"/>
                      <a:pt x="11987" y="2483"/>
                    </a:cubicBezTo>
                    <a:cubicBezTo>
                      <a:pt x="12587" y="2573"/>
                      <a:pt x="13056" y="1858"/>
                      <a:pt x="13704" y="1954"/>
                    </a:cubicBezTo>
                    <a:cubicBezTo>
                      <a:pt x="14352" y="2051"/>
                      <a:pt x="14593" y="2871"/>
                      <a:pt x="15194" y="2960"/>
                    </a:cubicBezTo>
                    <a:cubicBezTo>
                      <a:pt x="15795" y="3050"/>
                      <a:pt x="16263" y="2335"/>
                      <a:pt x="16912" y="2431"/>
                    </a:cubicBezTo>
                    <a:cubicBezTo>
                      <a:pt x="17560" y="2527"/>
                      <a:pt x="17800" y="3348"/>
                      <a:pt x="18401" y="3437"/>
                    </a:cubicBezTo>
                    <a:cubicBezTo>
                      <a:pt x="19001" y="3526"/>
                      <a:pt x="19470" y="2811"/>
                      <a:pt x="20119" y="2907"/>
                    </a:cubicBezTo>
                    <a:cubicBezTo>
                      <a:pt x="20766" y="3003"/>
                      <a:pt x="21007" y="3824"/>
                      <a:pt x="21608" y="3913"/>
                    </a:cubicBezTo>
                    <a:cubicBezTo>
                      <a:pt x="22209" y="4002"/>
                      <a:pt x="22678" y="3287"/>
                      <a:pt x="23325" y="3383"/>
                    </a:cubicBezTo>
                    <a:cubicBezTo>
                      <a:pt x="23973" y="3480"/>
                      <a:pt x="24214" y="4301"/>
                      <a:pt x="24816" y="4390"/>
                    </a:cubicBezTo>
                    <a:cubicBezTo>
                      <a:pt x="25416" y="4479"/>
                      <a:pt x="25886" y="3764"/>
                      <a:pt x="26534" y="3860"/>
                    </a:cubicBezTo>
                    <a:cubicBezTo>
                      <a:pt x="27181" y="3957"/>
                      <a:pt x="27421" y="4777"/>
                      <a:pt x="28023" y="4866"/>
                    </a:cubicBezTo>
                    <a:cubicBezTo>
                      <a:pt x="28624" y="4955"/>
                      <a:pt x="29092" y="4241"/>
                      <a:pt x="29740" y="4337"/>
                    </a:cubicBezTo>
                    <a:cubicBezTo>
                      <a:pt x="30388" y="4434"/>
                      <a:pt x="30629" y="5253"/>
                      <a:pt x="31230" y="5343"/>
                    </a:cubicBezTo>
                    <a:cubicBezTo>
                      <a:pt x="31831" y="5432"/>
                      <a:pt x="32300" y="4717"/>
                      <a:pt x="32948" y="4814"/>
                    </a:cubicBezTo>
                    <a:cubicBezTo>
                      <a:pt x="33595" y="4910"/>
                      <a:pt x="33836" y="5730"/>
                      <a:pt x="34437" y="5820"/>
                    </a:cubicBezTo>
                    <a:cubicBezTo>
                      <a:pt x="35039" y="5909"/>
                      <a:pt x="35507" y="5192"/>
                      <a:pt x="36155" y="5289"/>
                    </a:cubicBezTo>
                    <a:cubicBezTo>
                      <a:pt x="36540" y="5347"/>
                      <a:pt x="36781" y="5659"/>
                      <a:pt x="37039" y="5922"/>
                    </a:cubicBezTo>
                    <a:cubicBezTo>
                      <a:pt x="36818" y="6163"/>
                      <a:pt x="36526" y="6316"/>
                      <a:pt x="36202" y="6316"/>
                    </a:cubicBezTo>
                    <a:cubicBezTo>
                      <a:pt x="20287" y="6316"/>
                      <a:pt x="3122" y="1863"/>
                      <a:pt x="0" y="3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9" name="Google Shape;1319;p77"/>
            <p:cNvGrpSpPr/>
            <p:nvPr/>
          </p:nvGrpSpPr>
          <p:grpSpPr>
            <a:xfrm rot="900070">
              <a:off x="8472520" y="3478892"/>
              <a:ext cx="354391" cy="1539271"/>
              <a:chOff x="87152" y="3097838"/>
              <a:chExt cx="295047" cy="1281515"/>
            </a:xfrm>
          </p:grpSpPr>
          <p:sp>
            <p:nvSpPr>
              <p:cNvPr id="1320" name="Google Shape;1320;p77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77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7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77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7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77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7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7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8" name="Google Shape;1328;p77"/>
            <p:cNvGrpSpPr/>
            <p:nvPr/>
          </p:nvGrpSpPr>
          <p:grpSpPr>
            <a:xfrm rot="-4970520" flipH="1">
              <a:off x="-533970" y="3074499"/>
              <a:ext cx="1957966" cy="430412"/>
              <a:chOff x="1519838" y="489576"/>
              <a:chExt cx="1540241" cy="338559"/>
            </a:xfrm>
          </p:grpSpPr>
          <p:sp>
            <p:nvSpPr>
              <p:cNvPr id="1329" name="Google Shape;1329;p77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77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77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77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77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78"/>
          <p:cNvSpPr txBox="1">
            <a:spLocks noGrp="1"/>
          </p:cNvSpPr>
          <p:nvPr>
            <p:ph type="title"/>
          </p:nvPr>
        </p:nvSpPr>
        <p:spPr>
          <a:xfrm>
            <a:off x="4953775" y="954450"/>
            <a:ext cx="3477000" cy="9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78"/>
          <p:cNvSpPr txBox="1">
            <a:spLocks noGrp="1"/>
          </p:cNvSpPr>
          <p:nvPr>
            <p:ph type="subTitle" idx="1"/>
          </p:nvPr>
        </p:nvSpPr>
        <p:spPr>
          <a:xfrm>
            <a:off x="4953775" y="1877650"/>
            <a:ext cx="3477000" cy="12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7" name="Google Shape;1337;p78"/>
          <p:cNvGrpSpPr/>
          <p:nvPr/>
        </p:nvGrpSpPr>
        <p:grpSpPr>
          <a:xfrm>
            <a:off x="-1846395" y="-1036089"/>
            <a:ext cx="12813525" cy="7517680"/>
            <a:chOff x="-1846395" y="-1036089"/>
            <a:chExt cx="12813525" cy="7517680"/>
          </a:xfrm>
        </p:grpSpPr>
        <p:sp>
          <p:nvSpPr>
            <p:cNvPr id="1338" name="Google Shape;1338;p78"/>
            <p:cNvSpPr/>
            <p:nvPr/>
          </p:nvSpPr>
          <p:spPr>
            <a:xfrm rot="-6593392">
              <a:off x="6646685" y="-712143"/>
              <a:ext cx="3568195" cy="4103530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8"/>
            <p:cNvSpPr/>
            <p:nvPr/>
          </p:nvSpPr>
          <p:spPr>
            <a:xfrm rot="3608019">
              <a:off x="-1102910" y="1543756"/>
              <a:ext cx="4213085" cy="4153683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0" name="Google Shape;1340;p78"/>
          <p:cNvSpPr txBox="1"/>
          <p:nvPr/>
        </p:nvSpPr>
        <p:spPr>
          <a:xfrm>
            <a:off x="4953775" y="3105050"/>
            <a:ext cx="34770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</a:t>
            </a:r>
            <a:endParaRPr sz="1200" b="1" u="sng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grpSp>
        <p:nvGrpSpPr>
          <p:cNvPr id="1341" name="Google Shape;1341;p78"/>
          <p:cNvGrpSpPr/>
          <p:nvPr/>
        </p:nvGrpSpPr>
        <p:grpSpPr>
          <a:xfrm rot="-9900066">
            <a:off x="8536950" y="2554973"/>
            <a:ext cx="519020" cy="2404326"/>
            <a:chOff x="453303" y="3"/>
            <a:chExt cx="445514" cy="2063817"/>
          </a:xfrm>
        </p:grpSpPr>
        <p:sp>
          <p:nvSpPr>
            <p:cNvPr id="1342" name="Google Shape;1342;p78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8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8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8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78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79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1349" name="Google Shape;1349;p79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9"/>
            <p:cNvSpPr/>
            <p:nvPr/>
          </p:nvSpPr>
          <p:spPr>
            <a:xfrm rot="-218780">
              <a:off x="-214735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9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79"/>
          <p:cNvGrpSpPr/>
          <p:nvPr/>
        </p:nvGrpSpPr>
        <p:grpSpPr>
          <a:xfrm>
            <a:off x="200991" y="107434"/>
            <a:ext cx="9903522" cy="5036286"/>
            <a:chOff x="200991" y="107434"/>
            <a:chExt cx="9903522" cy="5036286"/>
          </a:xfrm>
        </p:grpSpPr>
        <p:grpSp>
          <p:nvGrpSpPr>
            <p:cNvPr id="1353" name="Google Shape;1353;p79"/>
            <p:cNvGrpSpPr/>
            <p:nvPr/>
          </p:nvGrpSpPr>
          <p:grpSpPr>
            <a:xfrm>
              <a:off x="6973143" y="3789695"/>
              <a:ext cx="3131370" cy="1354024"/>
              <a:chOff x="1216269" y="1727132"/>
              <a:chExt cx="6231582" cy="2694576"/>
            </a:xfrm>
          </p:grpSpPr>
          <p:grpSp>
            <p:nvGrpSpPr>
              <p:cNvPr id="1354" name="Google Shape;1354;p79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1355" name="Google Shape;1355;p79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79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79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79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79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79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79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79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79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79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79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79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79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79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79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70" name="Google Shape;1370;p79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1" name="Google Shape;1371;p79"/>
            <p:cNvGrpSpPr/>
            <p:nvPr/>
          </p:nvGrpSpPr>
          <p:grpSpPr>
            <a:xfrm rot="1979722">
              <a:off x="6507933" y="746788"/>
              <a:ext cx="2453689" cy="356507"/>
              <a:chOff x="1604674" y="31112"/>
              <a:chExt cx="1455406" cy="211462"/>
            </a:xfrm>
          </p:grpSpPr>
          <p:sp>
            <p:nvSpPr>
              <p:cNvPr id="1372" name="Google Shape;1372;p79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79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79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79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79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7" name="Google Shape;1377;p79"/>
            <p:cNvGrpSpPr/>
            <p:nvPr/>
          </p:nvGrpSpPr>
          <p:grpSpPr>
            <a:xfrm rot="-4169153" flipH="1">
              <a:off x="-378290" y="2329239"/>
              <a:ext cx="2611181" cy="573961"/>
              <a:chOff x="1519838" y="489576"/>
              <a:chExt cx="1540241" cy="338559"/>
            </a:xfrm>
          </p:grpSpPr>
          <p:sp>
            <p:nvSpPr>
              <p:cNvPr id="1378" name="Google Shape;1378;p79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79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79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79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79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4" name="Google Shape;1384;p80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1385" name="Google Shape;1385;p80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0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80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1388" name="Google Shape;1388;p80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1389" name="Google Shape;1389;p80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80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80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80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80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0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80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6" name="Google Shape;1396;p80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1397" name="Google Shape;1397;p80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80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80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80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80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80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80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82"/>
          <p:cNvSpPr txBox="1">
            <a:spLocks noGrp="1"/>
          </p:cNvSpPr>
          <p:nvPr>
            <p:ph type="ctrTitle"/>
          </p:nvPr>
        </p:nvSpPr>
        <p:spPr>
          <a:xfrm>
            <a:off x="2053275" y="1398050"/>
            <a:ext cx="50376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09" name="Google Shape;1409;p82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409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10" name="Google Shape;1410;p82"/>
          <p:cNvGrpSpPr/>
          <p:nvPr/>
        </p:nvGrpSpPr>
        <p:grpSpPr>
          <a:xfrm>
            <a:off x="-1059522" y="-730024"/>
            <a:ext cx="12398061" cy="8575092"/>
            <a:chOff x="-1059522" y="-730024"/>
            <a:chExt cx="12398061" cy="8575092"/>
          </a:xfrm>
        </p:grpSpPr>
        <p:sp>
          <p:nvSpPr>
            <p:cNvPr id="1411" name="Google Shape;1411;p82"/>
            <p:cNvSpPr/>
            <p:nvPr/>
          </p:nvSpPr>
          <p:spPr>
            <a:xfrm rot="-432145">
              <a:off x="-838089" y="3846848"/>
              <a:ext cx="3827153" cy="3773192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2"/>
            <p:cNvSpPr/>
            <p:nvPr/>
          </p:nvSpPr>
          <p:spPr>
            <a:xfrm rot="-218780">
              <a:off x="-352610" y="-320433"/>
              <a:ext cx="2856186" cy="1844568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2"/>
            <p:cNvSpPr/>
            <p:nvPr/>
          </p:nvSpPr>
          <p:spPr>
            <a:xfrm rot="-3174854">
              <a:off x="7418111" y="30733"/>
              <a:ext cx="3399302" cy="2998201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82"/>
          <p:cNvGrpSpPr/>
          <p:nvPr/>
        </p:nvGrpSpPr>
        <p:grpSpPr>
          <a:xfrm>
            <a:off x="6973143" y="3789695"/>
            <a:ext cx="3131370" cy="1354024"/>
            <a:chOff x="1216269" y="1727132"/>
            <a:chExt cx="6231582" cy="2694576"/>
          </a:xfrm>
        </p:grpSpPr>
        <p:grpSp>
          <p:nvGrpSpPr>
            <p:cNvPr id="1415" name="Google Shape;1415;p82"/>
            <p:cNvGrpSpPr/>
            <p:nvPr/>
          </p:nvGrpSpPr>
          <p:grpSpPr>
            <a:xfrm>
              <a:off x="1216269" y="1727132"/>
              <a:ext cx="6231582" cy="2694576"/>
              <a:chOff x="3575187" y="4456684"/>
              <a:chExt cx="1565567" cy="676961"/>
            </a:xfrm>
          </p:grpSpPr>
          <p:sp>
            <p:nvSpPr>
              <p:cNvPr id="1416" name="Google Shape;1416;p82"/>
              <p:cNvSpPr/>
              <p:nvPr/>
            </p:nvSpPr>
            <p:spPr>
              <a:xfrm>
                <a:off x="3969061" y="4788286"/>
                <a:ext cx="777794" cy="57034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9" extrusionOk="0">
                    <a:moveTo>
                      <a:pt x="1" y="0"/>
                    </a:moveTo>
                    <a:lnTo>
                      <a:pt x="29851" y="0"/>
                    </a:lnTo>
                    <a:lnTo>
                      <a:pt x="29851" y="2188"/>
                    </a:lnTo>
                    <a:lnTo>
                      <a:pt x="1" y="21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82"/>
              <p:cNvSpPr/>
              <p:nvPr/>
            </p:nvSpPr>
            <p:spPr>
              <a:xfrm>
                <a:off x="3969061" y="4788313"/>
                <a:ext cx="777794" cy="57008"/>
              </a:xfrm>
              <a:custGeom>
                <a:avLst/>
                <a:gdLst/>
                <a:ahLst/>
                <a:cxnLst/>
                <a:rect l="l" t="t" r="r" b="b"/>
                <a:pathLst>
                  <a:path w="29852" h="2188" extrusionOk="0">
                    <a:moveTo>
                      <a:pt x="29851" y="0"/>
                    </a:moveTo>
                    <a:lnTo>
                      <a:pt x="1" y="2187"/>
                    </a:lnTo>
                    <a:lnTo>
                      <a:pt x="29851" y="218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82"/>
              <p:cNvSpPr/>
              <p:nvPr/>
            </p:nvSpPr>
            <p:spPr>
              <a:xfrm>
                <a:off x="3921093" y="4715228"/>
                <a:ext cx="873728" cy="156043"/>
              </a:xfrm>
              <a:custGeom>
                <a:avLst/>
                <a:gdLst/>
                <a:ahLst/>
                <a:cxnLst/>
                <a:rect l="l" t="t" r="r" b="b"/>
                <a:pathLst>
                  <a:path w="33534" h="5989" extrusionOk="0">
                    <a:moveTo>
                      <a:pt x="3538" y="1"/>
                    </a:moveTo>
                    <a:cubicBezTo>
                      <a:pt x="3452" y="1"/>
                      <a:pt x="3365" y="23"/>
                      <a:pt x="3287" y="71"/>
                    </a:cubicBezTo>
                    <a:lnTo>
                      <a:pt x="713" y="1647"/>
                    </a:lnTo>
                    <a:lnTo>
                      <a:pt x="516" y="1768"/>
                    </a:lnTo>
                    <a:lnTo>
                      <a:pt x="486" y="1998"/>
                    </a:lnTo>
                    <a:lnTo>
                      <a:pt x="35" y="5441"/>
                    </a:lnTo>
                    <a:cubicBezTo>
                      <a:pt x="1" y="5706"/>
                      <a:pt x="188" y="5950"/>
                      <a:pt x="453" y="5984"/>
                    </a:cubicBezTo>
                    <a:cubicBezTo>
                      <a:pt x="474" y="5987"/>
                      <a:pt x="495" y="5988"/>
                      <a:pt x="516" y="5988"/>
                    </a:cubicBezTo>
                    <a:cubicBezTo>
                      <a:pt x="755" y="5988"/>
                      <a:pt x="964" y="5810"/>
                      <a:pt x="996" y="5567"/>
                    </a:cubicBezTo>
                    <a:lnTo>
                      <a:pt x="1416" y="2354"/>
                    </a:lnTo>
                    <a:lnTo>
                      <a:pt x="3791" y="900"/>
                    </a:lnTo>
                    <a:cubicBezTo>
                      <a:pt x="4020" y="761"/>
                      <a:pt x="4093" y="462"/>
                      <a:pt x="3953" y="233"/>
                    </a:cubicBezTo>
                    <a:cubicBezTo>
                      <a:pt x="3862" y="83"/>
                      <a:pt x="3702" y="1"/>
                      <a:pt x="3538" y="1"/>
                    </a:cubicBezTo>
                    <a:close/>
                    <a:moveTo>
                      <a:pt x="29996" y="1"/>
                    </a:moveTo>
                    <a:cubicBezTo>
                      <a:pt x="29832" y="1"/>
                      <a:pt x="29672" y="83"/>
                      <a:pt x="29581" y="233"/>
                    </a:cubicBezTo>
                    <a:cubicBezTo>
                      <a:pt x="29442" y="462"/>
                      <a:pt x="29514" y="761"/>
                      <a:pt x="29742" y="900"/>
                    </a:cubicBezTo>
                    <a:lnTo>
                      <a:pt x="32119" y="2354"/>
                    </a:lnTo>
                    <a:lnTo>
                      <a:pt x="32539" y="5567"/>
                    </a:lnTo>
                    <a:cubicBezTo>
                      <a:pt x="32571" y="5810"/>
                      <a:pt x="32779" y="5988"/>
                      <a:pt x="33018" y="5988"/>
                    </a:cubicBezTo>
                    <a:cubicBezTo>
                      <a:pt x="33039" y="5988"/>
                      <a:pt x="33060" y="5987"/>
                      <a:pt x="33081" y="5984"/>
                    </a:cubicBezTo>
                    <a:cubicBezTo>
                      <a:pt x="33347" y="5950"/>
                      <a:pt x="33533" y="5706"/>
                      <a:pt x="33499" y="5441"/>
                    </a:cubicBezTo>
                    <a:lnTo>
                      <a:pt x="33049" y="1998"/>
                    </a:lnTo>
                    <a:lnTo>
                      <a:pt x="33018" y="1768"/>
                    </a:lnTo>
                    <a:lnTo>
                      <a:pt x="32821" y="1647"/>
                    </a:lnTo>
                    <a:lnTo>
                      <a:pt x="30248" y="71"/>
                    </a:lnTo>
                    <a:cubicBezTo>
                      <a:pt x="30169" y="23"/>
                      <a:pt x="30082" y="1"/>
                      <a:pt x="29996" y="1"/>
                    </a:cubicBezTo>
                    <a:close/>
                    <a:moveTo>
                      <a:pt x="11956" y="2"/>
                    </a:moveTo>
                    <a:cubicBezTo>
                      <a:pt x="11816" y="2"/>
                      <a:pt x="11677" y="62"/>
                      <a:pt x="11581" y="180"/>
                    </a:cubicBezTo>
                    <a:lnTo>
                      <a:pt x="10294" y="1756"/>
                    </a:lnTo>
                    <a:lnTo>
                      <a:pt x="10195" y="1875"/>
                    </a:lnTo>
                    <a:lnTo>
                      <a:pt x="10186" y="2031"/>
                    </a:lnTo>
                    <a:lnTo>
                      <a:pt x="9961" y="5473"/>
                    </a:lnTo>
                    <a:cubicBezTo>
                      <a:pt x="9944" y="5741"/>
                      <a:pt x="10146" y="5972"/>
                      <a:pt x="10414" y="5988"/>
                    </a:cubicBezTo>
                    <a:cubicBezTo>
                      <a:pt x="10424" y="5989"/>
                      <a:pt x="10434" y="5989"/>
                      <a:pt x="10444" y="5989"/>
                    </a:cubicBezTo>
                    <a:cubicBezTo>
                      <a:pt x="10699" y="5989"/>
                      <a:pt x="10914" y="5792"/>
                      <a:pt x="10930" y="5535"/>
                    </a:cubicBezTo>
                    <a:lnTo>
                      <a:pt x="11143" y="2247"/>
                    </a:lnTo>
                    <a:lnTo>
                      <a:pt x="12332" y="792"/>
                    </a:lnTo>
                    <a:cubicBezTo>
                      <a:pt x="12501" y="584"/>
                      <a:pt x="12469" y="279"/>
                      <a:pt x="12262" y="111"/>
                    </a:cubicBezTo>
                    <a:cubicBezTo>
                      <a:pt x="12172" y="37"/>
                      <a:pt x="12064" y="2"/>
                      <a:pt x="11956" y="2"/>
                    </a:cubicBezTo>
                    <a:close/>
                    <a:moveTo>
                      <a:pt x="21578" y="2"/>
                    </a:moveTo>
                    <a:cubicBezTo>
                      <a:pt x="21470" y="2"/>
                      <a:pt x="21361" y="37"/>
                      <a:pt x="21271" y="111"/>
                    </a:cubicBezTo>
                    <a:cubicBezTo>
                      <a:pt x="21065" y="279"/>
                      <a:pt x="21033" y="584"/>
                      <a:pt x="21202" y="792"/>
                    </a:cubicBezTo>
                    <a:lnTo>
                      <a:pt x="22390" y="2247"/>
                    </a:lnTo>
                    <a:lnTo>
                      <a:pt x="22606" y="5535"/>
                    </a:lnTo>
                    <a:cubicBezTo>
                      <a:pt x="22622" y="5792"/>
                      <a:pt x="22835" y="5989"/>
                      <a:pt x="23089" y="5989"/>
                    </a:cubicBezTo>
                    <a:cubicBezTo>
                      <a:pt x="23099" y="5989"/>
                      <a:pt x="23109" y="5989"/>
                      <a:pt x="23120" y="5988"/>
                    </a:cubicBezTo>
                    <a:cubicBezTo>
                      <a:pt x="23388" y="5972"/>
                      <a:pt x="23590" y="5741"/>
                      <a:pt x="23574" y="5473"/>
                    </a:cubicBezTo>
                    <a:lnTo>
                      <a:pt x="23349" y="2031"/>
                    </a:lnTo>
                    <a:lnTo>
                      <a:pt x="23338" y="1875"/>
                    </a:lnTo>
                    <a:lnTo>
                      <a:pt x="23240" y="1756"/>
                    </a:lnTo>
                    <a:lnTo>
                      <a:pt x="21953" y="180"/>
                    </a:lnTo>
                    <a:cubicBezTo>
                      <a:pt x="21858" y="62"/>
                      <a:pt x="21719" y="2"/>
                      <a:pt x="21578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82"/>
              <p:cNvSpPr/>
              <p:nvPr/>
            </p:nvSpPr>
            <p:spPr>
              <a:xfrm>
                <a:off x="3575187" y="4845295"/>
                <a:ext cx="1565567" cy="221311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8494" extrusionOk="0">
                    <a:moveTo>
                      <a:pt x="5904" y="0"/>
                    </a:moveTo>
                    <a:lnTo>
                      <a:pt x="10535" y="0"/>
                    </a:lnTo>
                    <a:lnTo>
                      <a:pt x="49551" y="0"/>
                    </a:lnTo>
                    <a:lnTo>
                      <a:pt x="54182" y="0"/>
                    </a:lnTo>
                    <a:lnTo>
                      <a:pt x="60086" y="8493"/>
                    </a:lnTo>
                    <a:lnTo>
                      <a:pt x="49551" y="8493"/>
                    </a:lnTo>
                    <a:lnTo>
                      <a:pt x="10535" y="8493"/>
                    </a:lnTo>
                    <a:lnTo>
                      <a:pt x="0" y="84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82"/>
              <p:cNvSpPr/>
              <p:nvPr/>
            </p:nvSpPr>
            <p:spPr>
              <a:xfrm>
                <a:off x="3616198" y="4866738"/>
                <a:ext cx="1483520" cy="178399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6847" extrusionOk="0">
                    <a:moveTo>
                      <a:pt x="4761" y="1"/>
                    </a:moveTo>
                    <a:lnTo>
                      <a:pt x="1" y="6847"/>
                    </a:lnTo>
                    <a:lnTo>
                      <a:pt x="26888" y="6847"/>
                    </a:lnTo>
                    <a:cubicBezTo>
                      <a:pt x="26895" y="6620"/>
                      <a:pt x="26812" y="6391"/>
                      <a:pt x="26640" y="6217"/>
                    </a:cubicBezTo>
                    <a:cubicBezTo>
                      <a:pt x="26379" y="5957"/>
                      <a:pt x="25991" y="5902"/>
                      <a:pt x="25675" y="6050"/>
                    </a:cubicBezTo>
                    <a:cubicBezTo>
                      <a:pt x="25517" y="5785"/>
                      <a:pt x="25395" y="5495"/>
                      <a:pt x="25318" y="5188"/>
                    </a:cubicBezTo>
                    <a:cubicBezTo>
                      <a:pt x="25647" y="5071"/>
                      <a:pt x="25882" y="4757"/>
                      <a:pt x="25882" y="4389"/>
                    </a:cubicBezTo>
                    <a:cubicBezTo>
                      <a:pt x="25882" y="4019"/>
                      <a:pt x="25647" y="3705"/>
                      <a:pt x="25318" y="3588"/>
                    </a:cubicBezTo>
                    <a:cubicBezTo>
                      <a:pt x="25396" y="3281"/>
                      <a:pt x="25518" y="2991"/>
                      <a:pt x="25675" y="2727"/>
                    </a:cubicBezTo>
                    <a:cubicBezTo>
                      <a:pt x="25991" y="2876"/>
                      <a:pt x="26379" y="2820"/>
                      <a:pt x="26640" y="2559"/>
                    </a:cubicBezTo>
                    <a:cubicBezTo>
                      <a:pt x="26901" y="2299"/>
                      <a:pt x="26956" y="1911"/>
                      <a:pt x="26807" y="1595"/>
                    </a:cubicBezTo>
                    <a:cubicBezTo>
                      <a:pt x="27072" y="1437"/>
                      <a:pt x="27361" y="1315"/>
                      <a:pt x="27669" y="1238"/>
                    </a:cubicBezTo>
                    <a:cubicBezTo>
                      <a:pt x="27785" y="1566"/>
                      <a:pt x="28100" y="1801"/>
                      <a:pt x="28469" y="1801"/>
                    </a:cubicBezTo>
                    <a:cubicBezTo>
                      <a:pt x="28838" y="1801"/>
                      <a:pt x="29153" y="1566"/>
                      <a:pt x="29269" y="1238"/>
                    </a:cubicBezTo>
                    <a:cubicBezTo>
                      <a:pt x="29576" y="1314"/>
                      <a:pt x="29866" y="1437"/>
                      <a:pt x="30130" y="1595"/>
                    </a:cubicBezTo>
                    <a:cubicBezTo>
                      <a:pt x="29981" y="1911"/>
                      <a:pt x="30037" y="2299"/>
                      <a:pt x="30298" y="2559"/>
                    </a:cubicBezTo>
                    <a:cubicBezTo>
                      <a:pt x="30558" y="2820"/>
                      <a:pt x="30947" y="2876"/>
                      <a:pt x="31263" y="2727"/>
                    </a:cubicBezTo>
                    <a:cubicBezTo>
                      <a:pt x="31420" y="2991"/>
                      <a:pt x="31542" y="3281"/>
                      <a:pt x="31620" y="3588"/>
                    </a:cubicBezTo>
                    <a:cubicBezTo>
                      <a:pt x="31291" y="3705"/>
                      <a:pt x="31056" y="4019"/>
                      <a:pt x="31056" y="4389"/>
                    </a:cubicBezTo>
                    <a:cubicBezTo>
                      <a:pt x="31056" y="4757"/>
                      <a:pt x="31291" y="5071"/>
                      <a:pt x="31620" y="5188"/>
                    </a:cubicBezTo>
                    <a:cubicBezTo>
                      <a:pt x="31542" y="5496"/>
                      <a:pt x="31420" y="5786"/>
                      <a:pt x="31263" y="6050"/>
                    </a:cubicBezTo>
                    <a:cubicBezTo>
                      <a:pt x="30947" y="5902"/>
                      <a:pt x="30558" y="5957"/>
                      <a:pt x="30298" y="6217"/>
                    </a:cubicBezTo>
                    <a:cubicBezTo>
                      <a:pt x="30126" y="6391"/>
                      <a:pt x="30043" y="6620"/>
                      <a:pt x="30051" y="6847"/>
                    </a:cubicBezTo>
                    <a:lnTo>
                      <a:pt x="56937" y="6847"/>
                    </a:lnTo>
                    <a:lnTo>
                      <a:pt x="52178" y="1"/>
                    </a:lnTo>
                    <a:lnTo>
                      <a:pt x="4761" y="1"/>
                    </a:lnTo>
                    <a:close/>
                  </a:path>
                </a:pathLst>
              </a:custGeom>
              <a:solidFill>
                <a:srgbClr val="F3F3F3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82"/>
              <p:cNvSpPr/>
              <p:nvPr/>
            </p:nvSpPr>
            <p:spPr>
              <a:xfrm>
                <a:off x="3575187" y="5066580"/>
                <a:ext cx="1565567" cy="67066"/>
              </a:xfrm>
              <a:custGeom>
                <a:avLst/>
                <a:gdLst/>
                <a:ahLst/>
                <a:cxnLst/>
                <a:rect l="l" t="t" r="r" b="b"/>
                <a:pathLst>
                  <a:path w="60087" h="2574" extrusionOk="0">
                    <a:moveTo>
                      <a:pt x="0" y="0"/>
                    </a:moveTo>
                    <a:lnTo>
                      <a:pt x="60086" y="0"/>
                    </a:lnTo>
                    <a:lnTo>
                      <a:pt x="60086" y="2573"/>
                    </a:lnTo>
                    <a:lnTo>
                      <a:pt x="0" y="25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82"/>
              <p:cNvSpPr/>
              <p:nvPr/>
            </p:nvSpPr>
            <p:spPr>
              <a:xfrm>
                <a:off x="4275832" y="4873851"/>
                <a:ext cx="164225" cy="164199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302" extrusionOk="0">
                    <a:moveTo>
                      <a:pt x="3952" y="0"/>
                    </a:moveTo>
                    <a:cubicBezTo>
                      <a:pt x="4259" y="77"/>
                      <a:pt x="4549" y="199"/>
                      <a:pt x="4814" y="357"/>
                    </a:cubicBezTo>
                    <a:cubicBezTo>
                      <a:pt x="4666" y="673"/>
                      <a:pt x="4720" y="1061"/>
                      <a:pt x="4981" y="1321"/>
                    </a:cubicBezTo>
                    <a:cubicBezTo>
                      <a:pt x="5241" y="1582"/>
                      <a:pt x="5629" y="1638"/>
                      <a:pt x="5945" y="1488"/>
                    </a:cubicBezTo>
                    <a:cubicBezTo>
                      <a:pt x="6103" y="1753"/>
                      <a:pt x="6224" y="2043"/>
                      <a:pt x="6302" y="2350"/>
                    </a:cubicBezTo>
                    <a:cubicBezTo>
                      <a:pt x="5974" y="2468"/>
                      <a:pt x="5739" y="2781"/>
                      <a:pt x="5739" y="3151"/>
                    </a:cubicBezTo>
                    <a:cubicBezTo>
                      <a:pt x="5739" y="3519"/>
                      <a:pt x="5974" y="3833"/>
                      <a:pt x="6302" y="3950"/>
                    </a:cubicBezTo>
                    <a:cubicBezTo>
                      <a:pt x="6224" y="4258"/>
                      <a:pt x="6103" y="4548"/>
                      <a:pt x="5945" y="4812"/>
                    </a:cubicBezTo>
                    <a:cubicBezTo>
                      <a:pt x="5629" y="4664"/>
                      <a:pt x="5241" y="4719"/>
                      <a:pt x="4981" y="4979"/>
                    </a:cubicBezTo>
                    <a:cubicBezTo>
                      <a:pt x="4720" y="5240"/>
                      <a:pt x="4666" y="5629"/>
                      <a:pt x="4814" y="5943"/>
                    </a:cubicBezTo>
                    <a:cubicBezTo>
                      <a:pt x="4549" y="6102"/>
                      <a:pt x="4259" y="6223"/>
                      <a:pt x="3952" y="6301"/>
                    </a:cubicBezTo>
                    <a:cubicBezTo>
                      <a:pt x="3835" y="5972"/>
                      <a:pt x="3521" y="5737"/>
                      <a:pt x="3152" y="5737"/>
                    </a:cubicBezTo>
                    <a:cubicBezTo>
                      <a:pt x="2783" y="5737"/>
                      <a:pt x="2468" y="5972"/>
                      <a:pt x="2352" y="6301"/>
                    </a:cubicBezTo>
                    <a:cubicBezTo>
                      <a:pt x="2044" y="6223"/>
                      <a:pt x="1755" y="6102"/>
                      <a:pt x="1490" y="5943"/>
                    </a:cubicBezTo>
                    <a:cubicBezTo>
                      <a:pt x="1639" y="5629"/>
                      <a:pt x="1583" y="5240"/>
                      <a:pt x="1323" y="4979"/>
                    </a:cubicBezTo>
                    <a:cubicBezTo>
                      <a:pt x="1062" y="4719"/>
                      <a:pt x="674" y="4664"/>
                      <a:pt x="358" y="4812"/>
                    </a:cubicBezTo>
                    <a:cubicBezTo>
                      <a:pt x="200" y="4547"/>
                      <a:pt x="79" y="4257"/>
                      <a:pt x="1" y="3950"/>
                    </a:cubicBezTo>
                    <a:cubicBezTo>
                      <a:pt x="329" y="3833"/>
                      <a:pt x="565" y="3519"/>
                      <a:pt x="565" y="3151"/>
                    </a:cubicBezTo>
                    <a:cubicBezTo>
                      <a:pt x="565" y="2781"/>
                      <a:pt x="329" y="2468"/>
                      <a:pt x="1" y="2350"/>
                    </a:cubicBezTo>
                    <a:cubicBezTo>
                      <a:pt x="79" y="2043"/>
                      <a:pt x="201" y="1753"/>
                      <a:pt x="358" y="1488"/>
                    </a:cubicBezTo>
                    <a:cubicBezTo>
                      <a:pt x="674" y="1638"/>
                      <a:pt x="1062" y="1582"/>
                      <a:pt x="1323" y="1321"/>
                    </a:cubicBezTo>
                    <a:cubicBezTo>
                      <a:pt x="1583" y="1061"/>
                      <a:pt x="1639" y="673"/>
                      <a:pt x="1490" y="357"/>
                    </a:cubicBezTo>
                    <a:cubicBezTo>
                      <a:pt x="1754" y="199"/>
                      <a:pt x="2044" y="77"/>
                      <a:pt x="2352" y="0"/>
                    </a:cubicBezTo>
                    <a:cubicBezTo>
                      <a:pt x="2468" y="328"/>
                      <a:pt x="2783" y="563"/>
                      <a:pt x="3152" y="563"/>
                    </a:cubicBezTo>
                    <a:cubicBezTo>
                      <a:pt x="3521" y="563"/>
                      <a:pt x="3836" y="328"/>
                      <a:pt x="3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82"/>
              <p:cNvSpPr/>
              <p:nvPr/>
            </p:nvSpPr>
            <p:spPr>
              <a:xfrm>
                <a:off x="4275832" y="4967336"/>
                <a:ext cx="164225" cy="70713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2714" extrusionOk="0">
                    <a:moveTo>
                      <a:pt x="3152" y="1042"/>
                    </a:moveTo>
                    <a:cubicBezTo>
                      <a:pt x="2090" y="1042"/>
                      <a:pt x="1130" y="642"/>
                      <a:pt x="444" y="0"/>
                    </a:cubicBezTo>
                    <a:cubicBezTo>
                      <a:pt x="434" y="15"/>
                      <a:pt x="425" y="30"/>
                      <a:pt x="415" y="45"/>
                    </a:cubicBezTo>
                    <a:cubicBezTo>
                      <a:pt x="315" y="190"/>
                      <a:pt x="170" y="303"/>
                      <a:pt x="1" y="362"/>
                    </a:cubicBezTo>
                    <a:cubicBezTo>
                      <a:pt x="70" y="636"/>
                      <a:pt x="174" y="896"/>
                      <a:pt x="307" y="1136"/>
                    </a:cubicBezTo>
                    <a:cubicBezTo>
                      <a:pt x="324" y="1166"/>
                      <a:pt x="340" y="1195"/>
                      <a:pt x="358" y="1224"/>
                    </a:cubicBezTo>
                    <a:cubicBezTo>
                      <a:pt x="674" y="1076"/>
                      <a:pt x="1062" y="1131"/>
                      <a:pt x="1323" y="1392"/>
                    </a:cubicBezTo>
                    <a:cubicBezTo>
                      <a:pt x="1583" y="1652"/>
                      <a:pt x="1639" y="2041"/>
                      <a:pt x="1490" y="2356"/>
                    </a:cubicBezTo>
                    <a:cubicBezTo>
                      <a:pt x="1755" y="2514"/>
                      <a:pt x="2044" y="2636"/>
                      <a:pt x="2352" y="2713"/>
                    </a:cubicBezTo>
                    <a:cubicBezTo>
                      <a:pt x="2468" y="2385"/>
                      <a:pt x="2783" y="2150"/>
                      <a:pt x="3152" y="2150"/>
                    </a:cubicBezTo>
                    <a:cubicBezTo>
                      <a:pt x="3521" y="2150"/>
                      <a:pt x="3835" y="2385"/>
                      <a:pt x="3952" y="2713"/>
                    </a:cubicBezTo>
                    <a:cubicBezTo>
                      <a:pt x="4259" y="2636"/>
                      <a:pt x="4549" y="2514"/>
                      <a:pt x="4813" y="2356"/>
                    </a:cubicBezTo>
                    <a:cubicBezTo>
                      <a:pt x="4664" y="2041"/>
                      <a:pt x="4720" y="1652"/>
                      <a:pt x="4981" y="1392"/>
                    </a:cubicBezTo>
                    <a:cubicBezTo>
                      <a:pt x="5241" y="1131"/>
                      <a:pt x="5629" y="1076"/>
                      <a:pt x="5946" y="1224"/>
                    </a:cubicBezTo>
                    <a:cubicBezTo>
                      <a:pt x="5963" y="1195"/>
                      <a:pt x="5979" y="1166"/>
                      <a:pt x="5997" y="1136"/>
                    </a:cubicBezTo>
                    <a:cubicBezTo>
                      <a:pt x="6129" y="896"/>
                      <a:pt x="6233" y="636"/>
                      <a:pt x="6302" y="362"/>
                    </a:cubicBezTo>
                    <a:cubicBezTo>
                      <a:pt x="6134" y="303"/>
                      <a:pt x="5990" y="190"/>
                      <a:pt x="5889" y="45"/>
                    </a:cubicBezTo>
                    <a:cubicBezTo>
                      <a:pt x="5879" y="30"/>
                      <a:pt x="5869" y="16"/>
                      <a:pt x="5861" y="0"/>
                    </a:cubicBezTo>
                    <a:cubicBezTo>
                      <a:pt x="5174" y="642"/>
                      <a:pt x="4214" y="1042"/>
                      <a:pt x="3152" y="1042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82"/>
              <p:cNvSpPr/>
              <p:nvPr/>
            </p:nvSpPr>
            <p:spPr>
              <a:xfrm>
                <a:off x="4300793" y="4898786"/>
                <a:ext cx="114303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444" extrusionOk="0">
                    <a:moveTo>
                      <a:pt x="2194" y="1"/>
                    </a:moveTo>
                    <a:cubicBezTo>
                      <a:pt x="3405" y="1"/>
                      <a:pt x="4387" y="982"/>
                      <a:pt x="4387" y="2194"/>
                    </a:cubicBezTo>
                    <a:cubicBezTo>
                      <a:pt x="4387" y="2278"/>
                      <a:pt x="4382" y="2361"/>
                      <a:pt x="4373" y="2443"/>
                    </a:cubicBezTo>
                    <a:cubicBezTo>
                      <a:pt x="4249" y="1350"/>
                      <a:pt x="3322" y="499"/>
                      <a:pt x="2194" y="499"/>
                    </a:cubicBezTo>
                    <a:cubicBezTo>
                      <a:pt x="1067" y="499"/>
                      <a:pt x="139" y="1350"/>
                      <a:pt x="15" y="2443"/>
                    </a:cubicBezTo>
                    <a:cubicBezTo>
                      <a:pt x="6" y="2361"/>
                      <a:pt x="1" y="2278"/>
                      <a:pt x="1" y="2194"/>
                    </a:cubicBezTo>
                    <a:cubicBezTo>
                      <a:pt x="1" y="982"/>
                      <a:pt x="983" y="1"/>
                      <a:pt x="2194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82"/>
              <p:cNvSpPr/>
              <p:nvPr/>
            </p:nvSpPr>
            <p:spPr>
              <a:xfrm>
                <a:off x="4684713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0" y="1"/>
                    </a:moveTo>
                    <a:lnTo>
                      <a:pt x="2187" y="1"/>
                    </a:lnTo>
                    <a:lnTo>
                      <a:pt x="2187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82"/>
              <p:cNvSpPr/>
              <p:nvPr/>
            </p:nvSpPr>
            <p:spPr>
              <a:xfrm>
                <a:off x="4755114" y="4886279"/>
                <a:ext cx="57034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806" extrusionOk="0">
                    <a:moveTo>
                      <a:pt x="0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0" y="8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82"/>
              <p:cNvSpPr/>
              <p:nvPr/>
            </p:nvSpPr>
            <p:spPr>
              <a:xfrm>
                <a:off x="4825488" y="4886279"/>
                <a:ext cx="57008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806" extrusionOk="0">
                    <a:moveTo>
                      <a:pt x="1" y="1"/>
                    </a:moveTo>
                    <a:lnTo>
                      <a:pt x="2188" y="1"/>
                    </a:lnTo>
                    <a:lnTo>
                      <a:pt x="2188" y="806"/>
                    </a:lnTo>
                    <a:lnTo>
                      <a:pt x="1" y="8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82"/>
              <p:cNvSpPr/>
              <p:nvPr/>
            </p:nvSpPr>
            <p:spPr>
              <a:xfrm>
                <a:off x="4684713" y="4907254"/>
                <a:ext cx="197810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483" extrusionOk="0">
                    <a:moveTo>
                      <a:pt x="2702" y="483"/>
                    </a:moveTo>
                    <a:lnTo>
                      <a:pt x="4890" y="483"/>
                    </a:lnTo>
                    <a:lnTo>
                      <a:pt x="4890" y="1"/>
                    </a:lnTo>
                    <a:lnTo>
                      <a:pt x="2702" y="1"/>
                    </a:lnTo>
                    <a:close/>
                    <a:moveTo>
                      <a:pt x="5404" y="483"/>
                    </a:moveTo>
                    <a:lnTo>
                      <a:pt x="7592" y="483"/>
                    </a:lnTo>
                    <a:lnTo>
                      <a:pt x="7592" y="1"/>
                    </a:lnTo>
                    <a:lnTo>
                      <a:pt x="5404" y="1"/>
                    </a:lnTo>
                    <a:close/>
                    <a:moveTo>
                      <a:pt x="0" y="483"/>
                    </a:moveTo>
                    <a:lnTo>
                      <a:pt x="2188" y="483"/>
                    </a:lnTo>
                    <a:lnTo>
                      <a:pt x="218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82"/>
              <p:cNvSpPr/>
              <p:nvPr/>
            </p:nvSpPr>
            <p:spPr>
              <a:xfrm>
                <a:off x="4255952" y="4456684"/>
                <a:ext cx="238716" cy="353905"/>
              </a:xfrm>
              <a:custGeom>
                <a:avLst/>
                <a:gdLst/>
                <a:ahLst/>
                <a:cxnLst/>
                <a:rect l="l" t="t" r="r" b="b"/>
                <a:pathLst>
                  <a:path w="9162" h="13583" extrusionOk="0">
                    <a:moveTo>
                      <a:pt x="2413" y="10905"/>
                    </a:moveTo>
                    <a:cubicBezTo>
                      <a:pt x="2413" y="10905"/>
                      <a:pt x="0" y="9425"/>
                      <a:pt x="901" y="7753"/>
                    </a:cubicBezTo>
                    <a:cubicBezTo>
                      <a:pt x="1801" y="6080"/>
                      <a:pt x="2026" y="5982"/>
                      <a:pt x="2251" y="4503"/>
                    </a:cubicBezTo>
                    <a:cubicBezTo>
                      <a:pt x="2477" y="3024"/>
                      <a:pt x="1319" y="1737"/>
                      <a:pt x="1319" y="1737"/>
                    </a:cubicBezTo>
                    <a:cubicBezTo>
                      <a:pt x="1319" y="1737"/>
                      <a:pt x="2895" y="1962"/>
                      <a:pt x="3892" y="4021"/>
                    </a:cubicBezTo>
                    <a:cubicBezTo>
                      <a:pt x="4889" y="6080"/>
                      <a:pt x="4439" y="8171"/>
                      <a:pt x="4439" y="8171"/>
                    </a:cubicBezTo>
                    <a:cubicBezTo>
                      <a:pt x="4439" y="8171"/>
                      <a:pt x="5372" y="6980"/>
                      <a:pt x="4793" y="4246"/>
                    </a:cubicBezTo>
                    <a:cubicBezTo>
                      <a:pt x="4214" y="1512"/>
                      <a:pt x="1672" y="1"/>
                      <a:pt x="1672" y="1"/>
                    </a:cubicBezTo>
                    <a:cubicBezTo>
                      <a:pt x="8454" y="2208"/>
                      <a:pt x="9161" y="13583"/>
                      <a:pt x="2413" y="109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82"/>
              <p:cNvSpPr/>
              <p:nvPr/>
            </p:nvSpPr>
            <p:spPr>
              <a:xfrm>
                <a:off x="4282111" y="4599440"/>
                <a:ext cx="140020" cy="207580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1" name="Google Shape;1431;p82"/>
            <p:cNvSpPr/>
            <p:nvPr/>
          </p:nvSpPr>
          <p:spPr>
            <a:xfrm>
              <a:off x="4030110" y="2295355"/>
              <a:ext cx="557338" cy="826258"/>
            </a:xfrm>
            <a:custGeom>
              <a:avLst/>
              <a:gdLst/>
              <a:ahLst/>
              <a:cxnLst/>
              <a:rect l="l" t="t" r="r" b="b"/>
              <a:pathLst>
                <a:path w="5374" h="7967" extrusionOk="0">
                  <a:moveTo>
                    <a:pt x="3959" y="6396"/>
                  </a:moveTo>
                  <a:cubicBezTo>
                    <a:pt x="3959" y="6396"/>
                    <a:pt x="5374" y="5528"/>
                    <a:pt x="4845" y="4546"/>
                  </a:cubicBezTo>
                  <a:cubicBezTo>
                    <a:pt x="4317" y="3566"/>
                    <a:pt x="4185" y="3509"/>
                    <a:pt x="4053" y="2641"/>
                  </a:cubicBezTo>
                  <a:cubicBezTo>
                    <a:pt x="3921" y="1773"/>
                    <a:pt x="4600" y="1019"/>
                    <a:pt x="4600" y="1019"/>
                  </a:cubicBezTo>
                  <a:cubicBezTo>
                    <a:pt x="4600" y="1019"/>
                    <a:pt x="3675" y="1151"/>
                    <a:pt x="3091" y="2359"/>
                  </a:cubicBezTo>
                  <a:cubicBezTo>
                    <a:pt x="2506" y="3566"/>
                    <a:pt x="2770" y="4792"/>
                    <a:pt x="2770" y="4792"/>
                  </a:cubicBezTo>
                  <a:cubicBezTo>
                    <a:pt x="2770" y="4792"/>
                    <a:pt x="2222" y="4094"/>
                    <a:pt x="2563" y="2491"/>
                  </a:cubicBezTo>
                  <a:cubicBezTo>
                    <a:pt x="2902" y="887"/>
                    <a:pt x="4393" y="0"/>
                    <a:pt x="4393" y="0"/>
                  </a:cubicBezTo>
                  <a:cubicBezTo>
                    <a:pt x="415" y="1296"/>
                    <a:pt x="0" y="7966"/>
                    <a:pt x="3959" y="6396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83"/>
          <p:cNvSpPr txBox="1">
            <a:spLocks noGrp="1"/>
          </p:cNvSpPr>
          <p:nvPr>
            <p:ph type="title"/>
          </p:nvPr>
        </p:nvSpPr>
        <p:spPr>
          <a:xfrm>
            <a:off x="2482650" y="1331650"/>
            <a:ext cx="4178700" cy="16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4" name="Google Shape;1434;p8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0"/>
            <a:ext cx="633300" cy="248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5" name="Google Shape;1435;p83"/>
          <p:cNvSpPr txBox="1">
            <a:spLocks noGrp="1"/>
          </p:cNvSpPr>
          <p:nvPr>
            <p:ph type="subTitle" idx="1"/>
          </p:nvPr>
        </p:nvSpPr>
        <p:spPr>
          <a:xfrm>
            <a:off x="2482650" y="3327650"/>
            <a:ext cx="4178700" cy="484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83"/>
          <p:cNvGrpSpPr/>
          <p:nvPr/>
        </p:nvGrpSpPr>
        <p:grpSpPr>
          <a:xfrm>
            <a:off x="-453268" y="-2237680"/>
            <a:ext cx="11360507" cy="7381180"/>
            <a:chOff x="-453268" y="-2237680"/>
            <a:chExt cx="11360507" cy="7381180"/>
          </a:xfrm>
        </p:grpSpPr>
        <p:sp>
          <p:nvSpPr>
            <p:cNvPr id="1437" name="Google Shape;1437;p83"/>
            <p:cNvSpPr/>
            <p:nvPr/>
          </p:nvSpPr>
          <p:spPr>
            <a:xfrm rot="5946449">
              <a:off x="420662" y="-2537044"/>
              <a:ext cx="3302572" cy="4585487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3"/>
            <p:cNvSpPr/>
            <p:nvPr/>
          </p:nvSpPr>
          <p:spPr>
            <a:xfrm rot="2889828">
              <a:off x="6824763" y="-767605"/>
              <a:ext cx="3455118" cy="3228299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3"/>
            <p:cNvSpPr/>
            <p:nvPr/>
          </p:nvSpPr>
          <p:spPr>
            <a:xfrm rot="-5400000">
              <a:off x="1524227" y="1719716"/>
              <a:ext cx="1899557" cy="4948012"/>
            </a:xfrm>
            <a:custGeom>
              <a:avLst/>
              <a:gdLst/>
              <a:ahLst/>
              <a:cxnLst/>
              <a:rect l="l" t="t" r="r" b="b"/>
              <a:pathLst>
                <a:path w="24830" h="46409" extrusionOk="0">
                  <a:moveTo>
                    <a:pt x="23815" y="0"/>
                  </a:moveTo>
                  <a:lnTo>
                    <a:pt x="0" y="0"/>
                  </a:lnTo>
                  <a:lnTo>
                    <a:pt x="0" y="46408"/>
                  </a:lnTo>
                  <a:cubicBezTo>
                    <a:pt x="8919" y="42992"/>
                    <a:pt x="9966" y="38648"/>
                    <a:pt x="7423" y="29634"/>
                  </a:cubicBezTo>
                  <a:cubicBezTo>
                    <a:pt x="3384" y="15320"/>
                    <a:pt x="13174" y="18559"/>
                    <a:pt x="18602" y="14529"/>
                  </a:cubicBezTo>
                  <a:cubicBezTo>
                    <a:pt x="24030" y="10496"/>
                    <a:pt x="24830" y="4935"/>
                    <a:pt x="2381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83"/>
          <p:cNvGrpSpPr/>
          <p:nvPr/>
        </p:nvGrpSpPr>
        <p:grpSpPr>
          <a:xfrm rot="-482788">
            <a:off x="5538972" y="81908"/>
            <a:ext cx="2611156" cy="573955"/>
            <a:chOff x="1519838" y="489576"/>
            <a:chExt cx="1540241" cy="338559"/>
          </a:xfrm>
        </p:grpSpPr>
        <p:sp>
          <p:nvSpPr>
            <p:cNvPr id="1441" name="Google Shape;1441;p83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3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3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3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3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84"/>
          <p:cNvSpPr txBox="1">
            <a:spLocks noGrp="1"/>
          </p:cNvSpPr>
          <p:nvPr>
            <p:ph type="title"/>
          </p:nvPr>
        </p:nvSpPr>
        <p:spPr>
          <a:xfrm>
            <a:off x="1772250" y="445013"/>
            <a:ext cx="444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84"/>
          <p:cNvSpPr txBox="1">
            <a:spLocks noGrp="1"/>
          </p:cNvSpPr>
          <p:nvPr>
            <p:ph type="body" idx="1"/>
          </p:nvPr>
        </p:nvSpPr>
        <p:spPr>
          <a:xfrm>
            <a:off x="1772250" y="1346713"/>
            <a:ext cx="4443600" cy="32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449" name="Google Shape;1449;p84"/>
          <p:cNvGrpSpPr/>
          <p:nvPr/>
        </p:nvGrpSpPr>
        <p:grpSpPr>
          <a:xfrm>
            <a:off x="-53" y="0"/>
            <a:ext cx="13075453" cy="7565773"/>
            <a:chOff x="-53" y="0"/>
            <a:chExt cx="13075453" cy="7565773"/>
          </a:xfrm>
        </p:grpSpPr>
        <p:sp>
          <p:nvSpPr>
            <p:cNvPr id="1450" name="Google Shape;1450;p84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4"/>
            <p:cNvSpPr/>
            <p:nvPr/>
          </p:nvSpPr>
          <p:spPr>
            <a:xfrm rot="-9446683">
              <a:off x="6272457" y="1965504"/>
              <a:ext cx="6157134" cy="4595149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2" name="Google Shape;1452;p84"/>
          <p:cNvGrpSpPr/>
          <p:nvPr/>
        </p:nvGrpSpPr>
        <p:grpSpPr>
          <a:xfrm>
            <a:off x="-323708" y="1161766"/>
            <a:ext cx="9848702" cy="3986682"/>
            <a:chOff x="-323708" y="1161766"/>
            <a:chExt cx="9848702" cy="3986682"/>
          </a:xfrm>
        </p:grpSpPr>
        <p:grpSp>
          <p:nvGrpSpPr>
            <p:cNvPr id="1453" name="Google Shape;1453;p84"/>
            <p:cNvGrpSpPr/>
            <p:nvPr/>
          </p:nvGrpSpPr>
          <p:grpSpPr>
            <a:xfrm>
              <a:off x="6973785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1454" name="Google Shape;1454;p84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1455" name="Google Shape;1455;p84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84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84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84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84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84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84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84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84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84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84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84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84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84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84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0" name="Google Shape;1470;p84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1" name="Google Shape;1471;p84"/>
            <p:cNvGrpSpPr/>
            <p:nvPr/>
          </p:nvGrpSpPr>
          <p:grpSpPr>
            <a:xfrm rot="-703934" flipH="1">
              <a:off x="-104166" y="1189714"/>
              <a:ext cx="502044" cy="2210954"/>
              <a:chOff x="-2" y="3"/>
              <a:chExt cx="469355" cy="2066995"/>
            </a:xfrm>
          </p:grpSpPr>
          <p:sp>
            <p:nvSpPr>
              <p:cNvPr id="1472" name="Google Shape;1472;p84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84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84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84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84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84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8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85"/>
          <p:cNvSpPr txBox="1">
            <a:spLocks noGrp="1"/>
          </p:cNvSpPr>
          <p:nvPr>
            <p:ph type="subTitle" idx="1"/>
          </p:nvPr>
        </p:nvSpPr>
        <p:spPr>
          <a:xfrm>
            <a:off x="4979046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1" name="Google Shape;1481;p85"/>
          <p:cNvSpPr txBox="1">
            <a:spLocks noGrp="1"/>
          </p:cNvSpPr>
          <p:nvPr>
            <p:ph type="subTitle" idx="2"/>
          </p:nvPr>
        </p:nvSpPr>
        <p:spPr>
          <a:xfrm>
            <a:off x="1659354" y="402592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2" name="Google Shape;1482;p85"/>
          <p:cNvSpPr txBox="1">
            <a:spLocks noGrp="1"/>
          </p:cNvSpPr>
          <p:nvPr>
            <p:ph type="subTitle" idx="3"/>
          </p:nvPr>
        </p:nvSpPr>
        <p:spPr>
          <a:xfrm>
            <a:off x="4979046" y="36495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3" name="Google Shape;1483;p85"/>
          <p:cNvSpPr txBox="1">
            <a:spLocks noGrp="1"/>
          </p:cNvSpPr>
          <p:nvPr>
            <p:ph type="subTitle" idx="4"/>
          </p:nvPr>
        </p:nvSpPr>
        <p:spPr>
          <a:xfrm>
            <a:off x="1659354" y="3649401"/>
            <a:ext cx="2505600" cy="46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484" name="Google Shape;1484;p85"/>
          <p:cNvGrpSpPr/>
          <p:nvPr/>
        </p:nvGrpSpPr>
        <p:grpSpPr>
          <a:xfrm>
            <a:off x="-2100913" y="-2328209"/>
            <a:ext cx="14679415" cy="9133841"/>
            <a:chOff x="-2100913" y="-2328209"/>
            <a:chExt cx="14679415" cy="9133841"/>
          </a:xfrm>
        </p:grpSpPr>
        <p:sp>
          <p:nvSpPr>
            <p:cNvPr id="1485" name="Google Shape;1485;p85"/>
            <p:cNvSpPr/>
            <p:nvPr/>
          </p:nvSpPr>
          <p:spPr>
            <a:xfrm rot="7579939">
              <a:off x="7472381" y="1546744"/>
              <a:ext cx="4128085" cy="4516407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5"/>
            <p:cNvSpPr/>
            <p:nvPr/>
          </p:nvSpPr>
          <p:spPr>
            <a:xfrm>
              <a:off x="-2100913" y="-2328209"/>
              <a:ext cx="4925578" cy="5805271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85"/>
          <p:cNvGrpSpPr/>
          <p:nvPr/>
        </p:nvGrpSpPr>
        <p:grpSpPr>
          <a:xfrm>
            <a:off x="145198" y="215205"/>
            <a:ext cx="8934094" cy="2390033"/>
            <a:chOff x="145198" y="215205"/>
            <a:chExt cx="8934094" cy="2390033"/>
          </a:xfrm>
        </p:grpSpPr>
        <p:grpSp>
          <p:nvGrpSpPr>
            <p:cNvPr id="1488" name="Google Shape;1488;p85"/>
            <p:cNvGrpSpPr/>
            <p:nvPr/>
          </p:nvGrpSpPr>
          <p:grpSpPr>
            <a:xfrm rot="-682776">
              <a:off x="8410661" y="250671"/>
              <a:ext cx="469335" cy="2066908"/>
              <a:chOff x="-2" y="3"/>
              <a:chExt cx="469355" cy="2066995"/>
            </a:xfrm>
          </p:grpSpPr>
          <p:sp>
            <p:nvSpPr>
              <p:cNvPr id="1489" name="Google Shape;1489;p85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85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85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85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85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85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5" name="Google Shape;1495;p85"/>
            <p:cNvGrpSpPr/>
            <p:nvPr/>
          </p:nvGrpSpPr>
          <p:grpSpPr>
            <a:xfrm rot="10109435">
              <a:off x="373235" y="242031"/>
              <a:ext cx="504396" cy="2336380"/>
              <a:chOff x="453303" y="3"/>
              <a:chExt cx="445514" cy="2063817"/>
            </a:xfrm>
          </p:grpSpPr>
          <p:sp>
            <p:nvSpPr>
              <p:cNvPr id="1496" name="Google Shape;1496;p85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5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5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85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85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8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86"/>
          <p:cNvGrpSpPr/>
          <p:nvPr/>
        </p:nvGrpSpPr>
        <p:grpSpPr>
          <a:xfrm>
            <a:off x="-1648785" y="-1795105"/>
            <a:ext cx="12956962" cy="7930036"/>
            <a:chOff x="-1648785" y="-1795105"/>
            <a:chExt cx="12956962" cy="7930036"/>
          </a:xfrm>
        </p:grpSpPr>
        <p:sp>
          <p:nvSpPr>
            <p:cNvPr id="1504" name="Google Shape;1504;p86"/>
            <p:cNvSpPr/>
            <p:nvPr/>
          </p:nvSpPr>
          <p:spPr>
            <a:xfrm rot="7183063">
              <a:off x="6749501" y="-639647"/>
              <a:ext cx="4378235" cy="2957720"/>
            </a:xfrm>
            <a:custGeom>
              <a:avLst/>
              <a:gdLst/>
              <a:ahLst/>
              <a:cxnLst/>
              <a:rect l="l" t="t" r="r" b="b"/>
              <a:pathLst>
                <a:path w="34327" h="23188" extrusionOk="0">
                  <a:moveTo>
                    <a:pt x="16499" y="0"/>
                  </a:moveTo>
                  <a:cubicBezTo>
                    <a:pt x="15407" y="0"/>
                    <a:pt x="14243" y="335"/>
                    <a:pt x="13053" y="789"/>
                  </a:cubicBezTo>
                  <a:cubicBezTo>
                    <a:pt x="11633" y="1324"/>
                    <a:pt x="10177" y="2024"/>
                    <a:pt x="7799" y="3203"/>
                  </a:cubicBezTo>
                  <a:cubicBezTo>
                    <a:pt x="5402" y="4366"/>
                    <a:pt x="2120" y="6006"/>
                    <a:pt x="1070" y="8237"/>
                  </a:cubicBezTo>
                  <a:cubicBezTo>
                    <a:pt x="1" y="10467"/>
                    <a:pt x="1199" y="13325"/>
                    <a:pt x="3245" y="15039"/>
                  </a:cubicBezTo>
                  <a:cubicBezTo>
                    <a:pt x="5310" y="16773"/>
                    <a:pt x="8260" y="17362"/>
                    <a:pt x="10730" y="18800"/>
                  </a:cubicBezTo>
                  <a:cubicBezTo>
                    <a:pt x="13182" y="20238"/>
                    <a:pt x="15173" y="22524"/>
                    <a:pt x="17477" y="23059"/>
                  </a:cubicBezTo>
                  <a:cubicBezTo>
                    <a:pt x="17852" y="23146"/>
                    <a:pt x="18235" y="23187"/>
                    <a:pt x="18621" y="23187"/>
                  </a:cubicBezTo>
                  <a:cubicBezTo>
                    <a:pt x="20606" y="23187"/>
                    <a:pt x="22672" y="22098"/>
                    <a:pt x="24169" y="20570"/>
                  </a:cubicBezTo>
                  <a:cubicBezTo>
                    <a:pt x="25958" y="18726"/>
                    <a:pt x="26916" y="16274"/>
                    <a:pt x="28575" y="14007"/>
                  </a:cubicBezTo>
                  <a:cubicBezTo>
                    <a:pt x="30234" y="11758"/>
                    <a:pt x="32576" y="9693"/>
                    <a:pt x="33461" y="7131"/>
                  </a:cubicBezTo>
                  <a:cubicBezTo>
                    <a:pt x="34327" y="4568"/>
                    <a:pt x="33718" y="1490"/>
                    <a:pt x="31340" y="475"/>
                  </a:cubicBezTo>
                  <a:cubicBezTo>
                    <a:pt x="30570" y="141"/>
                    <a:pt x="29615" y="23"/>
                    <a:pt x="28586" y="23"/>
                  </a:cubicBezTo>
                  <a:cubicBezTo>
                    <a:pt x="26441" y="23"/>
                    <a:pt x="23973" y="535"/>
                    <a:pt x="22178" y="660"/>
                  </a:cubicBezTo>
                  <a:cubicBezTo>
                    <a:pt x="21860" y="682"/>
                    <a:pt x="21562" y="692"/>
                    <a:pt x="21283" y="692"/>
                  </a:cubicBezTo>
                  <a:cubicBezTo>
                    <a:pt x="19239" y="692"/>
                    <a:pt x="18191" y="163"/>
                    <a:pt x="17072" y="33"/>
                  </a:cubicBezTo>
                  <a:cubicBezTo>
                    <a:pt x="16883" y="11"/>
                    <a:pt x="16692" y="0"/>
                    <a:pt x="16499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6"/>
            <p:cNvSpPr/>
            <p:nvPr/>
          </p:nvSpPr>
          <p:spPr>
            <a:xfrm rot="-163723">
              <a:off x="-1559672" y="2191284"/>
              <a:ext cx="4238545" cy="384493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86"/>
          <p:cNvGrpSpPr/>
          <p:nvPr/>
        </p:nvGrpSpPr>
        <p:grpSpPr>
          <a:xfrm>
            <a:off x="-62662" y="215109"/>
            <a:ext cx="9467413" cy="4789129"/>
            <a:chOff x="-62662" y="215109"/>
            <a:chExt cx="9467413" cy="4789129"/>
          </a:xfrm>
        </p:grpSpPr>
        <p:grpSp>
          <p:nvGrpSpPr>
            <p:cNvPr id="1507" name="Google Shape;1507;p86"/>
            <p:cNvGrpSpPr/>
            <p:nvPr/>
          </p:nvGrpSpPr>
          <p:grpSpPr>
            <a:xfrm rot="10483977">
              <a:off x="8523843" y="246913"/>
              <a:ext cx="787843" cy="2063863"/>
              <a:chOff x="881569" y="3"/>
              <a:chExt cx="787825" cy="2063817"/>
            </a:xfrm>
          </p:grpSpPr>
          <p:sp>
            <p:nvSpPr>
              <p:cNvPr id="1508" name="Google Shape;1508;p86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86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86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86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86"/>
            <p:cNvGrpSpPr/>
            <p:nvPr/>
          </p:nvGrpSpPr>
          <p:grpSpPr>
            <a:xfrm rot="10106369">
              <a:off x="139614" y="2916743"/>
              <a:ext cx="445508" cy="2063788"/>
              <a:chOff x="453303" y="3"/>
              <a:chExt cx="445514" cy="2063817"/>
            </a:xfrm>
          </p:grpSpPr>
          <p:sp>
            <p:nvSpPr>
              <p:cNvPr id="1513" name="Google Shape;1513;p86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86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86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86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86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87"/>
          <p:cNvSpPr txBox="1">
            <a:spLocks noGrp="1"/>
          </p:cNvSpPr>
          <p:nvPr>
            <p:ph type="title"/>
          </p:nvPr>
        </p:nvSpPr>
        <p:spPr>
          <a:xfrm>
            <a:off x="3809775" y="741000"/>
            <a:ext cx="41028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87"/>
          <p:cNvSpPr txBox="1">
            <a:spLocks noGrp="1"/>
          </p:cNvSpPr>
          <p:nvPr>
            <p:ph type="subTitle" idx="1"/>
          </p:nvPr>
        </p:nvSpPr>
        <p:spPr>
          <a:xfrm>
            <a:off x="3809775" y="2104200"/>
            <a:ext cx="41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Heebo Light"/>
              <a:buChar char="■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21" name="Google Shape;1521;p87"/>
          <p:cNvSpPr>
            <a:spLocks noGrp="1"/>
          </p:cNvSpPr>
          <p:nvPr>
            <p:ph type="pic" idx="2"/>
          </p:nvPr>
        </p:nvSpPr>
        <p:spPr>
          <a:xfrm>
            <a:off x="1079025" y="539500"/>
            <a:ext cx="20763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1522" name="Google Shape;1522;p87"/>
          <p:cNvGrpSpPr/>
          <p:nvPr/>
        </p:nvGrpSpPr>
        <p:grpSpPr>
          <a:xfrm>
            <a:off x="-2420097" y="-2379763"/>
            <a:ext cx="13350897" cy="9035199"/>
            <a:chOff x="-2420097" y="-2379763"/>
            <a:chExt cx="13350897" cy="9035199"/>
          </a:xfrm>
        </p:grpSpPr>
        <p:sp>
          <p:nvSpPr>
            <p:cNvPr id="1523" name="Google Shape;1523;p87"/>
            <p:cNvSpPr/>
            <p:nvPr/>
          </p:nvSpPr>
          <p:spPr>
            <a:xfrm>
              <a:off x="5222323" y="4357144"/>
              <a:ext cx="4449050" cy="2298292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7"/>
            <p:cNvSpPr/>
            <p:nvPr/>
          </p:nvSpPr>
          <p:spPr>
            <a:xfrm rot="9797469">
              <a:off x="6253343" y="-1814596"/>
              <a:ext cx="4354904" cy="2883343"/>
            </a:xfrm>
            <a:custGeom>
              <a:avLst/>
              <a:gdLst/>
              <a:ahLst/>
              <a:cxnLst/>
              <a:rect l="l" t="t" r="r" b="b"/>
              <a:pathLst>
                <a:path w="21945" h="19665" extrusionOk="0">
                  <a:moveTo>
                    <a:pt x="9272" y="1"/>
                  </a:moveTo>
                  <a:cubicBezTo>
                    <a:pt x="7085" y="1"/>
                    <a:pt x="4953" y="1214"/>
                    <a:pt x="3395" y="2660"/>
                  </a:cubicBezTo>
                  <a:cubicBezTo>
                    <a:pt x="723" y="5136"/>
                    <a:pt x="0" y="9185"/>
                    <a:pt x="830" y="12616"/>
                  </a:cubicBezTo>
                  <a:cubicBezTo>
                    <a:pt x="1081" y="13652"/>
                    <a:pt x="1494" y="14649"/>
                    <a:pt x="2059" y="15552"/>
                  </a:cubicBezTo>
                  <a:cubicBezTo>
                    <a:pt x="2452" y="16178"/>
                    <a:pt x="2910" y="16730"/>
                    <a:pt x="3426" y="17212"/>
                  </a:cubicBezTo>
                  <a:cubicBezTo>
                    <a:pt x="4663" y="18367"/>
                    <a:pt x="6240" y="19106"/>
                    <a:pt x="7900" y="19411"/>
                  </a:cubicBezTo>
                  <a:cubicBezTo>
                    <a:pt x="8755" y="19568"/>
                    <a:pt x="9609" y="19665"/>
                    <a:pt x="10459" y="19665"/>
                  </a:cubicBezTo>
                  <a:cubicBezTo>
                    <a:pt x="11298" y="19665"/>
                    <a:pt x="12135" y="19570"/>
                    <a:pt x="12966" y="19346"/>
                  </a:cubicBezTo>
                  <a:cubicBezTo>
                    <a:pt x="14757" y="18862"/>
                    <a:pt x="16474" y="18073"/>
                    <a:pt x="17976" y="16980"/>
                  </a:cubicBezTo>
                  <a:cubicBezTo>
                    <a:pt x="19776" y="15671"/>
                    <a:pt x="21112" y="14222"/>
                    <a:pt x="21562" y="11988"/>
                  </a:cubicBezTo>
                  <a:cubicBezTo>
                    <a:pt x="21944" y="10081"/>
                    <a:pt x="21461" y="8128"/>
                    <a:pt x="19924" y="6861"/>
                  </a:cubicBezTo>
                  <a:cubicBezTo>
                    <a:pt x="18963" y="6067"/>
                    <a:pt x="17745" y="5718"/>
                    <a:pt x="16561" y="5415"/>
                  </a:cubicBezTo>
                  <a:cubicBezTo>
                    <a:pt x="15584" y="5165"/>
                    <a:pt x="14316" y="5000"/>
                    <a:pt x="13657" y="4155"/>
                  </a:cubicBezTo>
                  <a:cubicBezTo>
                    <a:pt x="12824" y="3087"/>
                    <a:pt x="12975" y="1552"/>
                    <a:pt x="11836" y="719"/>
                  </a:cubicBezTo>
                  <a:cubicBezTo>
                    <a:pt x="11280" y="311"/>
                    <a:pt x="10595" y="113"/>
                    <a:pt x="9911" y="36"/>
                  </a:cubicBezTo>
                  <a:cubicBezTo>
                    <a:pt x="9698" y="12"/>
                    <a:pt x="9485" y="1"/>
                    <a:pt x="927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7"/>
            <p:cNvSpPr/>
            <p:nvPr/>
          </p:nvSpPr>
          <p:spPr>
            <a:xfrm rot="8245479">
              <a:off x="-1820056" y="-145151"/>
              <a:ext cx="4378462" cy="3479808"/>
            </a:xfrm>
            <a:custGeom>
              <a:avLst/>
              <a:gdLst/>
              <a:ahLst/>
              <a:cxnLst/>
              <a:rect l="l" t="t" r="r" b="b"/>
              <a:pathLst>
                <a:path w="67997" h="54041" extrusionOk="0">
                  <a:moveTo>
                    <a:pt x="50677" y="1"/>
                  </a:moveTo>
                  <a:cubicBezTo>
                    <a:pt x="48942" y="1"/>
                    <a:pt x="47056" y="896"/>
                    <a:pt x="45175" y="2991"/>
                  </a:cubicBezTo>
                  <a:cubicBezTo>
                    <a:pt x="41850" y="6693"/>
                    <a:pt x="41080" y="11825"/>
                    <a:pt x="39774" y="16444"/>
                  </a:cubicBezTo>
                  <a:cubicBezTo>
                    <a:pt x="38870" y="19635"/>
                    <a:pt x="37615" y="22845"/>
                    <a:pt x="35270" y="25190"/>
                  </a:cubicBezTo>
                  <a:cubicBezTo>
                    <a:pt x="32078" y="28381"/>
                    <a:pt x="27368" y="29486"/>
                    <a:pt x="22875" y="29921"/>
                  </a:cubicBezTo>
                  <a:cubicBezTo>
                    <a:pt x="18383" y="30355"/>
                    <a:pt x="13775" y="30270"/>
                    <a:pt x="9482" y="31666"/>
                  </a:cubicBezTo>
                  <a:cubicBezTo>
                    <a:pt x="5190" y="33061"/>
                    <a:pt x="1131" y="36391"/>
                    <a:pt x="537" y="40865"/>
                  </a:cubicBezTo>
                  <a:cubicBezTo>
                    <a:pt x="1" y="44922"/>
                    <a:pt x="2495" y="48922"/>
                    <a:pt x="5866" y="51243"/>
                  </a:cubicBezTo>
                  <a:cubicBezTo>
                    <a:pt x="8537" y="53084"/>
                    <a:pt x="11784" y="54041"/>
                    <a:pt x="15026" y="54041"/>
                  </a:cubicBezTo>
                  <a:cubicBezTo>
                    <a:pt x="16883" y="54041"/>
                    <a:pt x="18737" y="53727"/>
                    <a:pt x="20480" y="53085"/>
                  </a:cubicBezTo>
                  <a:cubicBezTo>
                    <a:pt x="24250" y="51699"/>
                    <a:pt x="27357" y="48956"/>
                    <a:pt x="30941" y="47137"/>
                  </a:cubicBezTo>
                  <a:cubicBezTo>
                    <a:pt x="34194" y="45486"/>
                    <a:pt x="37842" y="44649"/>
                    <a:pt x="41489" y="44649"/>
                  </a:cubicBezTo>
                  <a:cubicBezTo>
                    <a:pt x="44177" y="44649"/>
                    <a:pt x="46865" y="45104"/>
                    <a:pt x="49392" y="46024"/>
                  </a:cubicBezTo>
                  <a:cubicBezTo>
                    <a:pt x="52327" y="47091"/>
                    <a:pt x="55201" y="48780"/>
                    <a:pt x="58289" y="48780"/>
                  </a:cubicBezTo>
                  <a:cubicBezTo>
                    <a:pt x="58483" y="48780"/>
                    <a:pt x="58678" y="48773"/>
                    <a:pt x="58874" y="48759"/>
                  </a:cubicBezTo>
                  <a:cubicBezTo>
                    <a:pt x="62874" y="48476"/>
                    <a:pt x="66178" y="44998"/>
                    <a:pt x="67087" y="41091"/>
                  </a:cubicBezTo>
                  <a:cubicBezTo>
                    <a:pt x="67996" y="37184"/>
                    <a:pt x="66861" y="33029"/>
                    <a:pt x="64857" y="29555"/>
                  </a:cubicBezTo>
                  <a:cubicBezTo>
                    <a:pt x="62878" y="26125"/>
                    <a:pt x="60014" y="23107"/>
                    <a:pt x="58986" y="19197"/>
                  </a:cubicBezTo>
                  <a:cubicBezTo>
                    <a:pt x="57980" y="15364"/>
                    <a:pt x="58856" y="11323"/>
                    <a:pt x="57806" y="7435"/>
                  </a:cubicBezTo>
                  <a:cubicBezTo>
                    <a:pt x="56648" y="3144"/>
                    <a:pt x="53928" y="1"/>
                    <a:pt x="5067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6" name="Google Shape;1526;p87"/>
          <p:cNvGrpSpPr/>
          <p:nvPr/>
        </p:nvGrpSpPr>
        <p:grpSpPr>
          <a:xfrm>
            <a:off x="-870771" y="16053"/>
            <a:ext cx="10198487" cy="5533113"/>
            <a:chOff x="-870771" y="16053"/>
            <a:chExt cx="10198487" cy="5533113"/>
          </a:xfrm>
        </p:grpSpPr>
        <p:grpSp>
          <p:nvGrpSpPr>
            <p:cNvPr id="1527" name="Google Shape;1527;p87"/>
            <p:cNvGrpSpPr/>
            <p:nvPr/>
          </p:nvGrpSpPr>
          <p:grpSpPr>
            <a:xfrm rot="4128927">
              <a:off x="7377500" y="1109979"/>
              <a:ext cx="2605748" cy="378620"/>
              <a:chOff x="1604674" y="31112"/>
              <a:chExt cx="1455406" cy="211462"/>
            </a:xfrm>
          </p:grpSpPr>
          <p:sp>
            <p:nvSpPr>
              <p:cNvPr id="1528" name="Google Shape;1528;p87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87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87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87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87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3" name="Google Shape;1533;p87"/>
            <p:cNvGrpSpPr/>
            <p:nvPr/>
          </p:nvGrpSpPr>
          <p:grpSpPr>
            <a:xfrm rot="-1557548">
              <a:off x="-358545" y="2689760"/>
              <a:ext cx="1455450" cy="2675847"/>
              <a:chOff x="209533" y="2173068"/>
              <a:chExt cx="988970" cy="1818222"/>
            </a:xfrm>
          </p:grpSpPr>
          <p:sp>
            <p:nvSpPr>
              <p:cNvPr id="1534" name="Google Shape;1534;p87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87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87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87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87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87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87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1" name="Google Shape;1541;p87"/>
            <p:cNvGrpSpPr/>
            <p:nvPr/>
          </p:nvGrpSpPr>
          <p:grpSpPr>
            <a:xfrm rot="1126595">
              <a:off x="8459041" y="3461654"/>
              <a:ext cx="442828" cy="1923394"/>
              <a:chOff x="87152" y="3097838"/>
              <a:chExt cx="295047" cy="1281515"/>
            </a:xfrm>
          </p:grpSpPr>
          <p:sp>
            <p:nvSpPr>
              <p:cNvPr id="1542" name="Google Shape;1542;p87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87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8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87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87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87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8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87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88"/>
          <p:cNvSpPr txBox="1">
            <a:spLocks noGrp="1"/>
          </p:cNvSpPr>
          <p:nvPr>
            <p:ph type="title"/>
          </p:nvPr>
        </p:nvSpPr>
        <p:spPr>
          <a:xfrm>
            <a:off x="1833450" y="1488600"/>
            <a:ext cx="5477100" cy="21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52" name="Google Shape;1552;p88"/>
          <p:cNvGrpSpPr/>
          <p:nvPr/>
        </p:nvGrpSpPr>
        <p:grpSpPr>
          <a:xfrm>
            <a:off x="-2394157" y="-3640070"/>
            <a:ext cx="15163339" cy="12048286"/>
            <a:chOff x="-2394157" y="-3640070"/>
            <a:chExt cx="15163339" cy="12048286"/>
          </a:xfrm>
        </p:grpSpPr>
        <p:sp>
          <p:nvSpPr>
            <p:cNvPr id="1553" name="Google Shape;1553;p88"/>
            <p:cNvSpPr/>
            <p:nvPr/>
          </p:nvSpPr>
          <p:spPr>
            <a:xfrm rot="8991365">
              <a:off x="2078703" y="-2591546"/>
              <a:ext cx="5349296" cy="4357129"/>
            </a:xfrm>
            <a:custGeom>
              <a:avLst/>
              <a:gdLst/>
              <a:ahLst/>
              <a:cxnLst/>
              <a:rect l="l" t="t" r="r" b="b"/>
              <a:pathLst>
                <a:path w="27486" h="22388" extrusionOk="0">
                  <a:moveTo>
                    <a:pt x="8141" y="1"/>
                  </a:moveTo>
                  <a:cubicBezTo>
                    <a:pt x="7793" y="1"/>
                    <a:pt x="7419" y="35"/>
                    <a:pt x="7012" y="108"/>
                  </a:cubicBezTo>
                  <a:cubicBezTo>
                    <a:pt x="0" y="1366"/>
                    <a:pt x="1041" y="22388"/>
                    <a:pt x="12919" y="22388"/>
                  </a:cubicBezTo>
                  <a:cubicBezTo>
                    <a:pt x="13229" y="22388"/>
                    <a:pt x="13548" y="22374"/>
                    <a:pt x="13873" y="22344"/>
                  </a:cubicBezTo>
                  <a:cubicBezTo>
                    <a:pt x="26643" y="21187"/>
                    <a:pt x="27485" y="9760"/>
                    <a:pt x="19809" y="7489"/>
                  </a:cubicBezTo>
                  <a:cubicBezTo>
                    <a:pt x="12698" y="5382"/>
                    <a:pt x="12506" y="1"/>
                    <a:pt x="81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8"/>
            <p:cNvSpPr/>
            <p:nvPr/>
          </p:nvSpPr>
          <p:spPr>
            <a:xfrm rot="4299070">
              <a:off x="-1626043" y="2430168"/>
              <a:ext cx="3780512" cy="4347678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8"/>
            <p:cNvSpPr/>
            <p:nvPr/>
          </p:nvSpPr>
          <p:spPr>
            <a:xfrm rot="1165694">
              <a:off x="6718557" y="2890702"/>
              <a:ext cx="5414402" cy="4752331"/>
            </a:xfrm>
            <a:custGeom>
              <a:avLst/>
              <a:gdLst/>
              <a:ahLst/>
              <a:cxnLst/>
              <a:rect l="l" t="t" r="r" b="b"/>
              <a:pathLst>
                <a:path w="22653" h="19883" extrusionOk="0">
                  <a:moveTo>
                    <a:pt x="4473" y="0"/>
                  </a:moveTo>
                  <a:cubicBezTo>
                    <a:pt x="4208" y="0"/>
                    <a:pt x="3943" y="34"/>
                    <a:pt x="3685" y="109"/>
                  </a:cubicBezTo>
                  <a:cubicBezTo>
                    <a:pt x="2771" y="379"/>
                    <a:pt x="2016" y="1350"/>
                    <a:pt x="2279" y="2264"/>
                  </a:cubicBezTo>
                  <a:cubicBezTo>
                    <a:pt x="2473" y="2938"/>
                    <a:pt x="3110" y="3363"/>
                    <a:pt x="3644" y="3819"/>
                  </a:cubicBezTo>
                  <a:cubicBezTo>
                    <a:pt x="4177" y="4274"/>
                    <a:pt x="4675" y="4959"/>
                    <a:pt x="4451" y="5623"/>
                  </a:cubicBezTo>
                  <a:cubicBezTo>
                    <a:pt x="4216" y="6318"/>
                    <a:pt x="3369" y="6534"/>
                    <a:pt x="2702" y="6839"/>
                  </a:cubicBezTo>
                  <a:cubicBezTo>
                    <a:pt x="1046" y="7595"/>
                    <a:pt x="65" y="9452"/>
                    <a:pt x="31" y="11271"/>
                  </a:cubicBezTo>
                  <a:cubicBezTo>
                    <a:pt x="0" y="12906"/>
                    <a:pt x="640" y="14479"/>
                    <a:pt x="1551" y="15811"/>
                  </a:cubicBezTo>
                  <a:cubicBezTo>
                    <a:pt x="1666" y="15981"/>
                    <a:pt x="1779" y="16141"/>
                    <a:pt x="1892" y="16294"/>
                  </a:cubicBezTo>
                  <a:cubicBezTo>
                    <a:pt x="2625" y="17301"/>
                    <a:pt x="3305" y="17965"/>
                    <a:pt x="4545" y="18578"/>
                  </a:cubicBezTo>
                  <a:cubicBezTo>
                    <a:pt x="5427" y="19016"/>
                    <a:pt x="6275" y="19233"/>
                    <a:pt x="7240" y="19408"/>
                  </a:cubicBezTo>
                  <a:cubicBezTo>
                    <a:pt x="8783" y="19685"/>
                    <a:pt x="10374" y="19883"/>
                    <a:pt x="11956" y="19883"/>
                  </a:cubicBezTo>
                  <a:cubicBezTo>
                    <a:pt x="13803" y="19883"/>
                    <a:pt x="15636" y="19614"/>
                    <a:pt x="17363" y="18888"/>
                  </a:cubicBezTo>
                  <a:cubicBezTo>
                    <a:pt x="19182" y="18124"/>
                    <a:pt x="20814" y="16806"/>
                    <a:pt x="21698" y="15042"/>
                  </a:cubicBezTo>
                  <a:cubicBezTo>
                    <a:pt x="22527" y="13390"/>
                    <a:pt x="22652" y="11445"/>
                    <a:pt x="22305" y="9629"/>
                  </a:cubicBezTo>
                  <a:cubicBezTo>
                    <a:pt x="21836" y="7180"/>
                    <a:pt x="20495" y="4883"/>
                    <a:pt x="18509" y="3378"/>
                  </a:cubicBezTo>
                  <a:cubicBezTo>
                    <a:pt x="17188" y="2380"/>
                    <a:pt x="15586" y="1749"/>
                    <a:pt x="13937" y="1589"/>
                  </a:cubicBezTo>
                  <a:cubicBezTo>
                    <a:pt x="13722" y="1568"/>
                    <a:pt x="13508" y="1560"/>
                    <a:pt x="13295" y="1560"/>
                  </a:cubicBezTo>
                  <a:cubicBezTo>
                    <a:pt x="12332" y="1560"/>
                    <a:pt x="11375" y="1733"/>
                    <a:pt x="10417" y="1733"/>
                  </a:cubicBezTo>
                  <a:cubicBezTo>
                    <a:pt x="9974" y="1733"/>
                    <a:pt x="9532" y="1696"/>
                    <a:pt x="9088" y="1588"/>
                  </a:cubicBezTo>
                  <a:cubicBezTo>
                    <a:pt x="8163" y="1364"/>
                    <a:pt x="7331" y="867"/>
                    <a:pt x="6458" y="487"/>
                  </a:cubicBezTo>
                  <a:cubicBezTo>
                    <a:pt x="5831" y="214"/>
                    <a:pt x="5147" y="0"/>
                    <a:pt x="44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89"/>
          <p:cNvSpPr txBox="1">
            <a:spLocks noGrp="1"/>
          </p:cNvSpPr>
          <p:nvPr>
            <p:ph type="title"/>
          </p:nvPr>
        </p:nvSpPr>
        <p:spPr>
          <a:xfrm>
            <a:off x="2307938" y="1353450"/>
            <a:ext cx="452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89"/>
          <p:cNvSpPr txBox="1">
            <a:spLocks noGrp="1"/>
          </p:cNvSpPr>
          <p:nvPr>
            <p:ph type="subTitle" idx="1"/>
          </p:nvPr>
        </p:nvSpPr>
        <p:spPr>
          <a:xfrm>
            <a:off x="2307863" y="2966550"/>
            <a:ext cx="4528200" cy="67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9" name="Google Shape;1559;p89"/>
          <p:cNvGrpSpPr/>
          <p:nvPr/>
        </p:nvGrpSpPr>
        <p:grpSpPr>
          <a:xfrm>
            <a:off x="-2814989" y="-3922047"/>
            <a:ext cx="13785417" cy="12019879"/>
            <a:chOff x="-2814989" y="-3922047"/>
            <a:chExt cx="13785417" cy="12019879"/>
          </a:xfrm>
        </p:grpSpPr>
        <p:sp>
          <p:nvSpPr>
            <p:cNvPr id="1560" name="Google Shape;1560;p89"/>
            <p:cNvSpPr/>
            <p:nvPr/>
          </p:nvSpPr>
          <p:spPr>
            <a:xfrm rot="309332">
              <a:off x="7038972" y="1674340"/>
              <a:ext cx="3714458" cy="4996488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9"/>
            <p:cNvSpPr/>
            <p:nvPr/>
          </p:nvSpPr>
          <p:spPr>
            <a:xfrm rot="-7736089">
              <a:off x="1693120" y="-2846086"/>
              <a:ext cx="4757129" cy="4167426"/>
            </a:xfrm>
            <a:custGeom>
              <a:avLst/>
              <a:gdLst/>
              <a:ahLst/>
              <a:cxnLst/>
              <a:rect l="l" t="t" r="r" b="b"/>
              <a:pathLst>
                <a:path w="22160" h="19413" extrusionOk="0">
                  <a:moveTo>
                    <a:pt x="11673" y="0"/>
                  </a:moveTo>
                  <a:cubicBezTo>
                    <a:pt x="9668" y="0"/>
                    <a:pt x="7653" y="1264"/>
                    <a:pt x="6636" y="2949"/>
                  </a:cubicBezTo>
                  <a:cubicBezTo>
                    <a:pt x="5864" y="4228"/>
                    <a:pt x="5565" y="5587"/>
                    <a:pt x="5417" y="7059"/>
                  </a:cubicBezTo>
                  <a:cubicBezTo>
                    <a:pt x="5394" y="7299"/>
                    <a:pt x="5363" y="7541"/>
                    <a:pt x="5333" y="7782"/>
                  </a:cubicBezTo>
                  <a:cubicBezTo>
                    <a:pt x="5177" y="8111"/>
                    <a:pt x="4967" y="8413"/>
                    <a:pt x="4704" y="8686"/>
                  </a:cubicBezTo>
                  <a:cubicBezTo>
                    <a:pt x="4261" y="9142"/>
                    <a:pt x="3739" y="9527"/>
                    <a:pt x="3275" y="9961"/>
                  </a:cubicBezTo>
                  <a:cubicBezTo>
                    <a:pt x="2692" y="10505"/>
                    <a:pt x="2134" y="11073"/>
                    <a:pt x="1577" y="11645"/>
                  </a:cubicBezTo>
                  <a:cubicBezTo>
                    <a:pt x="811" y="12436"/>
                    <a:pt x="0" y="13361"/>
                    <a:pt x="68" y="14539"/>
                  </a:cubicBezTo>
                  <a:cubicBezTo>
                    <a:pt x="140" y="15758"/>
                    <a:pt x="493" y="17111"/>
                    <a:pt x="1230" y="18098"/>
                  </a:cubicBezTo>
                  <a:cubicBezTo>
                    <a:pt x="1759" y="18806"/>
                    <a:pt x="2465" y="19312"/>
                    <a:pt x="3349" y="19312"/>
                  </a:cubicBezTo>
                  <a:cubicBezTo>
                    <a:pt x="3421" y="19312"/>
                    <a:pt x="3495" y="19309"/>
                    <a:pt x="3570" y="19302"/>
                  </a:cubicBezTo>
                  <a:cubicBezTo>
                    <a:pt x="4516" y="19213"/>
                    <a:pt x="5373" y="18736"/>
                    <a:pt x="6305" y="18580"/>
                  </a:cubicBezTo>
                  <a:cubicBezTo>
                    <a:pt x="6607" y="18529"/>
                    <a:pt x="6917" y="18513"/>
                    <a:pt x="7228" y="18513"/>
                  </a:cubicBezTo>
                  <a:cubicBezTo>
                    <a:pt x="7572" y="18513"/>
                    <a:pt x="7917" y="18533"/>
                    <a:pt x="8255" y="18547"/>
                  </a:cubicBezTo>
                  <a:cubicBezTo>
                    <a:pt x="9126" y="18581"/>
                    <a:pt x="9995" y="18662"/>
                    <a:pt x="10856" y="18802"/>
                  </a:cubicBezTo>
                  <a:cubicBezTo>
                    <a:pt x="12239" y="19030"/>
                    <a:pt x="13546" y="19021"/>
                    <a:pt x="14934" y="19208"/>
                  </a:cubicBezTo>
                  <a:cubicBezTo>
                    <a:pt x="15710" y="19313"/>
                    <a:pt x="16587" y="19413"/>
                    <a:pt x="17461" y="19413"/>
                  </a:cubicBezTo>
                  <a:cubicBezTo>
                    <a:pt x="19036" y="19413"/>
                    <a:pt x="20603" y="19089"/>
                    <a:pt x="21557" y="17889"/>
                  </a:cubicBezTo>
                  <a:cubicBezTo>
                    <a:pt x="22159" y="17131"/>
                    <a:pt x="22083" y="16180"/>
                    <a:pt x="21953" y="15274"/>
                  </a:cubicBezTo>
                  <a:cubicBezTo>
                    <a:pt x="21777" y="14037"/>
                    <a:pt x="21397" y="12847"/>
                    <a:pt x="20532" y="11917"/>
                  </a:cubicBezTo>
                  <a:cubicBezTo>
                    <a:pt x="19651" y="10970"/>
                    <a:pt x="18487" y="10298"/>
                    <a:pt x="17928" y="9084"/>
                  </a:cubicBezTo>
                  <a:cubicBezTo>
                    <a:pt x="17343" y="7814"/>
                    <a:pt x="17458" y="6400"/>
                    <a:pt x="17169" y="5063"/>
                  </a:cubicBezTo>
                  <a:cubicBezTo>
                    <a:pt x="16712" y="2941"/>
                    <a:pt x="15265" y="1014"/>
                    <a:pt x="13190" y="262"/>
                  </a:cubicBezTo>
                  <a:cubicBezTo>
                    <a:pt x="12696" y="83"/>
                    <a:pt x="12185" y="0"/>
                    <a:pt x="11673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9"/>
            <p:cNvSpPr/>
            <p:nvPr/>
          </p:nvSpPr>
          <p:spPr>
            <a:xfrm rot="-1279371">
              <a:off x="-2098505" y="2495409"/>
              <a:ext cx="4940549" cy="4870890"/>
            </a:xfrm>
            <a:custGeom>
              <a:avLst/>
              <a:gdLst/>
              <a:ahLst/>
              <a:cxnLst/>
              <a:rect l="l" t="t" r="r" b="b"/>
              <a:pathLst>
                <a:path w="40569" h="39997" extrusionOk="0">
                  <a:moveTo>
                    <a:pt x="11638" y="0"/>
                  </a:moveTo>
                  <a:cubicBezTo>
                    <a:pt x="7032" y="0"/>
                    <a:pt x="132" y="4086"/>
                    <a:pt x="84" y="8810"/>
                  </a:cubicBezTo>
                  <a:cubicBezTo>
                    <a:pt x="1" y="16890"/>
                    <a:pt x="7089" y="17715"/>
                    <a:pt x="12528" y="20983"/>
                  </a:cubicBezTo>
                  <a:cubicBezTo>
                    <a:pt x="14851" y="22379"/>
                    <a:pt x="16423" y="24861"/>
                    <a:pt x="16923" y="27530"/>
                  </a:cubicBezTo>
                  <a:cubicBezTo>
                    <a:pt x="17475" y="30485"/>
                    <a:pt x="16223" y="33717"/>
                    <a:pt x="17771" y="36509"/>
                  </a:cubicBezTo>
                  <a:cubicBezTo>
                    <a:pt x="19151" y="39001"/>
                    <a:pt x="21819" y="39996"/>
                    <a:pt x="24711" y="39996"/>
                  </a:cubicBezTo>
                  <a:cubicBezTo>
                    <a:pt x="28607" y="39996"/>
                    <a:pt x="32907" y="38190"/>
                    <a:pt x="35010" y="35805"/>
                  </a:cubicBezTo>
                  <a:cubicBezTo>
                    <a:pt x="38381" y="31982"/>
                    <a:pt x="40569" y="26308"/>
                    <a:pt x="37451" y="21786"/>
                  </a:cubicBezTo>
                  <a:cubicBezTo>
                    <a:pt x="35863" y="19484"/>
                    <a:pt x="31123" y="17598"/>
                    <a:pt x="30412" y="14968"/>
                  </a:cubicBezTo>
                  <a:cubicBezTo>
                    <a:pt x="29448" y="11397"/>
                    <a:pt x="33897" y="8178"/>
                    <a:pt x="31115" y="4410"/>
                  </a:cubicBezTo>
                  <a:cubicBezTo>
                    <a:pt x="30131" y="3077"/>
                    <a:pt x="28770" y="2385"/>
                    <a:pt x="27435" y="2385"/>
                  </a:cubicBezTo>
                  <a:cubicBezTo>
                    <a:pt x="26110" y="2385"/>
                    <a:pt x="24812" y="3066"/>
                    <a:pt x="23935" y="4476"/>
                  </a:cubicBezTo>
                  <a:cubicBezTo>
                    <a:pt x="23661" y="4916"/>
                    <a:pt x="23257" y="5356"/>
                    <a:pt x="22757" y="5411"/>
                  </a:cubicBezTo>
                  <a:cubicBezTo>
                    <a:pt x="22724" y="5415"/>
                    <a:pt x="22690" y="5417"/>
                    <a:pt x="22656" y="5417"/>
                  </a:cubicBezTo>
                  <a:cubicBezTo>
                    <a:pt x="22640" y="5417"/>
                    <a:pt x="22624" y="5416"/>
                    <a:pt x="22608" y="5415"/>
                  </a:cubicBezTo>
                  <a:cubicBezTo>
                    <a:pt x="22336" y="5403"/>
                    <a:pt x="22086" y="5273"/>
                    <a:pt x="21850" y="5140"/>
                  </a:cubicBezTo>
                  <a:cubicBezTo>
                    <a:pt x="18702" y="3370"/>
                    <a:pt x="16108" y="398"/>
                    <a:pt x="12316" y="32"/>
                  </a:cubicBezTo>
                  <a:cubicBezTo>
                    <a:pt x="12097" y="11"/>
                    <a:pt x="11870" y="0"/>
                    <a:pt x="11638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90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65" name="Google Shape;1565;p90"/>
          <p:cNvSpPr txBox="1">
            <a:spLocks noGrp="1"/>
          </p:cNvSpPr>
          <p:nvPr>
            <p:ph type="title"/>
          </p:nvPr>
        </p:nvSpPr>
        <p:spPr>
          <a:xfrm>
            <a:off x="720000" y="3350175"/>
            <a:ext cx="4598100" cy="123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91"/>
          <p:cNvSpPr txBox="1">
            <a:spLocks noGrp="1"/>
          </p:cNvSpPr>
          <p:nvPr>
            <p:ph type="title" hasCustomPrompt="1"/>
          </p:nvPr>
        </p:nvSpPr>
        <p:spPr>
          <a:xfrm>
            <a:off x="1376700" y="1576500"/>
            <a:ext cx="6390600" cy="12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68" name="Google Shape;1568;p91"/>
          <p:cNvSpPr txBox="1">
            <a:spLocks noGrp="1"/>
          </p:cNvSpPr>
          <p:nvPr>
            <p:ph type="subTitle" idx="1"/>
          </p:nvPr>
        </p:nvSpPr>
        <p:spPr>
          <a:xfrm>
            <a:off x="2170350" y="3121800"/>
            <a:ext cx="4803300" cy="44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69" name="Google Shape;1569;p91"/>
          <p:cNvGrpSpPr/>
          <p:nvPr/>
        </p:nvGrpSpPr>
        <p:grpSpPr>
          <a:xfrm>
            <a:off x="-3932925" y="-1151986"/>
            <a:ext cx="13904499" cy="9548485"/>
            <a:chOff x="-3932925" y="-1151986"/>
            <a:chExt cx="13904499" cy="9548485"/>
          </a:xfrm>
        </p:grpSpPr>
        <p:sp>
          <p:nvSpPr>
            <p:cNvPr id="1570" name="Google Shape;1570;p91"/>
            <p:cNvSpPr/>
            <p:nvPr/>
          </p:nvSpPr>
          <p:spPr>
            <a:xfrm rot="-3726901">
              <a:off x="-3116734" y="-233772"/>
              <a:ext cx="5005121" cy="4861040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1"/>
            <p:cNvSpPr/>
            <p:nvPr/>
          </p:nvSpPr>
          <p:spPr>
            <a:xfrm rot="3010921">
              <a:off x="5368439" y="3346840"/>
              <a:ext cx="3495999" cy="4519829"/>
            </a:xfrm>
            <a:custGeom>
              <a:avLst/>
              <a:gdLst/>
              <a:ahLst/>
              <a:cxnLst/>
              <a:rect l="l" t="t" r="r" b="b"/>
              <a:pathLst>
                <a:path w="22101" h="19493" extrusionOk="0">
                  <a:moveTo>
                    <a:pt x="13385" y="0"/>
                  </a:moveTo>
                  <a:cubicBezTo>
                    <a:pt x="13352" y="0"/>
                    <a:pt x="13318" y="0"/>
                    <a:pt x="13285" y="1"/>
                  </a:cubicBezTo>
                  <a:cubicBezTo>
                    <a:pt x="12958" y="5"/>
                    <a:pt x="12629" y="22"/>
                    <a:pt x="12298" y="58"/>
                  </a:cubicBezTo>
                  <a:cubicBezTo>
                    <a:pt x="10951" y="60"/>
                    <a:pt x="9685" y="399"/>
                    <a:pt x="8602" y="1237"/>
                  </a:cubicBezTo>
                  <a:cubicBezTo>
                    <a:pt x="7664" y="1962"/>
                    <a:pt x="6726" y="2789"/>
                    <a:pt x="6520" y="4016"/>
                  </a:cubicBezTo>
                  <a:cubicBezTo>
                    <a:pt x="6425" y="4586"/>
                    <a:pt x="6415" y="5208"/>
                    <a:pt x="6544" y="5774"/>
                  </a:cubicBezTo>
                  <a:cubicBezTo>
                    <a:pt x="6689" y="6409"/>
                    <a:pt x="7039" y="6981"/>
                    <a:pt x="7162" y="7624"/>
                  </a:cubicBezTo>
                  <a:cubicBezTo>
                    <a:pt x="7455" y="9170"/>
                    <a:pt x="6114" y="9853"/>
                    <a:pt x="4835" y="10078"/>
                  </a:cubicBezTo>
                  <a:cubicBezTo>
                    <a:pt x="3537" y="10306"/>
                    <a:pt x="1912" y="10661"/>
                    <a:pt x="993" y="11698"/>
                  </a:cubicBezTo>
                  <a:cubicBezTo>
                    <a:pt x="256" y="12530"/>
                    <a:pt x="0" y="13794"/>
                    <a:pt x="129" y="14877"/>
                  </a:cubicBezTo>
                  <a:cubicBezTo>
                    <a:pt x="270" y="16046"/>
                    <a:pt x="1049" y="16923"/>
                    <a:pt x="1993" y="17562"/>
                  </a:cubicBezTo>
                  <a:cubicBezTo>
                    <a:pt x="4521" y="19276"/>
                    <a:pt x="7556" y="19253"/>
                    <a:pt x="10488" y="19412"/>
                  </a:cubicBezTo>
                  <a:cubicBezTo>
                    <a:pt x="11239" y="19452"/>
                    <a:pt x="11994" y="19492"/>
                    <a:pt x="12748" y="19492"/>
                  </a:cubicBezTo>
                  <a:cubicBezTo>
                    <a:pt x="13409" y="19492"/>
                    <a:pt x="14069" y="19462"/>
                    <a:pt x="14723" y="19374"/>
                  </a:cubicBezTo>
                  <a:cubicBezTo>
                    <a:pt x="16022" y="19199"/>
                    <a:pt x="17304" y="18703"/>
                    <a:pt x="18404" y="17989"/>
                  </a:cubicBezTo>
                  <a:cubicBezTo>
                    <a:pt x="19609" y="17205"/>
                    <a:pt x="20269" y="15956"/>
                    <a:pt x="20897" y="14696"/>
                  </a:cubicBezTo>
                  <a:cubicBezTo>
                    <a:pt x="21567" y="13352"/>
                    <a:pt x="22047" y="11969"/>
                    <a:pt x="22067" y="10450"/>
                  </a:cubicBezTo>
                  <a:cubicBezTo>
                    <a:pt x="22101" y="7796"/>
                    <a:pt x="21108" y="4876"/>
                    <a:pt x="19443" y="2801"/>
                  </a:cubicBezTo>
                  <a:cubicBezTo>
                    <a:pt x="17937" y="925"/>
                    <a:pt x="15764" y="0"/>
                    <a:pt x="13385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1"/>
            <p:cNvSpPr/>
            <p:nvPr/>
          </p:nvSpPr>
          <p:spPr>
            <a:xfrm>
              <a:off x="5646975" y="-537715"/>
              <a:ext cx="3696581" cy="2154433"/>
            </a:xfrm>
            <a:custGeom>
              <a:avLst/>
              <a:gdLst/>
              <a:ahLst/>
              <a:cxnLst/>
              <a:rect l="l" t="t" r="r" b="b"/>
              <a:pathLst>
                <a:path w="29456" h="17199" extrusionOk="0">
                  <a:moveTo>
                    <a:pt x="2737" y="0"/>
                  </a:moveTo>
                  <a:cubicBezTo>
                    <a:pt x="1797" y="918"/>
                    <a:pt x="872" y="1945"/>
                    <a:pt x="556" y="3222"/>
                  </a:cubicBezTo>
                  <a:cubicBezTo>
                    <a:pt x="1" y="5461"/>
                    <a:pt x="1573" y="7800"/>
                    <a:pt x="3628" y="8846"/>
                  </a:cubicBezTo>
                  <a:cubicBezTo>
                    <a:pt x="4677" y="9381"/>
                    <a:pt x="5855" y="9658"/>
                    <a:pt x="7032" y="9658"/>
                  </a:cubicBezTo>
                  <a:cubicBezTo>
                    <a:pt x="7494" y="9658"/>
                    <a:pt x="7956" y="9615"/>
                    <a:pt x="8410" y="9529"/>
                  </a:cubicBezTo>
                  <a:cubicBezTo>
                    <a:pt x="9714" y="9282"/>
                    <a:pt x="10967" y="8684"/>
                    <a:pt x="12292" y="8684"/>
                  </a:cubicBezTo>
                  <a:cubicBezTo>
                    <a:pt x="12314" y="8684"/>
                    <a:pt x="12337" y="8684"/>
                    <a:pt x="12359" y="8684"/>
                  </a:cubicBezTo>
                  <a:cubicBezTo>
                    <a:pt x="13852" y="8708"/>
                    <a:pt x="15372" y="9676"/>
                    <a:pt x="15734" y="11126"/>
                  </a:cubicBezTo>
                  <a:cubicBezTo>
                    <a:pt x="16007" y="12220"/>
                    <a:pt x="15623" y="13430"/>
                    <a:pt x="16047" y="14475"/>
                  </a:cubicBezTo>
                  <a:cubicBezTo>
                    <a:pt x="16302" y="15107"/>
                    <a:pt x="16825" y="15594"/>
                    <a:pt x="17390" y="15976"/>
                  </a:cubicBezTo>
                  <a:cubicBezTo>
                    <a:pt x="18615" y="16801"/>
                    <a:pt x="20092" y="17198"/>
                    <a:pt x="21574" y="17198"/>
                  </a:cubicBezTo>
                  <a:cubicBezTo>
                    <a:pt x="22251" y="17198"/>
                    <a:pt x="22928" y="17115"/>
                    <a:pt x="23583" y="16953"/>
                  </a:cubicBezTo>
                  <a:cubicBezTo>
                    <a:pt x="25672" y="16434"/>
                    <a:pt x="27529" y="15157"/>
                    <a:pt x="28937" y="13529"/>
                  </a:cubicBezTo>
                  <a:lnTo>
                    <a:pt x="2945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91"/>
          <p:cNvGrpSpPr/>
          <p:nvPr/>
        </p:nvGrpSpPr>
        <p:grpSpPr>
          <a:xfrm>
            <a:off x="413801" y="-1151985"/>
            <a:ext cx="8630786" cy="6451496"/>
            <a:chOff x="413801" y="-1151985"/>
            <a:chExt cx="8630786" cy="6451496"/>
          </a:xfrm>
        </p:grpSpPr>
        <p:grpSp>
          <p:nvGrpSpPr>
            <p:cNvPr id="1574" name="Google Shape;1574;p91"/>
            <p:cNvGrpSpPr/>
            <p:nvPr/>
          </p:nvGrpSpPr>
          <p:grpSpPr>
            <a:xfrm rot="-2350512">
              <a:off x="6463347" y="-817778"/>
              <a:ext cx="1768241" cy="1995331"/>
              <a:chOff x="1728383" y="1203483"/>
              <a:chExt cx="1274663" cy="1438444"/>
            </a:xfrm>
          </p:grpSpPr>
          <p:sp>
            <p:nvSpPr>
              <p:cNvPr id="1575" name="Google Shape;1575;p91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91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91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91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91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91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91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91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91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91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5" name="Google Shape;1585;p91"/>
            <p:cNvGrpSpPr/>
            <p:nvPr/>
          </p:nvGrpSpPr>
          <p:grpSpPr>
            <a:xfrm rot="900378">
              <a:off x="8139292" y="2240949"/>
              <a:ext cx="582966" cy="2567473"/>
              <a:chOff x="-2" y="3"/>
              <a:chExt cx="469355" cy="2066995"/>
            </a:xfrm>
          </p:grpSpPr>
          <p:sp>
            <p:nvSpPr>
              <p:cNvPr id="1586" name="Google Shape;1586;p91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91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91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91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91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91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91"/>
            <p:cNvGrpSpPr/>
            <p:nvPr/>
          </p:nvGrpSpPr>
          <p:grpSpPr>
            <a:xfrm rot="-599464">
              <a:off x="549073" y="3620440"/>
              <a:ext cx="758046" cy="1625639"/>
              <a:chOff x="3232616" y="31112"/>
              <a:chExt cx="544133" cy="1166899"/>
            </a:xfrm>
          </p:grpSpPr>
          <p:sp>
            <p:nvSpPr>
              <p:cNvPr id="1593" name="Google Shape;1593;p91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91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91"/>
              <p:cNvSpPr/>
              <p:nvPr/>
            </p:nvSpPr>
            <p:spPr>
              <a:xfrm>
                <a:off x="3232616" y="264904"/>
                <a:ext cx="544133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34100" extrusionOk="0">
                    <a:moveTo>
                      <a:pt x="1" y="1"/>
                    </a:moveTo>
                    <a:lnTo>
                      <a:pt x="20884" y="1"/>
                    </a:lnTo>
                    <a:lnTo>
                      <a:pt x="20884" y="34100"/>
                    </a:lnTo>
                    <a:lnTo>
                      <a:pt x="1" y="341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91"/>
              <p:cNvSpPr/>
              <p:nvPr/>
            </p:nvSpPr>
            <p:spPr>
              <a:xfrm>
                <a:off x="3232616" y="158678"/>
                <a:ext cx="544133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4078" extrusionOk="0">
                    <a:moveTo>
                      <a:pt x="1" y="4078"/>
                    </a:moveTo>
                    <a:lnTo>
                      <a:pt x="10442" y="4078"/>
                    </a:lnTo>
                    <a:lnTo>
                      <a:pt x="20884" y="4078"/>
                    </a:lnTo>
                    <a:lnTo>
                      <a:pt x="17917" y="0"/>
                    </a:lnTo>
                    <a:lnTo>
                      <a:pt x="10442" y="0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91"/>
              <p:cNvSpPr/>
              <p:nvPr/>
            </p:nvSpPr>
            <p:spPr>
              <a:xfrm>
                <a:off x="3232616" y="1153353"/>
                <a:ext cx="544133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20884" h="1714" extrusionOk="0">
                    <a:moveTo>
                      <a:pt x="1" y="1"/>
                    </a:moveTo>
                    <a:lnTo>
                      <a:pt x="10442" y="1"/>
                    </a:lnTo>
                    <a:lnTo>
                      <a:pt x="20884" y="1"/>
                    </a:lnTo>
                    <a:lnTo>
                      <a:pt x="17917" y="1714"/>
                    </a:lnTo>
                    <a:lnTo>
                      <a:pt x="10442" y="1714"/>
                    </a:lnTo>
                    <a:lnTo>
                      <a:pt x="2968" y="171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91"/>
              <p:cNvSpPr/>
              <p:nvPr/>
            </p:nvSpPr>
            <p:spPr>
              <a:xfrm>
                <a:off x="3309947" y="110815"/>
                <a:ext cx="389522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1837" extrusionOk="0">
                    <a:moveTo>
                      <a:pt x="1" y="0"/>
                    </a:moveTo>
                    <a:lnTo>
                      <a:pt x="14949" y="0"/>
                    </a:lnTo>
                    <a:lnTo>
                      <a:pt x="14949" y="1836"/>
                    </a:lnTo>
                    <a:lnTo>
                      <a:pt x="1" y="18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91"/>
              <p:cNvSpPr/>
              <p:nvPr/>
            </p:nvSpPr>
            <p:spPr>
              <a:xfrm>
                <a:off x="3295330" y="31112"/>
                <a:ext cx="418730" cy="79728"/>
              </a:xfrm>
              <a:custGeom>
                <a:avLst/>
                <a:gdLst/>
                <a:ahLst/>
                <a:cxnLst/>
                <a:rect l="l" t="t" r="r" b="b"/>
                <a:pathLst>
                  <a:path w="16071" h="3060" extrusionOk="0">
                    <a:moveTo>
                      <a:pt x="0" y="0"/>
                    </a:moveTo>
                    <a:lnTo>
                      <a:pt x="16070" y="0"/>
                    </a:lnTo>
                    <a:lnTo>
                      <a:pt x="16070" y="3059"/>
                    </a:lnTo>
                    <a:lnTo>
                      <a:pt x="0" y="30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91"/>
              <p:cNvSpPr/>
              <p:nvPr/>
            </p:nvSpPr>
            <p:spPr>
              <a:xfrm>
                <a:off x="3307550" y="40961"/>
                <a:ext cx="394238" cy="60057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2305" extrusionOk="0">
                    <a:moveTo>
                      <a:pt x="1041" y="0"/>
                    </a:moveTo>
                    <a:lnTo>
                      <a:pt x="1611" y="0"/>
                    </a:lnTo>
                    <a:lnTo>
                      <a:pt x="1611" y="2304"/>
                    </a:lnTo>
                    <a:lnTo>
                      <a:pt x="1041" y="2304"/>
                    </a:lnTo>
                    <a:close/>
                    <a:moveTo>
                      <a:pt x="2081" y="0"/>
                    </a:moveTo>
                    <a:lnTo>
                      <a:pt x="2650" y="0"/>
                    </a:lnTo>
                    <a:lnTo>
                      <a:pt x="2650" y="2304"/>
                    </a:lnTo>
                    <a:lnTo>
                      <a:pt x="2081" y="2304"/>
                    </a:lnTo>
                    <a:close/>
                    <a:moveTo>
                      <a:pt x="3121" y="0"/>
                    </a:moveTo>
                    <a:lnTo>
                      <a:pt x="3690" y="0"/>
                    </a:lnTo>
                    <a:lnTo>
                      <a:pt x="3690" y="2304"/>
                    </a:lnTo>
                    <a:lnTo>
                      <a:pt x="3121" y="2304"/>
                    </a:lnTo>
                    <a:close/>
                    <a:moveTo>
                      <a:pt x="4162" y="0"/>
                    </a:moveTo>
                    <a:lnTo>
                      <a:pt x="4730" y="0"/>
                    </a:lnTo>
                    <a:lnTo>
                      <a:pt x="4730" y="2304"/>
                    </a:lnTo>
                    <a:lnTo>
                      <a:pt x="4162" y="2304"/>
                    </a:lnTo>
                    <a:close/>
                    <a:moveTo>
                      <a:pt x="5202" y="0"/>
                    </a:moveTo>
                    <a:lnTo>
                      <a:pt x="5771" y="0"/>
                    </a:lnTo>
                    <a:lnTo>
                      <a:pt x="5771" y="2304"/>
                    </a:lnTo>
                    <a:lnTo>
                      <a:pt x="5202" y="2304"/>
                    </a:lnTo>
                    <a:close/>
                    <a:moveTo>
                      <a:pt x="6241" y="0"/>
                    </a:moveTo>
                    <a:lnTo>
                      <a:pt x="6811" y="0"/>
                    </a:lnTo>
                    <a:lnTo>
                      <a:pt x="6811" y="2304"/>
                    </a:lnTo>
                    <a:lnTo>
                      <a:pt x="6241" y="2304"/>
                    </a:lnTo>
                    <a:close/>
                    <a:moveTo>
                      <a:pt x="7281" y="0"/>
                    </a:moveTo>
                    <a:lnTo>
                      <a:pt x="7851" y="0"/>
                    </a:lnTo>
                    <a:lnTo>
                      <a:pt x="7851" y="2304"/>
                    </a:lnTo>
                    <a:lnTo>
                      <a:pt x="7281" y="2304"/>
                    </a:lnTo>
                    <a:close/>
                    <a:moveTo>
                      <a:pt x="8322" y="0"/>
                    </a:moveTo>
                    <a:lnTo>
                      <a:pt x="8890" y="0"/>
                    </a:lnTo>
                    <a:lnTo>
                      <a:pt x="8890" y="2304"/>
                    </a:lnTo>
                    <a:lnTo>
                      <a:pt x="8322" y="2304"/>
                    </a:lnTo>
                    <a:close/>
                    <a:moveTo>
                      <a:pt x="9362" y="0"/>
                    </a:moveTo>
                    <a:lnTo>
                      <a:pt x="9931" y="0"/>
                    </a:lnTo>
                    <a:lnTo>
                      <a:pt x="9931" y="2304"/>
                    </a:lnTo>
                    <a:lnTo>
                      <a:pt x="9362" y="2304"/>
                    </a:lnTo>
                    <a:close/>
                    <a:moveTo>
                      <a:pt x="10402" y="0"/>
                    </a:moveTo>
                    <a:lnTo>
                      <a:pt x="10971" y="0"/>
                    </a:lnTo>
                    <a:lnTo>
                      <a:pt x="10971" y="2304"/>
                    </a:lnTo>
                    <a:lnTo>
                      <a:pt x="10402" y="2304"/>
                    </a:lnTo>
                    <a:close/>
                    <a:moveTo>
                      <a:pt x="11442" y="0"/>
                    </a:moveTo>
                    <a:lnTo>
                      <a:pt x="12011" y="0"/>
                    </a:lnTo>
                    <a:lnTo>
                      <a:pt x="12011" y="2304"/>
                    </a:lnTo>
                    <a:lnTo>
                      <a:pt x="11442" y="2304"/>
                    </a:lnTo>
                    <a:close/>
                    <a:moveTo>
                      <a:pt x="12482" y="0"/>
                    </a:moveTo>
                    <a:lnTo>
                      <a:pt x="13051" y="0"/>
                    </a:lnTo>
                    <a:lnTo>
                      <a:pt x="13051" y="2304"/>
                    </a:lnTo>
                    <a:lnTo>
                      <a:pt x="12482" y="2304"/>
                    </a:lnTo>
                    <a:close/>
                    <a:moveTo>
                      <a:pt x="13522" y="0"/>
                    </a:moveTo>
                    <a:lnTo>
                      <a:pt x="14092" y="0"/>
                    </a:lnTo>
                    <a:lnTo>
                      <a:pt x="14092" y="2304"/>
                    </a:lnTo>
                    <a:lnTo>
                      <a:pt x="13522" y="2304"/>
                    </a:lnTo>
                    <a:close/>
                    <a:moveTo>
                      <a:pt x="14562" y="0"/>
                    </a:moveTo>
                    <a:lnTo>
                      <a:pt x="15131" y="0"/>
                    </a:lnTo>
                    <a:lnTo>
                      <a:pt x="15131" y="2304"/>
                    </a:lnTo>
                    <a:lnTo>
                      <a:pt x="14562" y="2304"/>
                    </a:lnTo>
                    <a:close/>
                    <a:moveTo>
                      <a:pt x="1" y="0"/>
                    </a:moveTo>
                    <a:lnTo>
                      <a:pt x="570" y="0"/>
                    </a:lnTo>
                    <a:lnTo>
                      <a:pt x="570" y="2304"/>
                    </a:lnTo>
                    <a:lnTo>
                      <a:pt x="1" y="2304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91"/>
              <p:cNvSpPr/>
              <p:nvPr/>
            </p:nvSpPr>
            <p:spPr>
              <a:xfrm>
                <a:off x="3368806" y="110841"/>
                <a:ext cx="163521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15" extrusionOk="0">
                    <a:moveTo>
                      <a:pt x="4155" y="0"/>
                    </a:moveTo>
                    <a:lnTo>
                      <a:pt x="1" y="7196"/>
                    </a:lnTo>
                    <a:lnTo>
                      <a:pt x="1781" y="5987"/>
                    </a:lnTo>
                    <a:lnTo>
                      <a:pt x="1591" y="8115"/>
                    </a:lnTo>
                    <a:lnTo>
                      <a:pt x="62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91"/>
              <p:cNvSpPr/>
              <p:nvPr/>
            </p:nvSpPr>
            <p:spPr>
              <a:xfrm>
                <a:off x="3477064" y="110841"/>
                <a:ext cx="163495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8115" extrusionOk="0">
                    <a:moveTo>
                      <a:pt x="2120" y="0"/>
                    </a:moveTo>
                    <a:lnTo>
                      <a:pt x="6275" y="7196"/>
                    </a:lnTo>
                    <a:lnTo>
                      <a:pt x="4494" y="5987"/>
                    </a:lnTo>
                    <a:lnTo>
                      <a:pt x="4685" y="8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91"/>
              <p:cNvSpPr/>
              <p:nvPr/>
            </p:nvSpPr>
            <p:spPr>
              <a:xfrm>
                <a:off x="3477064" y="110841"/>
                <a:ext cx="27644" cy="7889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028" extrusionOk="0">
                    <a:moveTo>
                      <a:pt x="0" y="0"/>
                    </a:moveTo>
                    <a:lnTo>
                      <a:pt x="1060" y="1836"/>
                    </a:lnTo>
                    <a:lnTo>
                      <a:pt x="372" y="3027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91"/>
              <p:cNvSpPr/>
              <p:nvPr/>
            </p:nvSpPr>
            <p:spPr>
              <a:xfrm>
                <a:off x="3419951" y="110841"/>
                <a:ext cx="57139" cy="47863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837" extrusionOk="0">
                    <a:moveTo>
                      <a:pt x="2192" y="0"/>
                    </a:moveTo>
                    <a:lnTo>
                      <a:pt x="1133" y="1836"/>
                    </a:lnTo>
                    <a:lnTo>
                      <a:pt x="0" y="1836"/>
                    </a:lnTo>
                    <a:close/>
                  </a:path>
                </a:pathLst>
              </a:custGeom>
              <a:solidFill>
                <a:srgbClr val="221712">
                  <a:alpha val="1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91"/>
              <p:cNvSpPr/>
              <p:nvPr/>
            </p:nvSpPr>
            <p:spPr>
              <a:xfrm>
                <a:off x="3232616" y="448748"/>
                <a:ext cx="421961" cy="520761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7" extrusionOk="0">
                    <a:moveTo>
                      <a:pt x="1" y="0"/>
                    </a:moveTo>
                    <a:lnTo>
                      <a:pt x="16195" y="0"/>
                    </a:lnTo>
                    <a:lnTo>
                      <a:pt x="16195" y="19987"/>
                    </a:lnTo>
                    <a:lnTo>
                      <a:pt x="1" y="19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91"/>
              <p:cNvSpPr/>
              <p:nvPr/>
            </p:nvSpPr>
            <p:spPr>
              <a:xfrm>
                <a:off x="3629590" y="158678"/>
                <a:ext cx="124126" cy="106252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4078" extrusionOk="0">
                    <a:moveTo>
                      <a:pt x="1" y="0"/>
                    </a:moveTo>
                    <a:lnTo>
                      <a:pt x="1856" y="0"/>
                    </a:lnTo>
                    <a:lnTo>
                      <a:pt x="4764" y="4078"/>
                    </a:lnTo>
                    <a:lnTo>
                      <a:pt x="2908" y="40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91"/>
              <p:cNvSpPr/>
              <p:nvPr/>
            </p:nvSpPr>
            <p:spPr>
              <a:xfrm>
                <a:off x="3705176" y="264904"/>
                <a:ext cx="48540" cy="888476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100" extrusionOk="0">
                    <a:moveTo>
                      <a:pt x="1" y="34100"/>
                    </a:moveTo>
                    <a:lnTo>
                      <a:pt x="1857" y="34100"/>
                    </a:lnTo>
                    <a:lnTo>
                      <a:pt x="1863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91"/>
              <p:cNvSpPr/>
              <p:nvPr/>
            </p:nvSpPr>
            <p:spPr>
              <a:xfrm>
                <a:off x="3232616" y="969483"/>
                <a:ext cx="421961" cy="20844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800" extrusionOk="0">
                    <a:moveTo>
                      <a:pt x="1" y="1"/>
                    </a:moveTo>
                    <a:lnTo>
                      <a:pt x="16195" y="1"/>
                    </a:lnTo>
                    <a:lnTo>
                      <a:pt x="16195" y="800"/>
                    </a:lnTo>
                    <a:lnTo>
                      <a:pt x="1" y="80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91"/>
              <p:cNvSpPr/>
              <p:nvPr/>
            </p:nvSpPr>
            <p:spPr>
              <a:xfrm>
                <a:off x="3232616" y="448774"/>
                <a:ext cx="421961" cy="520735"/>
              </a:xfrm>
              <a:custGeom>
                <a:avLst/>
                <a:gdLst/>
                <a:ahLst/>
                <a:cxnLst/>
                <a:rect l="l" t="t" r="r" b="b"/>
                <a:pathLst>
                  <a:path w="16195" h="19986" extrusionOk="0">
                    <a:moveTo>
                      <a:pt x="8425" y="15545"/>
                    </a:moveTo>
                    <a:cubicBezTo>
                      <a:pt x="8944" y="15545"/>
                      <a:pt x="9364" y="15965"/>
                      <a:pt x="9364" y="16483"/>
                    </a:cubicBezTo>
                    <a:cubicBezTo>
                      <a:pt x="9364" y="17001"/>
                      <a:pt x="8944" y="17421"/>
                      <a:pt x="8425" y="17421"/>
                    </a:cubicBezTo>
                    <a:cubicBezTo>
                      <a:pt x="7907" y="17421"/>
                      <a:pt x="7487" y="17002"/>
                      <a:pt x="7487" y="16483"/>
                    </a:cubicBezTo>
                    <a:cubicBezTo>
                      <a:pt x="7487" y="15965"/>
                      <a:pt x="7907" y="15545"/>
                      <a:pt x="8425" y="15545"/>
                    </a:cubicBezTo>
                    <a:close/>
                    <a:moveTo>
                      <a:pt x="16195" y="0"/>
                    </a:moveTo>
                    <a:lnTo>
                      <a:pt x="11102" y="6285"/>
                    </a:lnTo>
                    <a:cubicBezTo>
                      <a:pt x="12180" y="7160"/>
                      <a:pt x="12870" y="8497"/>
                      <a:pt x="12870" y="9993"/>
                    </a:cubicBezTo>
                    <a:cubicBezTo>
                      <a:pt x="12870" y="12629"/>
                      <a:pt x="10733" y="14765"/>
                      <a:pt x="8098" y="14765"/>
                    </a:cubicBezTo>
                    <a:cubicBezTo>
                      <a:pt x="6959" y="14765"/>
                      <a:pt x="5914" y="14366"/>
                      <a:pt x="5093" y="13701"/>
                    </a:cubicBezTo>
                    <a:lnTo>
                      <a:pt x="1" y="19986"/>
                    </a:lnTo>
                    <a:lnTo>
                      <a:pt x="16195" y="19986"/>
                    </a:lnTo>
                    <a:lnTo>
                      <a:pt x="16195" y="0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91"/>
              <p:cNvSpPr/>
              <p:nvPr/>
            </p:nvSpPr>
            <p:spPr>
              <a:xfrm>
                <a:off x="3232616" y="478607"/>
                <a:ext cx="393769" cy="461043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7695" extrusionOk="0">
                    <a:moveTo>
                      <a:pt x="1" y="470"/>
                    </a:moveTo>
                    <a:lnTo>
                      <a:pt x="1" y="753"/>
                    </a:lnTo>
                    <a:lnTo>
                      <a:pt x="14361" y="753"/>
                    </a:lnTo>
                    <a:lnTo>
                      <a:pt x="14361" y="16943"/>
                    </a:lnTo>
                    <a:lnTo>
                      <a:pt x="1" y="16943"/>
                    </a:lnTo>
                    <a:lnTo>
                      <a:pt x="1" y="17225"/>
                    </a:lnTo>
                    <a:lnTo>
                      <a:pt x="14643" y="17225"/>
                    </a:lnTo>
                    <a:lnTo>
                      <a:pt x="14643" y="17085"/>
                    </a:lnTo>
                    <a:lnTo>
                      <a:pt x="14643" y="612"/>
                    </a:lnTo>
                    <a:lnTo>
                      <a:pt x="14643" y="470"/>
                    </a:lnTo>
                    <a:close/>
                    <a:moveTo>
                      <a:pt x="1" y="1"/>
                    </a:moveTo>
                    <a:lnTo>
                      <a:pt x="1" y="284"/>
                    </a:lnTo>
                    <a:lnTo>
                      <a:pt x="14830" y="284"/>
                    </a:lnTo>
                    <a:lnTo>
                      <a:pt x="14830" y="17414"/>
                    </a:lnTo>
                    <a:lnTo>
                      <a:pt x="1" y="17414"/>
                    </a:lnTo>
                    <a:lnTo>
                      <a:pt x="1" y="17694"/>
                    </a:lnTo>
                    <a:lnTo>
                      <a:pt x="15112" y="17694"/>
                    </a:lnTo>
                    <a:lnTo>
                      <a:pt x="15112" y="17554"/>
                    </a:lnTo>
                    <a:lnTo>
                      <a:pt x="15112" y="142"/>
                    </a:lnTo>
                    <a:lnTo>
                      <a:pt x="15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9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4" name="Google Shape;1614;p93"/>
          <p:cNvSpPr txBox="1">
            <a:spLocks noGrp="1"/>
          </p:cNvSpPr>
          <p:nvPr>
            <p:ph type="subTitle" idx="1"/>
          </p:nvPr>
        </p:nvSpPr>
        <p:spPr>
          <a:xfrm>
            <a:off x="1456325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5" name="Google Shape;1615;p93"/>
          <p:cNvSpPr txBox="1">
            <a:spLocks noGrp="1"/>
          </p:cNvSpPr>
          <p:nvPr>
            <p:ph type="subTitle" idx="2"/>
          </p:nvPr>
        </p:nvSpPr>
        <p:spPr>
          <a:xfrm>
            <a:off x="1456325" y="38789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93"/>
          <p:cNvSpPr txBox="1">
            <a:spLocks noGrp="1"/>
          </p:cNvSpPr>
          <p:nvPr>
            <p:ph type="subTitle" idx="3"/>
          </p:nvPr>
        </p:nvSpPr>
        <p:spPr>
          <a:xfrm>
            <a:off x="5315100" y="3878900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93"/>
          <p:cNvSpPr txBox="1">
            <a:spLocks noGrp="1"/>
          </p:cNvSpPr>
          <p:nvPr>
            <p:ph type="subTitle" idx="4"/>
          </p:nvPr>
        </p:nvSpPr>
        <p:spPr>
          <a:xfrm>
            <a:off x="5315100" y="2146175"/>
            <a:ext cx="211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9" name="Google Shape;1619;p93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320267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0" name="Google Shape;1620;p9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3202663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1" name="Google Shape;1621;p93"/>
          <p:cNvSpPr txBox="1">
            <a:spLocks noGrp="1"/>
          </p:cNvSpPr>
          <p:nvPr>
            <p:ph type="title" idx="8" hasCustomPrompt="1"/>
          </p:nvPr>
        </p:nvSpPr>
        <p:spPr>
          <a:xfrm>
            <a:off x="4572000" y="1469925"/>
            <a:ext cx="438300" cy="1248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2" name="Google Shape;1622;p93"/>
          <p:cNvSpPr txBox="1">
            <a:spLocks noGrp="1"/>
          </p:cNvSpPr>
          <p:nvPr>
            <p:ph type="subTitle" idx="9"/>
          </p:nvPr>
        </p:nvSpPr>
        <p:spPr>
          <a:xfrm>
            <a:off x="1456325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3" name="Google Shape;1623;p93"/>
          <p:cNvSpPr txBox="1">
            <a:spLocks noGrp="1"/>
          </p:cNvSpPr>
          <p:nvPr>
            <p:ph type="subTitle" idx="13"/>
          </p:nvPr>
        </p:nvSpPr>
        <p:spPr>
          <a:xfrm>
            <a:off x="1456325" y="3202550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4" name="Google Shape;1624;p93"/>
          <p:cNvSpPr txBox="1">
            <a:spLocks noGrp="1"/>
          </p:cNvSpPr>
          <p:nvPr>
            <p:ph type="subTitle" idx="14"/>
          </p:nvPr>
        </p:nvSpPr>
        <p:spPr>
          <a:xfrm>
            <a:off x="5315100" y="1469875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5" name="Google Shape;1625;p93"/>
          <p:cNvSpPr txBox="1">
            <a:spLocks noGrp="1"/>
          </p:cNvSpPr>
          <p:nvPr>
            <p:ph type="subTitle" idx="15"/>
          </p:nvPr>
        </p:nvSpPr>
        <p:spPr>
          <a:xfrm>
            <a:off x="5315098" y="3202657"/>
            <a:ext cx="21120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26" name="Google Shape;1626;p93"/>
          <p:cNvGrpSpPr/>
          <p:nvPr/>
        </p:nvGrpSpPr>
        <p:grpSpPr>
          <a:xfrm>
            <a:off x="-2943132" y="-2215512"/>
            <a:ext cx="15641754" cy="8244233"/>
            <a:chOff x="-2943132" y="-2215512"/>
            <a:chExt cx="15641754" cy="8244233"/>
          </a:xfrm>
        </p:grpSpPr>
        <p:sp>
          <p:nvSpPr>
            <p:cNvPr id="1627" name="Google Shape;1627;p93"/>
            <p:cNvSpPr/>
            <p:nvPr/>
          </p:nvSpPr>
          <p:spPr>
            <a:xfrm rot="-2412668">
              <a:off x="-2218375" y="-1443584"/>
              <a:ext cx="3710465" cy="3603311"/>
            </a:xfrm>
            <a:custGeom>
              <a:avLst/>
              <a:gdLst/>
              <a:ahLst/>
              <a:cxnLst/>
              <a:rect l="l" t="t" r="r" b="b"/>
              <a:pathLst>
                <a:path w="27617" h="26822" extrusionOk="0">
                  <a:moveTo>
                    <a:pt x="9841" y="1"/>
                  </a:moveTo>
                  <a:cubicBezTo>
                    <a:pt x="8360" y="1"/>
                    <a:pt x="6743" y="601"/>
                    <a:pt x="5328" y="1510"/>
                  </a:cubicBezTo>
                  <a:cubicBezTo>
                    <a:pt x="3060" y="2967"/>
                    <a:pt x="1272" y="5215"/>
                    <a:pt x="646" y="7648"/>
                  </a:cubicBezTo>
                  <a:cubicBezTo>
                    <a:pt x="1" y="10100"/>
                    <a:pt x="517" y="12756"/>
                    <a:pt x="867" y="15465"/>
                  </a:cubicBezTo>
                  <a:cubicBezTo>
                    <a:pt x="1236" y="18157"/>
                    <a:pt x="1438" y="20904"/>
                    <a:pt x="2674" y="23263"/>
                  </a:cubicBezTo>
                  <a:cubicBezTo>
                    <a:pt x="3677" y="25166"/>
                    <a:pt x="5329" y="26821"/>
                    <a:pt x="7006" y="26821"/>
                  </a:cubicBezTo>
                  <a:cubicBezTo>
                    <a:pt x="7425" y="26821"/>
                    <a:pt x="7846" y="26718"/>
                    <a:pt x="8259" y="26489"/>
                  </a:cubicBezTo>
                  <a:cubicBezTo>
                    <a:pt x="10324" y="25347"/>
                    <a:pt x="12186" y="21051"/>
                    <a:pt x="14454" y="19687"/>
                  </a:cubicBezTo>
                  <a:cubicBezTo>
                    <a:pt x="15155" y="19265"/>
                    <a:pt x="15894" y="19122"/>
                    <a:pt x="16663" y="19122"/>
                  </a:cubicBezTo>
                  <a:cubicBezTo>
                    <a:pt x="18292" y="19122"/>
                    <a:pt x="20049" y="19766"/>
                    <a:pt x="21835" y="19766"/>
                  </a:cubicBezTo>
                  <a:cubicBezTo>
                    <a:pt x="21931" y="19766"/>
                    <a:pt x="22026" y="19764"/>
                    <a:pt x="22122" y="19761"/>
                  </a:cubicBezTo>
                  <a:cubicBezTo>
                    <a:pt x="24833" y="19650"/>
                    <a:pt x="27616" y="17898"/>
                    <a:pt x="26768" y="16331"/>
                  </a:cubicBezTo>
                  <a:cubicBezTo>
                    <a:pt x="25939" y="14747"/>
                    <a:pt x="21477" y="13327"/>
                    <a:pt x="19136" y="12092"/>
                  </a:cubicBezTo>
                  <a:cubicBezTo>
                    <a:pt x="16795" y="10839"/>
                    <a:pt x="16555" y="9788"/>
                    <a:pt x="15910" y="7593"/>
                  </a:cubicBezTo>
                  <a:cubicBezTo>
                    <a:pt x="15265" y="5381"/>
                    <a:pt x="14214" y="2044"/>
                    <a:pt x="12297" y="717"/>
                  </a:cubicBezTo>
                  <a:cubicBezTo>
                    <a:pt x="11576" y="218"/>
                    <a:pt x="10733" y="1"/>
                    <a:pt x="984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3"/>
            <p:cNvSpPr/>
            <p:nvPr/>
          </p:nvSpPr>
          <p:spPr>
            <a:xfrm rot="-10576265" flipH="1">
              <a:off x="7760051" y="1777603"/>
              <a:ext cx="4810353" cy="4099034"/>
            </a:xfrm>
            <a:custGeom>
              <a:avLst/>
              <a:gdLst/>
              <a:ahLst/>
              <a:cxnLst/>
              <a:rect l="l" t="t" r="r" b="b"/>
              <a:pathLst>
                <a:path w="16149" h="13761" extrusionOk="0">
                  <a:moveTo>
                    <a:pt x="4384" y="0"/>
                  </a:moveTo>
                  <a:cubicBezTo>
                    <a:pt x="3804" y="0"/>
                    <a:pt x="3221" y="156"/>
                    <a:pt x="2699" y="398"/>
                  </a:cubicBezTo>
                  <a:cubicBezTo>
                    <a:pt x="1821" y="804"/>
                    <a:pt x="945" y="1526"/>
                    <a:pt x="517" y="2408"/>
                  </a:cubicBezTo>
                  <a:cubicBezTo>
                    <a:pt x="0" y="3467"/>
                    <a:pt x="305" y="4582"/>
                    <a:pt x="1001" y="5476"/>
                  </a:cubicBezTo>
                  <a:cubicBezTo>
                    <a:pt x="1271" y="5823"/>
                    <a:pt x="1606" y="6115"/>
                    <a:pt x="1941" y="6406"/>
                  </a:cubicBezTo>
                  <a:cubicBezTo>
                    <a:pt x="2525" y="6916"/>
                    <a:pt x="2809" y="7692"/>
                    <a:pt x="2684" y="8459"/>
                  </a:cubicBezTo>
                  <a:cubicBezTo>
                    <a:pt x="2683" y="8464"/>
                    <a:pt x="2683" y="8469"/>
                    <a:pt x="2682" y="8472"/>
                  </a:cubicBezTo>
                  <a:cubicBezTo>
                    <a:pt x="2550" y="9278"/>
                    <a:pt x="2397" y="10098"/>
                    <a:pt x="2567" y="10910"/>
                  </a:cubicBezTo>
                  <a:cubicBezTo>
                    <a:pt x="2975" y="12860"/>
                    <a:pt x="5234" y="13442"/>
                    <a:pt x="6931" y="13656"/>
                  </a:cubicBezTo>
                  <a:cubicBezTo>
                    <a:pt x="7478" y="13725"/>
                    <a:pt x="8037" y="13761"/>
                    <a:pt x="8601" y="13761"/>
                  </a:cubicBezTo>
                  <a:cubicBezTo>
                    <a:pt x="10207" y="13761"/>
                    <a:pt x="11843" y="13471"/>
                    <a:pt x="13287" y="12837"/>
                  </a:cubicBezTo>
                  <a:cubicBezTo>
                    <a:pt x="15234" y="11982"/>
                    <a:pt x="16149" y="9867"/>
                    <a:pt x="16088" y="7812"/>
                  </a:cubicBezTo>
                  <a:cubicBezTo>
                    <a:pt x="16056" y="6789"/>
                    <a:pt x="15732" y="5801"/>
                    <a:pt x="15050" y="5026"/>
                  </a:cubicBezTo>
                  <a:cubicBezTo>
                    <a:pt x="14369" y="4251"/>
                    <a:pt x="13431" y="3991"/>
                    <a:pt x="12455" y="3811"/>
                  </a:cubicBezTo>
                  <a:cubicBezTo>
                    <a:pt x="11463" y="3628"/>
                    <a:pt x="10461" y="3471"/>
                    <a:pt x="9478" y="3243"/>
                  </a:cubicBezTo>
                  <a:cubicBezTo>
                    <a:pt x="8655" y="3052"/>
                    <a:pt x="7933" y="2760"/>
                    <a:pt x="7410" y="2068"/>
                  </a:cubicBezTo>
                  <a:cubicBezTo>
                    <a:pt x="6836" y="1306"/>
                    <a:pt x="6342" y="540"/>
                    <a:pt x="5408" y="183"/>
                  </a:cubicBezTo>
                  <a:cubicBezTo>
                    <a:pt x="5077" y="56"/>
                    <a:pt x="4731" y="0"/>
                    <a:pt x="4384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93"/>
          <p:cNvGrpSpPr/>
          <p:nvPr/>
        </p:nvGrpSpPr>
        <p:grpSpPr>
          <a:xfrm>
            <a:off x="6286994" y="-1372394"/>
            <a:ext cx="3801669" cy="6301330"/>
            <a:chOff x="6286994" y="-1372394"/>
            <a:chExt cx="3801669" cy="6301330"/>
          </a:xfrm>
        </p:grpSpPr>
        <p:grpSp>
          <p:nvGrpSpPr>
            <p:cNvPr id="1630" name="Google Shape;1630;p93"/>
            <p:cNvGrpSpPr/>
            <p:nvPr/>
          </p:nvGrpSpPr>
          <p:grpSpPr>
            <a:xfrm rot="1027882">
              <a:off x="8145654" y="1902213"/>
              <a:ext cx="1556157" cy="2860998"/>
              <a:chOff x="209533" y="2173068"/>
              <a:chExt cx="988970" cy="1818222"/>
            </a:xfrm>
          </p:grpSpPr>
          <p:sp>
            <p:nvSpPr>
              <p:cNvPr id="1631" name="Google Shape;1631;p93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93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93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93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93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93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93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8" name="Google Shape;1638;p93"/>
            <p:cNvGrpSpPr/>
            <p:nvPr/>
          </p:nvGrpSpPr>
          <p:grpSpPr>
            <a:xfrm rot="-3846940">
              <a:off x="7135544" y="-1478377"/>
              <a:ext cx="1556097" cy="2860887"/>
              <a:chOff x="209533" y="2173068"/>
              <a:chExt cx="988970" cy="1818222"/>
            </a:xfrm>
          </p:grpSpPr>
          <p:sp>
            <p:nvSpPr>
              <p:cNvPr id="1639" name="Google Shape;1639;p93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93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93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93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93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93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93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94"/>
          <p:cNvSpPr txBox="1">
            <a:spLocks noGrp="1"/>
          </p:cNvSpPr>
          <p:nvPr>
            <p:ph type="title"/>
          </p:nvPr>
        </p:nvSpPr>
        <p:spPr>
          <a:xfrm>
            <a:off x="4032625" y="3095250"/>
            <a:ext cx="38847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8" name="Google Shape;1648;p94"/>
          <p:cNvSpPr txBox="1">
            <a:spLocks noGrp="1"/>
          </p:cNvSpPr>
          <p:nvPr>
            <p:ph type="subTitle" idx="1"/>
          </p:nvPr>
        </p:nvSpPr>
        <p:spPr>
          <a:xfrm>
            <a:off x="1226400" y="1568250"/>
            <a:ext cx="6691200" cy="15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649" name="Google Shape;1649;p94"/>
          <p:cNvGrpSpPr/>
          <p:nvPr/>
        </p:nvGrpSpPr>
        <p:grpSpPr>
          <a:xfrm>
            <a:off x="-1468483" y="-2378234"/>
            <a:ext cx="13639836" cy="11526077"/>
            <a:chOff x="-1468483" y="-2378234"/>
            <a:chExt cx="13639836" cy="11526077"/>
          </a:xfrm>
        </p:grpSpPr>
        <p:sp>
          <p:nvSpPr>
            <p:cNvPr id="1650" name="Google Shape;1650;p94"/>
            <p:cNvSpPr/>
            <p:nvPr/>
          </p:nvSpPr>
          <p:spPr>
            <a:xfrm rot="-10581262">
              <a:off x="6226380" y="-2199385"/>
              <a:ext cx="5788227" cy="5115781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4"/>
            <p:cNvSpPr/>
            <p:nvPr/>
          </p:nvSpPr>
          <p:spPr>
            <a:xfrm rot="9542924">
              <a:off x="-570634" y="2946265"/>
              <a:ext cx="3763398" cy="5717746"/>
            </a:xfrm>
            <a:custGeom>
              <a:avLst/>
              <a:gdLst/>
              <a:ahLst/>
              <a:cxnLst/>
              <a:rect l="l" t="t" r="r" b="b"/>
              <a:pathLst>
                <a:path w="23104" h="35102" extrusionOk="0">
                  <a:moveTo>
                    <a:pt x="10974" y="1"/>
                  </a:moveTo>
                  <a:cubicBezTo>
                    <a:pt x="8879" y="1"/>
                    <a:pt x="6722" y="747"/>
                    <a:pt x="5151" y="1961"/>
                  </a:cubicBezTo>
                  <a:cubicBezTo>
                    <a:pt x="3714" y="3072"/>
                    <a:pt x="2832" y="4652"/>
                    <a:pt x="2132" y="6304"/>
                  </a:cubicBezTo>
                  <a:cubicBezTo>
                    <a:pt x="1358" y="8136"/>
                    <a:pt x="959" y="10149"/>
                    <a:pt x="1433" y="12115"/>
                  </a:cubicBezTo>
                  <a:cubicBezTo>
                    <a:pt x="1675" y="13117"/>
                    <a:pt x="2159" y="13987"/>
                    <a:pt x="2675" y="14870"/>
                  </a:cubicBezTo>
                  <a:cubicBezTo>
                    <a:pt x="3194" y="15757"/>
                    <a:pt x="3732" y="16703"/>
                    <a:pt x="3830" y="17748"/>
                  </a:cubicBezTo>
                  <a:cubicBezTo>
                    <a:pt x="4020" y="19788"/>
                    <a:pt x="2420" y="21307"/>
                    <a:pt x="1381" y="22871"/>
                  </a:cubicBezTo>
                  <a:cubicBezTo>
                    <a:pt x="488" y="24218"/>
                    <a:pt x="1" y="25812"/>
                    <a:pt x="260" y="27430"/>
                  </a:cubicBezTo>
                  <a:cubicBezTo>
                    <a:pt x="492" y="28879"/>
                    <a:pt x="1335" y="30155"/>
                    <a:pt x="2522" y="31002"/>
                  </a:cubicBezTo>
                  <a:cubicBezTo>
                    <a:pt x="4075" y="32113"/>
                    <a:pt x="5983" y="32151"/>
                    <a:pt x="7776" y="32592"/>
                  </a:cubicBezTo>
                  <a:cubicBezTo>
                    <a:pt x="8842" y="32854"/>
                    <a:pt x="9811" y="33288"/>
                    <a:pt x="10781" y="33793"/>
                  </a:cubicBezTo>
                  <a:cubicBezTo>
                    <a:pt x="11645" y="34243"/>
                    <a:pt x="12521" y="34712"/>
                    <a:pt x="13471" y="34955"/>
                  </a:cubicBezTo>
                  <a:cubicBezTo>
                    <a:pt x="13862" y="35055"/>
                    <a:pt x="14239" y="35101"/>
                    <a:pt x="14601" y="35101"/>
                  </a:cubicBezTo>
                  <a:cubicBezTo>
                    <a:pt x="17110" y="35101"/>
                    <a:pt x="18927" y="32866"/>
                    <a:pt x="20020" y="30681"/>
                  </a:cubicBezTo>
                  <a:cubicBezTo>
                    <a:pt x="20777" y="29168"/>
                    <a:pt x="21257" y="27567"/>
                    <a:pt x="21717" y="25944"/>
                  </a:cubicBezTo>
                  <a:cubicBezTo>
                    <a:pt x="22028" y="24842"/>
                    <a:pt x="22467" y="23782"/>
                    <a:pt x="22770" y="22681"/>
                  </a:cubicBezTo>
                  <a:cubicBezTo>
                    <a:pt x="23019" y="21772"/>
                    <a:pt x="23104" y="20802"/>
                    <a:pt x="22821" y="19884"/>
                  </a:cubicBezTo>
                  <a:cubicBezTo>
                    <a:pt x="22364" y="18403"/>
                    <a:pt x="21225" y="17383"/>
                    <a:pt x="19988" y="16530"/>
                  </a:cubicBezTo>
                  <a:cubicBezTo>
                    <a:pt x="19597" y="16261"/>
                    <a:pt x="19194" y="15997"/>
                    <a:pt x="18806" y="15717"/>
                  </a:cubicBezTo>
                  <a:cubicBezTo>
                    <a:pt x="18719" y="15606"/>
                    <a:pt x="18634" y="15494"/>
                    <a:pt x="18552" y="15379"/>
                  </a:cubicBezTo>
                  <a:cubicBezTo>
                    <a:pt x="18168" y="14629"/>
                    <a:pt x="17880" y="13825"/>
                    <a:pt x="17679" y="13018"/>
                  </a:cubicBezTo>
                  <a:cubicBezTo>
                    <a:pt x="17254" y="11321"/>
                    <a:pt x="17274" y="9653"/>
                    <a:pt x="17365" y="7924"/>
                  </a:cubicBezTo>
                  <a:cubicBezTo>
                    <a:pt x="17506" y="5227"/>
                    <a:pt x="16889" y="1992"/>
                    <a:pt x="14215" y="699"/>
                  </a:cubicBezTo>
                  <a:cubicBezTo>
                    <a:pt x="13221" y="219"/>
                    <a:pt x="12107" y="1"/>
                    <a:pt x="10974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94"/>
          <p:cNvGrpSpPr/>
          <p:nvPr/>
        </p:nvGrpSpPr>
        <p:grpSpPr>
          <a:xfrm>
            <a:off x="1480080" y="209538"/>
            <a:ext cx="7994786" cy="4705548"/>
            <a:chOff x="1480080" y="209538"/>
            <a:chExt cx="7994786" cy="4705548"/>
          </a:xfrm>
        </p:grpSpPr>
        <p:grpSp>
          <p:nvGrpSpPr>
            <p:cNvPr id="1653" name="Google Shape;1653;p94"/>
            <p:cNvGrpSpPr/>
            <p:nvPr/>
          </p:nvGrpSpPr>
          <p:grpSpPr>
            <a:xfrm rot="-474339">
              <a:off x="1492744" y="374077"/>
              <a:ext cx="2416822" cy="351151"/>
              <a:chOff x="1604674" y="31112"/>
              <a:chExt cx="1455406" cy="211462"/>
            </a:xfrm>
          </p:grpSpPr>
          <p:sp>
            <p:nvSpPr>
              <p:cNvPr id="1654" name="Google Shape;1654;p94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94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94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94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94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9" name="Google Shape;1659;p94"/>
            <p:cNvGrpSpPr/>
            <p:nvPr/>
          </p:nvGrpSpPr>
          <p:grpSpPr>
            <a:xfrm rot="-9957375">
              <a:off x="8146453" y="2790328"/>
              <a:ext cx="1099568" cy="2021557"/>
              <a:chOff x="209533" y="2173068"/>
              <a:chExt cx="988970" cy="1818222"/>
            </a:xfrm>
          </p:grpSpPr>
          <p:sp>
            <p:nvSpPr>
              <p:cNvPr id="1660" name="Google Shape;1660;p94"/>
              <p:cNvSpPr/>
              <p:nvPr/>
            </p:nvSpPr>
            <p:spPr>
              <a:xfrm>
                <a:off x="639779" y="3329363"/>
                <a:ext cx="128477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5" extrusionOk="0">
                    <a:moveTo>
                      <a:pt x="2466" y="24188"/>
                    </a:moveTo>
                    <a:cubicBezTo>
                      <a:pt x="3154" y="24188"/>
                      <a:pt x="3712" y="23629"/>
                      <a:pt x="3712" y="22940"/>
                    </a:cubicBezTo>
                    <a:cubicBezTo>
                      <a:pt x="3712" y="22252"/>
                      <a:pt x="3154" y="21694"/>
                      <a:pt x="2466" y="21694"/>
                    </a:cubicBezTo>
                    <a:cubicBezTo>
                      <a:pt x="1776" y="21694"/>
                      <a:pt x="1218" y="22252"/>
                      <a:pt x="1218" y="22940"/>
                    </a:cubicBezTo>
                    <a:cubicBezTo>
                      <a:pt x="1218" y="23629"/>
                      <a:pt x="1776" y="24188"/>
                      <a:pt x="2466" y="24188"/>
                    </a:cubicBezTo>
                    <a:close/>
                    <a:moveTo>
                      <a:pt x="4930" y="22940"/>
                    </a:moveTo>
                    <a:lnTo>
                      <a:pt x="4930" y="0"/>
                    </a:lnTo>
                    <a:lnTo>
                      <a:pt x="0" y="0"/>
                    </a:lnTo>
                    <a:lnTo>
                      <a:pt x="0" y="22908"/>
                    </a:lnTo>
                    <a:lnTo>
                      <a:pt x="0" y="22940"/>
                    </a:lnTo>
                    <a:cubicBezTo>
                      <a:pt x="0" y="24303"/>
                      <a:pt x="1103" y="25405"/>
                      <a:pt x="2466" y="25405"/>
                    </a:cubicBezTo>
                    <a:cubicBezTo>
                      <a:pt x="3827" y="25405"/>
                      <a:pt x="4930" y="24303"/>
                      <a:pt x="4930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94"/>
              <p:cNvSpPr/>
              <p:nvPr/>
            </p:nvSpPr>
            <p:spPr>
              <a:xfrm>
                <a:off x="209533" y="2173068"/>
                <a:ext cx="988970" cy="1156321"/>
              </a:xfrm>
              <a:custGeom>
                <a:avLst/>
                <a:gdLst/>
                <a:ahLst/>
                <a:cxnLst/>
                <a:rect l="l" t="t" r="r" b="b"/>
                <a:pathLst>
                  <a:path w="37957" h="44380" extrusionOk="0">
                    <a:moveTo>
                      <a:pt x="20051" y="37924"/>
                    </a:moveTo>
                    <a:lnTo>
                      <a:pt x="20051" y="44379"/>
                    </a:lnTo>
                    <a:lnTo>
                      <a:pt x="17905" y="44379"/>
                    </a:lnTo>
                    <a:lnTo>
                      <a:pt x="17905" y="37924"/>
                    </a:lnTo>
                    <a:cubicBezTo>
                      <a:pt x="7924" y="37368"/>
                      <a:pt x="0" y="29098"/>
                      <a:pt x="0" y="18978"/>
                    </a:cubicBezTo>
                    <a:cubicBezTo>
                      <a:pt x="0" y="8497"/>
                      <a:pt x="8498" y="0"/>
                      <a:pt x="18979" y="0"/>
                    </a:cubicBezTo>
                    <a:cubicBezTo>
                      <a:pt x="29459" y="0"/>
                      <a:pt x="37956" y="8497"/>
                      <a:pt x="37956" y="18978"/>
                    </a:cubicBezTo>
                    <a:cubicBezTo>
                      <a:pt x="37956" y="29098"/>
                      <a:pt x="30032" y="37368"/>
                      <a:pt x="20051" y="37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94"/>
              <p:cNvSpPr/>
              <p:nvPr/>
            </p:nvSpPr>
            <p:spPr>
              <a:xfrm>
                <a:off x="676047" y="3290880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0"/>
                    </a:moveTo>
                    <a:lnTo>
                      <a:pt x="2146" y="0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94"/>
              <p:cNvSpPr/>
              <p:nvPr/>
            </p:nvSpPr>
            <p:spPr>
              <a:xfrm>
                <a:off x="639779" y="3339863"/>
                <a:ext cx="128477" cy="552158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2" extrusionOk="0">
                    <a:moveTo>
                      <a:pt x="4930" y="21192"/>
                    </a:moveTo>
                    <a:lnTo>
                      <a:pt x="4930" y="2"/>
                    </a:lnTo>
                    <a:cubicBezTo>
                      <a:pt x="4128" y="423"/>
                      <a:pt x="3581" y="1264"/>
                      <a:pt x="3581" y="2232"/>
                    </a:cubicBezTo>
                    <a:cubicBezTo>
                      <a:pt x="3581" y="3103"/>
                      <a:pt x="4023" y="3871"/>
                      <a:pt x="4695" y="4323"/>
                    </a:cubicBezTo>
                    <a:cubicBezTo>
                      <a:pt x="4023" y="4776"/>
                      <a:pt x="3581" y="5543"/>
                      <a:pt x="3581" y="6415"/>
                    </a:cubicBezTo>
                    <a:cubicBezTo>
                      <a:pt x="3581" y="7286"/>
                      <a:pt x="4023" y="8052"/>
                      <a:pt x="4695" y="8505"/>
                    </a:cubicBezTo>
                    <a:cubicBezTo>
                      <a:pt x="4023" y="8958"/>
                      <a:pt x="3581" y="9725"/>
                      <a:pt x="3581" y="10596"/>
                    </a:cubicBezTo>
                    <a:cubicBezTo>
                      <a:pt x="3581" y="11467"/>
                      <a:pt x="4023" y="12234"/>
                      <a:pt x="4695" y="12687"/>
                    </a:cubicBezTo>
                    <a:cubicBezTo>
                      <a:pt x="4023" y="13140"/>
                      <a:pt x="3581" y="13908"/>
                      <a:pt x="3581" y="14778"/>
                    </a:cubicBezTo>
                    <a:cubicBezTo>
                      <a:pt x="3581" y="15649"/>
                      <a:pt x="4023" y="16417"/>
                      <a:pt x="4695" y="16870"/>
                    </a:cubicBezTo>
                    <a:cubicBezTo>
                      <a:pt x="4023" y="17322"/>
                      <a:pt x="3581" y="18089"/>
                      <a:pt x="3581" y="18960"/>
                    </a:cubicBezTo>
                    <a:cubicBezTo>
                      <a:pt x="3581" y="19928"/>
                      <a:pt x="4128" y="20770"/>
                      <a:pt x="4930" y="21192"/>
                    </a:cubicBezTo>
                    <a:close/>
                    <a:moveTo>
                      <a:pt x="0" y="21192"/>
                    </a:moveTo>
                    <a:cubicBezTo>
                      <a:pt x="802" y="20770"/>
                      <a:pt x="1350" y="19928"/>
                      <a:pt x="1350" y="18960"/>
                    </a:cubicBezTo>
                    <a:cubicBezTo>
                      <a:pt x="1350" y="18089"/>
                      <a:pt x="907" y="17323"/>
                      <a:pt x="236" y="16870"/>
                    </a:cubicBezTo>
                    <a:cubicBezTo>
                      <a:pt x="907" y="16417"/>
                      <a:pt x="1350" y="15649"/>
                      <a:pt x="1350" y="14778"/>
                    </a:cubicBezTo>
                    <a:cubicBezTo>
                      <a:pt x="1350" y="13908"/>
                      <a:pt x="907" y="13140"/>
                      <a:pt x="236" y="12687"/>
                    </a:cubicBezTo>
                    <a:cubicBezTo>
                      <a:pt x="907" y="12234"/>
                      <a:pt x="1350" y="11467"/>
                      <a:pt x="1350" y="10596"/>
                    </a:cubicBezTo>
                    <a:cubicBezTo>
                      <a:pt x="1350" y="9725"/>
                      <a:pt x="907" y="8958"/>
                      <a:pt x="236" y="8505"/>
                    </a:cubicBezTo>
                    <a:cubicBezTo>
                      <a:pt x="907" y="8052"/>
                      <a:pt x="1350" y="7286"/>
                      <a:pt x="1350" y="6415"/>
                    </a:cubicBezTo>
                    <a:cubicBezTo>
                      <a:pt x="1350" y="5543"/>
                      <a:pt x="907" y="4776"/>
                      <a:pt x="236" y="4323"/>
                    </a:cubicBezTo>
                    <a:cubicBezTo>
                      <a:pt x="907" y="3871"/>
                      <a:pt x="1350" y="3103"/>
                      <a:pt x="1350" y="2232"/>
                    </a:cubicBezTo>
                    <a:cubicBezTo>
                      <a:pt x="1350" y="1264"/>
                      <a:pt x="802" y="423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94"/>
              <p:cNvSpPr/>
              <p:nvPr/>
            </p:nvSpPr>
            <p:spPr>
              <a:xfrm>
                <a:off x="333164" y="2296699"/>
                <a:ext cx="741682" cy="741656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28465" extrusionOk="0">
                    <a:moveTo>
                      <a:pt x="14234" y="28465"/>
                    </a:moveTo>
                    <a:cubicBezTo>
                      <a:pt x="22093" y="28465"/>
                      <a:pt x="28466" y="22093"/>
                      <a:pt x="28466" y="14233"/>
                    </a:cubicBezTo>
                    <a:cubicBezTo>
                      <a:pt x="28466" y="6373"/>
                      <a:pt x="22093" y="0"/>
                      <a:pt x="14234" y="0"/>
                    </a:cubicBezTo>
                    <a:cubicBezTo>
                      <a:pt x="6373" y="0"/>
                      <a:pt x="0" y="6373"/>
                      <a:pt x="0" y="14233"/>
                    </a:cubicBezTo>
                    <a:cubicBezTo>
                      <a:pt x="0" y="22092"/>
                      <a:pt x="6373" y="28465"/>
                      <a:pt x="14234" y="28465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94"/>
              <p:cNvSpPr/>
              <p:nvPr/>
            </p:nvSpPr>
            <p:spPr>
              <a:xfrm>
                <a:off x="221205" y="2653027"/>
                <a:ext cx="965624" cy="494368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18974" extrusionOk="0">
                    <a:moveTo>
                      <a:pt x="18531" y="18974"/>
                    </a:moveTo>
                    <a:cubicBezTo>
                      <a:pt x="28763" y="18974"/>
                      <a:pt x="37060" y="10676"/>
                      <a:pt x="37060" y="443"/>
                    </a:cubicBezTo>
                    <a:cubicBezTo>
                      <a:pt x="37060" y="295"/>
                      <a:pt x="37058" y="148"/>
                      <a:pt x="37055" y="0"/>
                    </a:cubicBezTo>
                    <a:cubicBezTo>
                      <a:pt x="36825" y="10033"/>
                      <a:pt x="28617" y="18097"/>
                      <a:pt x="18531" y="18097"/>
                    </a:cubicBezTo>
                    <a:cubicBezTo>
                      <a:pt x="8442" y="18097"/>
                      <a:pt x="235" y="10033"/>
                      <a:pt x="5" y="0"/>
                    </a:cubicBezTo>
                    <a:cubicBezTo>
                      <a:pt x="2" y="148"/>
                      <a:pt x="0" y="295"/>
                      <a:pt x="0" y="443"/>
                    </a:cubicBezTo>
                    <a:cubicBezTo>
                      <a:pt x="0" y="10676"/>
                      <a:pt x="8297" y="18974"/>
                      <a:pt x="18531" y="18974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94"/>
              <p:cNvSpPr/>
              <p:nvPr/>
            </p:nvSpPr>
            <p:spPr>
              <a:xfrm>
                <a:off x="333164" y="2627024"/>
                <a:ext cx="741682" cy="411330"/>
              </a:xfrm>
              <a:custGeom>
                <a:avLst/>
                <a:gdLst/>
                <a:ahLst/>
                <a:cxnLst/>
                <a:rect l="l" t="t" r="r" b="b"/>
                <a:pathLst>
                  <a:path w="28466" h="15787" extrusionOk="0">
                    <a:moveTo>
                      <a:pt x="14234" y="12677"/>
                    </a:moveTo>
                    <a:cubicBezTo>
                      <a:pt x="21568" y="12677"/>
                      <a:pt x="27607" y="7128"/>
                      <a:pt x="28381" y="0"/>
                    </a:cubicBezTo>
                    <a:cubicBezTo>
                      <a:pt x="28437" y="510"/>
                      <a:pt x="28466" y="1029"/>
                      <a:pt x="28466" y="1555"/>
                    </a:cubicBezTo>
                    <a:cubicBezTo>
                      <a:pt x="28466" y="9414"/>
                      <a:pt x="22092" y="15787"/>
                      <a:pt x="14233" y="15787"/>
                    </a:cubicBezTo>
                    <a:cubicBezTo>
                      <a:pt x="6373" y="15787"/>
                      <a:pt x="0" y="9414"/>
                      <a:pt x="0" y="1555"/>
                    </a:cubicBezTo>
                    <a:cubicBezTo>
                      <a:pt x="0" y="1029"/>
                      <a:pt x="29" y="510"/>
                      <a:pt x="85" y="0"/>
                    </a:cubicBezTo>
                    <a:cubicBezTo>
                      <a:pt x="859" y="7128"/>
                      <a:pt x="6898" y="12677"/>
                      <a:pt x="14234" y="12677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95"/>
          <p:cNvSpPr txBox="1">
            <a:spLocks noGrp="1"/>
          </p:cNvSpPr>
          <p:nvPr>
            <p:ph type="title"/>
          </p:nvPr>
        </p:nvSpPr>
        <p:spPr>
          <a:xfrm>
            <a:off x="1255563" y="925863"/>
            <a:ext cx="3101400" cy="22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95"/>
          <p:cNvSpPr txBox="1">
            <a:spLocks noGrp="1"/>
          </p:cNvSpPr>
          <p:nvPr>
            <p:ph type="subTitle" idx="1"/>
          </p:nvPr>
        </p:nvSpPr>
        <p:spPr>
          <a:xfrm>
            <a:off x="1255563" y="3189825"/>
            <a:ext cx="31014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95"/>
          <p:cNvSpPr>
            <a:spLocks noGrp="1"/>
          </p:cNvSpPr>
          <p:nvPr>
            <p:ph type="pic" idx="2"/>
          </p:nvPr>
        </p:nvSpPr>
        <p:spPr>
          <a:xfrm>
            <a:off x="5330638" y="539500"/>
            <a:ext cx="2405400" cy="40644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1671" name="Google Shape;1671;p95"/>
          <p:cNvGrpSpPr/>
          <p:nvPr/>
        </p:nvGrpSpPr>
        <p:grpSpPr>
          <a:xfrm>
            <a:off x="-3503900" y="-2304295"/>
            <a:ext cx="14851872" cy="8870390"/>
            <a:chOff x="-3503900" y="-2304295"/>
            <a:chExt cx="14851872" cy="8870390"/>
          </a:xfrm>
        </p:grpSpPr>
        <p:sp>
          <p:nvSpPr>
            <p:cNvPr id="1672" name="Google Shape;1672;p95"/>
            <p:cNvSpPr/>
            <p:nvPr/>
          </p:nvSpPr>
          <p:spPr>
            <a:xfrm rot="-8712460">
              <a:off x="6622772" y="962536"/>
              <a:ext cx="3616014" cy="5020689"/>
            </a:xfrm>
            <a:custGeom>
              <a:avLst/>
              <a:gdLst/>
              <a:ahLst/>
              <a:cxnLst/>
              <a:rect l="l" t="t" r="r" b="b"/>
              <a:pathLst>
                <a:path w="20831" h="28923" extrusionOk="0">
                  <a:moveTo>
                    <a:pt x="9391" y="1"/>
                  </a:moveTo>
                  <a:cubicBezTo>
                    <a:pt x="7322" y="1"/>
                    <a:pt x="5151" y="2320"/>
                    <a:pt x="3409" y="4417"/>
                  </a:cubicBezTo>
                  <a:cubicBezTo>
                    <a:pt x="1585" y="6592"/>
                    <a:pt x="220" y="8528"/>
                    <a:pt x="110" y="10482"/>
                  </a:cubicBezTo>
                  <a:cubicBezTo>
                    <a:pt x="0" y="12454"/>
                    <a:pt x="1142" y="14445"/>
                    <a:pt x="2065" y="16252"/>
                  </a:cubicBezTo>
                  <a:cubicBezTo>
                    <a:pt x="2986" y="18077"/>
                    <a:pt x="3687" y="19736"/>
                    <a:pt x="4922" y="22133"/>
                  </a:cubicBezTo>
                  <a:cubicBezTo>
                    <a:pt x="6175" y="24529"/>
                    <a:pt x="7963" y="27663"/>
                    <a:pt x="10434" y="28603"/>
                  </a:cubicBezTo>
                  <a:cubicBezTo>
                    <a:pt x="11010" y="28821"/>
                    <a:pt x="11622" y="28922"/>
                    <a:pt x="12247" y="28922"/>
                  </a:cubicBezTo>
                  <a:cubicBezTo>
                    <a:pt x="14319" y="28922"/>
                    <a:pt x="16532" y="27809"/>
                    <a:pt x="18047" y="26151"/>
                  </a:cubicBezTo>
                  <a:cubicBezTo>
                    <a:pt x="20038" y="23995"/>
                    <a:pt x="20831" y="20935"/>
                    <a:pt x="19983" y="18502"/>
                  </a:cubicBezTo>
                  <a:cubicBezTo>
                    <a:pt x="19153" y="16086"/>
                    <a:pt x="16702" y="14316"/>
                    <a:pt x="15724" y="12307"/>
                  </a:cubicBezTo>
                  <a:cubicBezTo>
                    <a:pt x="14748" y="10280"/>
                    <a:pt x="15246" y="8011"/>
                    <a:pt x="14489" y="5504"/>
                  </a:cubicBezTo>
                  <a:cubicBezTo>
                    <a:pt x="13752" y="2979"/>
                    <a:pt x="11743" y="196"/>
                    <a:pt x="9623" y="11"/>
                  </a:cubicBezTo>
                  <a:cubicBezTo>
                    <a:pt x="9546" y="4"/>
                    <a:pt x="9468" y="1"/>
                    <a:pt x="939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95"/>
            <p:cNvSpPr/>
            <p:nvPr/>
          </p:nvSpPr>
          <p:spPr>
            <a:xfrm rot="-910281">
              <a:off x="-2850374" y="-1777299"/>
              <a:ext cx="4777224" cy="5630546"/>
            </a:xfrm>
            <a:custGeom>
              <a:avLst/>
              <a:gdLst/>
              <a:ahLst/>
              <a:cxnLst/>
              <a:rect l="l" t="t" r="r" b="b"/>
              <a:pathLst>
                <a:path w="14511" h="17103" extrusionOk="0">
                  <a:moveTo>
                    <a:pt x="5016" y="1"/>
                  </a:moveTo>
                  <a:cubicBezTo>
                    <a:pt x="4110" y="1"/>
                    <a:pt x="3336" y="581"/>
                    <a:pt x="3073" y="1535"/>
                  </a:cubicBezTo>
                  <a:cubicBezTo>
                    <a:pt x="2811" y="2483"/>
                    <a:pt x="3085" y="3426"/>
                    <a:pt x="3132" y="4371"/>
                  </a:cubicBezTo>
                  <a:cubicBezTo>
                    <a:pt x="3213" y="5955"/>
                    <a:pt x="2494" y="7820"/>
                    <a:pt x="1624" y="9143"/>
                  </a:cubicBezTo>
                  <a:cubicBezTo>
                    <a:pt x="1025" y="10053"/>
                    <a:pt x="1" y="10741"/>
                    <a:pt x="7" y="11922"/>
                  </a:cubicBezTo>
                  <a:cubicBezTo>
                    <a:pt x="19" y="13787"/>
                    <a:pt x="2337" y="14801"/>
                    <a:pt x="3870" y="14969"/>
                  </a:cubicBezTo>
                  <a:cubicBezTo>
                    <a:pt x="4822" y="15072"/>
                    <a:pt x="5453" y="15223"/>
                    <a:pt x="5942" y="16131"/>
                  </a:cubicBezTo>
                  <a:cubicBezTo>
                    <a:pt x="6304" y="16801"/>
                    <a:pt x="6866" y="17102"/>
                    <a:pt x="7432" y="17102"/>
                  </a:cubicBezTo>
                  <a:cubicBezTo>
                    <a:pt x="8340" y="17102"/>
                    <a:pt x="9256" y="16324"/>
                    <a:pt x="9360" y="15044"/>
                  </a:cubicBezTo>
                  <a:cubicBezTo>
                    <a:pt x="9425" y="14262"/>
                    <a:pt x="9088" y="13167"/>
                    <a:pt x="9473" y="12431"/>
                  </a:cubicBezTo>
                  <a:cubicBezTo>
                    <a:pt x="9987" y="11449"/>
                    <a:pt x="11328" y="10875"/>
                    <a:pt x="12028" y="9943"/>
                  </a:cubicBezTo>
                  <a:cubicBezTo>
                    <a:pt x="13559" y="7903"/>
                    <a:pt x="14510" y="4407"/>
                    <a:pt x="12384" y="2572"/>
                  </a:cubicBezTo>
                  <a:cubicBezTo>
                    <a:pt x="11684" y="1966"/>
                    <a:pt x="10933" y="1763"/>
                    <a:pt x="10015" y="1747"/>
                  </a:cubicBezTo>
                  <a:cubicBezTo>
                    <a:pt x="9492" y="1736"/>
                    <a:pt x="9012" y="1592"/>
                    <a:pt x="8553" y="1391"/>
                  </a:cubicBezTo>
                  <a:cubicBezTo>
                    <a:pt x="7510" y="930"/>
                    <a:pt x="6496" y="200"/>
                    <a:pt x="5344" y="26"/>
                  </a:cubicBezTo>
                  <a:cubicBezTo>
                    <a:pt x="5233" y="9"/>
                    <a:pt x="5124" y="1"/>
                    <a:pt x="5016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95"/>
          <p:cNvGrpSpPr/>
          <p:nvPr/>
        </p:nvGrpSpPr>
        <p:grpSpPr>
          <a:xfrm rot="-3781612" flipH="1">
            <a:off x="-699650" y="1323766"/>
            <a:ext cx="2449179" cy="208877"/>
            <a:chOff x="1499854" y="282074"/>
            <a:chExt cx="1560226" cy="133063"/>
          </a:xfrm>
        </p:grpSpPr>
        <p:sp>
          <p:nvSpPr>
            <p:cNvPr id="1675" name="Google Shape;1675;p95"/>
            <p:cNvSpPr/>
            <p:nvPr/>
          </p:nvSpPr>
          <p:spPr>
            <a:xfrm>
              <a:off x="2519022" y="282074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8"/>
                  </a:cubicBezTo>
                  <a:cubicBezTo>
                    <a:pt x="19506" y="2423"/>
                    <a:pt x="19235" y="2694"/>
                    <a:pt x="18899" y="2694"/>
                  </a:cubicBezTo>
                  <a:cubicBezTo>
                    <a:pt x="18564" y="2694"/>
                    <a:pt x="18293" y="2423"/>
                    <a:pt x="18293" y="2088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1"/>
                  </a:lnTo>
                  <a:lnTo>
                    <a:pt x="18724" y="1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5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95"/>
            <p:cNvSpPr/>
            <p:nvPr/>
          </p:nvSpPr>
          <p:spPr>
            <a:xfrm>
              <a:off x="2527620" y="282074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1"/>
                  </a:moveTo>
                  <a:lnTo>
                    <a:pt x="1" y="4031"/>
                  </a:lnTo>
                  <a:cubicBezTo>
                    <a:pt x="345" y="3376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1"/>
                  </a:cubicBezTo>
                  <a:close/>
                  <a:moveTo>
                    <a:pt x="17321" y="1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3"/>
                    <a:pt x="13788" y="194"/>
                  </a:cubicBezTo>
                  <a:cubicBezTo>
                    <a:pt x="13418" y="743"/>
                    <a:pt x="12790" y="1104"/>
                    <a:pt x="12078" y="1104"/>
                  </a:cubicBezTo>
                  <a:cubicBezTo>
                    <a:pt x="11367" y="1104"/>
                    <a:pt x="10740" y="743"/>
                    <a:pt x="10369" y="194"/>
                  </a:cubicBezTo>
                  <a:cubicBezTo>
                    <a:pt x="10000" y="743"/>
                    <a:pt x="9372" y="1104"/>
                    <a:pt x="8660" y="1104"/>
                  </a:cubicBezTo>
                  <a:cubicBezTo>
                    <a:pt x="7949" y="1104"/>
                    <a:pt x="7322" y="743"/>
                    <a:pt x="6951" y="194"/>
                  </a:cubicBezTo>
                  <a:cubicBezTo>
                    <a:pt x="6582" y="743"/>
                    <a:pt x="5954" y="1104"/>
                    <a:pt x="5242" y="1104"/>
                  </a:cubicBezTo>
                  <a:cubicBezTo>
                    <a:pt x="4530" y="1104"/>
                    <a:pt x="3904" y="743"/>
                    <a:pt x="3533" y="194"/>
                  </a:cubicBezTo>
                  <a:cubicBezTo>
                    <a:pt x="3163" y="743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95"/>
            <p:cNvSpPr/>
            <p:nvPr/>
          </p:nvSpPr>
          <p:spPr>
            <a:xfrm>
              <a:off x="1499854" y="307165"/>
              <a:ext cx="1019193" cy="107972"/>
            </a:xfrm>
            <a:custGeom>
              <a:avLst/>
              <a:gdLst/>
              <a:ahLst/>
              <a:cxnLst/>
              <a:rect l="l" t="t" r="r" b="b"/>
              <a:pathLst>
                <a:path w="39117" h="4144" extrusionOk="0">
                  <a:moveTo>
                    <a:pt x="39116" y="1"/>
                  </a:moveTo>
                  <a:lnTo>
                    <a:pt x="9352" y="1"/>
                  </a:lnTo>
                  <a:cubicBezTo>
                    <a:pt x="4886" y="1"/>
                    <a:pt x="352" y="2638"/>
                    <a:pt x="1" y="4143"/>
                  </a:cubicBezTo>
                  <a:lnTo>
                    <a:pt x="34093" y="4143"/>
                  </a:lnTo>
                  <a:lnTo>
                    <a:pt x="35699" y="2104"/>
                  </a:lnTo>
                  <a:lnTo>
                    <a:pt x="39116" y="2104"/>
                  </a:lnTo>
                  <a:lnTo>
                    <a:pt x="391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95"/>
            <p:cNvSpPr/>
            <p:nvPr/>
          </p:nvSpPr>
          <p:spPr>
            <a:xfrm>
              <a:off x="2429992" y="307165"/>
              <a:ext cx="89056" cy="54846"/>
            </a:xfrm>
            <a:custGeom>
              <a:avLst/>
              <a:gdLst/>
              <a:ahLst/>
              <a:cxnLst/>
              <a:rect l="l" t="t" r="r" b="b"/>
              <a:pathLst>
                <a:path w="3418" h="2105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95"/>
            <p:cNvSpPr/>
            <p:nvPr/>
          </p:nvSpPr>
          <p:spPr>
            <a:xfrm>
              <a:off x="1499854" y="356748"/>
              <a:ext cx="974718" cy="58389"/>
            </a:xfrm>
            <a:custGeom>
              <a:avLst/>
              <a:gdLst/>
              <a:ahLst/>
              <a:cxnLst/>
              <a:rect l="l" t="t" r="r" b="b"/>
              <a:pathLst>
                <a:path w="37410" h="2241" extrusionOk="0">
                  <a:moveTo>
                    <a:pt x="36258" y="201"/>
                  </a:moveTo>
                  <a:cubicBezTo>
                    <a:pt x="36431" y="86"/>
                    <a:pt x="36616" y="1"/>
                    <a:pt x="36834" y="1"/>
                  </a:cubicBezTo>
                  <a:cubicBezTo>
                    <a:pt x="37051" y="1"/>
                    <a:pt x="37236" y="86"/>
                    <a:pt x="37410" y="201"/>
                  </a:cubicBezTo>
                  <a:close/>
                  <a:moveTo>
                    <a:pt x="1883" y="302"/>
                  </a:moveTo>
                  <a:cubicBezTo>
                    <a:pt x="2171" y="520"/>
                    <a:pt x="2438" y="777"/>
                    <a:pt x="2787" y="777"/>
                  </a:cubicBezTo>
                  <a:cubicBezTo>
                    <a:pt x="3395" y="777"/>
                    <a:pt x="3753" y="1"/>
                    <a:pt x="4408" y="1"/>
                  </a:cubicBezTo>
                  <a:cubicBezTo>
                    <a:pt x="5064" y="1"/>
                    <a:pt x="5422" y="777"/>
                    <a:pt x="6030" y="777"/>
                  </a:cubicBezTo>
                  <a:cubicBezTo>
                    <a:pt x="6637" y="777"/>
                    <a:pt x="6996" y="1"/>
                    <a:pt x="7651" y="1"/>
                  </a:cubicBezTo>
                  <a:cubicBezTo>
                    <a:pt x="8306" y="1"/>
                    <a:pt x="8664" y="777"/>
                    <a:pt x="9272" y="777"/>
                  </a:cubicBezTo>
                  <a:cubicBezTo>
                    <a:pt x="9880" y="777"/>
                    <a:pt x="10238" y="1"/>
                    <a:pt x="10893" y="1"/>
                  </a:cubicBezTo>
                  <a:cubicBezTo>
                    <a:pt x="11549" y="1"/>
                    <a:pt x="11907" y="777"/>
                    <a:pt x="12515" y="777"/>
                  </a:cubicBezTo>
                  <a:cubicBezTo>
                    <a:pt x="13123" y="777"/>
                    <a:pt x="13481" y="1"/>
                    <a:pt x="14136" y="1"/>
                  </a:cubicBezTo>
                  <a:cubicBezTo>
                    <a:pt x="14791" y="1"/>
                    <a:pt x="15149" y="777"/>
                    <a:pt x="15757" y="777"/>
                  </a:cubicBezTo>
                  <a:cubicBezTo>
                    <a:pt x="16365" y="777"/>
                    <a:pt x="16723" y="1"/>
                    <a:pt x="17378" y="1"/>
                  </a:cubicBezTo>
                  <a:cubicBezTo>
                    <a:pt x="18034" y="1"/>
                    <a:pt x="18392" y="777"/>
                    <a:pt x="19000" y="777"/>
                  </a:cubicBezTo>
                  <a:cubicBezTo>
                    <a:pt x="19608" y="777"/>
                    <a:pt x="19966" y="1"/>
                    <a:pt x="20621" y="1"/>
                  </a:cubicBezTo>
                  <a:cubicBezTo>
                    <a:pt x="21276" y="1"/>
                    <a:pt x="21634" y="777"/>
                    <a:pt x="22242" y="777"/>
                  </a:cubicBezTo>
                  <a:cubicBezTo>
                    <a:pt x="22850" y="777"/>
                    <a:pt x="23208" y="1"/>
                    <a:pt x="23864" y="1"/>
                  </a:cubicBezTo>
                  <a:cubicBezTo>
                    <a:pt x="24519" y="1"/>
                    <a:pt x="24877" y="777"/>
                    <a:pt x="25485" y="777"/>
                  </a:cubicBezTo>
                  <a:cubicBezTo>
                    <a:pt x="26093" y="777"/>
                    <a:pt x="26451" y="1"/>
                    <a:pt x="27106" y="1"/>
                  </a:cubicBezTo>
                  <a:cubicBezTo>
                    <a:pt x="27760" y="1"/>
                    <a:pt x="28119" y="777"/>
                    <a:pt x="28727" y="777"/>
                  </a:cubicBezTo>
                  <a:cubicBezTo>
                    <a:pt x="29334" y="777"/>
                    <a:pt x="29693" y="1"/>
                    <a:pt x="30349" y="1"/>
                  </a:cubicBezTo>
                  <a:cubicBezTo>
                    <a:pt x="31003" y="1"/>
                    <a:pt x="31362" y="777"/>
                    <a:pt x="31970" y="777"/>
                  </a:cubicBezTo>
                  <a:cubicBezTo>
                    <a:pt x="32577" y="777"/>
                    <a:pt x="32936" y="1"/>
                    <a:pt x="33590" y="1"/>
                  </a:cubicBezTo>
                  <a:cubicBezTo>
                    <a:pt x="34246" y="1"/>
                    <a:pt x="34605" y="777"/>
                    <a:pt x="35211" y="777"/>
                  </a:cubicBezTo>
                  <a:lnTo>
                    <a:pt x="35246" y="776"/>
                  </a:lnTo>
                  <a:lnTo>
                    <a:pt x="34092" y="2240"/>
                  </a:lnTo>
                  <a:lnTo>
                    <a:pt x="1" y="2240"/>
                  </a:lnTo>
                  <a:cubicBezTo>
                    <a:pt x="131" y="1685"/>
                    <a:pt x="829" y="976"/>
                    <a:pt x="1883" y="3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96"/>
          <p:cNvSpPr txBox="1">
            <a:spLocks noGrp="1"/>
          </p:cNvSpPr>
          <p:nvPr>
            <p:ph type="title"/>
          </p:nvPr>
        </p:nvSpPr>
        <p:spPr>
          <a:xfrm>
            <a:off x="2284200" y="35348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2" name="Google Shape;1682;p96"/>
          <p:cNvSpPr txBox="1">
            <a:spLocks noGrp="1"/>
          </p:cNvSpPr>
          <p:nvPr>
            <p:ph type="subTitle" idx="1"/>
          </p:nvPr>
        </p:nvSpPr>
        <p:spPr>
          <a:xfrm>
            <a:off x="2284200" y="4031300"/>
            <a:ext cx="45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3" name="Google Shape;1683;p96"/>
          <p:cNvGrpSpPr/>
          <p:nvPr/>
        </p:nvGrpSpPr>
        <p:grpSpPr>
          <a:xfrm>
            <a:off x="-2129080" y="-1166100"/>
            <a:ext cx="13055229" cy="9319467"/>
            <a:chOff x="-2129080" y="-1166100"/>
            <a:chExt cx="13055229" cy="9319467"/>
          </a:xfrm>
        </p:grpSpPr>
        <p:sp>
          <p:nvSpPr>
            <p:cNvPr id="1684" name="Google Shape;1684;p96"/>
            <p:cNvSpPr/>
            <p:nvPr/>
          </p:nvSpPr>
          <p:spPr>
            <a:xfrm rot="214497">
              <a:off x="-939750" y="-1037000"/>
              <a:ext cx="4226043" cy="2729242"/>
            </a:xfrm>
            <a:custGeom>
              <a:avLst/>
              <a:gdLst/>
              <a:ahLst/>
              <a:cxnLst/>
              <a:rect l="l" t="t" r="r" b="b"/>
              <a:pathLst>
                <a:path w="28327" h="18294" extrusionOk="0">
                  <a:moveTo>
                    <a:pt x="24228" y="1"/>
                  </a:moveTo>
                  <a:cubicBezTo>
                    <a:pt x="24035" y="1"/>
                    <a:pt x="23841" y="9"/>
                    <a:pt x="23648" y="16"/>
                  </a:cubicBezTo>
                  <a:cubicBezTo>
                    <a:pt x="17634" y="262"/>
                    <a:pt x="11618" y="508"/>
                    <a:pt x="5604" y="760"/>
                  </a:cubicBezTo>
                  <a:cubicBezTo>
                    <a:pt x="4805" y="794"/>
                    <a:pt x="4134" y="812"/>
                    <a:pt x="3537" y="980"/>
                  </a:cubicBezTo>
                  <a:cubicBezTo>
                    <a:pt x="2882" y="1165"/>
                    <a:pt x="2315" y="1531"/>
                    <a:pt x="1766" y="2296"/>
                  </a:cubicBezTo>
                  <a:cubicBezTo>
                    <a:pt x="0" y="4762"/>
                    <a:pt x="54" y="7479"/>
                    <a:pt x="1324" y="10124"/>
                  </a:cubicBezTo>
                  <a:cubicBezTo>
                    <a:pt x="2090" y="11718"/>
                    <a:pt x="2925" y="13276"/>
                    <a:pt x="3828" y="14795"/>
                  </a:cubicBezTo>
                  <a:cubicBezTo>
                    <a:pt x="4650" y="16178"/>
                    <a:pt x="5377" y="17460"/>
                    <a:pt x="6949" y="18079"/>
                  </a:cubicBezTo>
                  <a:cubicBezTo>
                    <a:pt x="7304" y="18219"/>
                    <a:pt x="7693" y="18294"/>
                    <a:pt x="8078" y="18294"/>
                  </a:cubicBezTo>
                  <a:cubicBezTo>
                    <a:pt x="8709" y="18294"/>
                    <a:pt x="9328" y="18094"/>
                    <a:pt x="9770" y="17652"/>
                  </a:cubicBezTo>
                  <a:cubicBezTo>
                    <a:pt x="11099" y="16322"/>
                    <a:pt x="10124" y="13911"/>
                    <a:pt x="11049" y="12275"/>
                  </a:cubicBezTo>
                  <a:cubicBezTo>
                    <a:pt x="11426" y="11610"/>
                    <a:pt x="12083" y="11148"/>
                    <a:pt x="12759" y="10791"/>
                  </a:cubicBezTo>
                  <a:cubicBezTo>
                    <a:pt x="16104" y="9030"/>
                    <a:pt x="20129" y="9367"/>
                    <a:pt x="23812" y="8512"/>
                  </a:cubicBezTo>
                  <a:cubicBezTo>
                    <a:pt x="24774" y="8289"/>
                    <a:pt x="25738" y="7971"/>
                    <a:pt x="26512" y="7359"/>
                  </a:cubicBezTo>
                  <a:cubicBezTo>
                    <a:pt x="27726" y="6399"/>
                    <a:pt x="28327" y="4725"/>
                    <a:pt x="28001" y="3211"/>
                  </a:cubicBezTo>
                  <a:cubicBezTo>
                    <a:pt x="27715" y="1887"/>
                    <a:pt x="26579" y="486"/>
                    <a:pt x="25245" y="117"/>
                  </a:cubicBezTo>
                  <a:cubicBezTo>
                    <a:pt x="24915" y="25"/>
                    <a:pt x="24572" y="1"/>
                    <a:pt x="24228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96"/>
            <p:cNvSpPr/>
            <p:nvPr/>
          </p:nvSpPr>
          <p:spPr>
            <a:xfrm rot="6398410">
              <a:off x="6901595" y="897059"/>
              <a:ext cx="4064895" cy="2943458"/>
            </a:xfrm>
            <a:custGeom>
              <a:avLst/>
              <a:gdLst/>
              <a:ahLst/>
              <a:cxnLst/>
              <a:rect l="l" t="t" r="r" b="b"/>
              <a:pathLst>
                <a:path w="17468" h="12649" extrusionOk="0">
                  <a:moveTo>
                    <a:pt x="8993" y="1"/>
                  </a:moveTo>
                  <a:cubicBezTo>
                    <a:pt x="8624" y="1"/>
                    <a:pt x="8256" y="18"/>
                    <a:pt x="7891" y="46"/>
                  </a:cubicBezTo>
                  <a:cubicBezTo>
                    <a:pt x="5847" y="203"/>
                    <a:pt x="3875" y="781"/>
                    <a:pt x="2449" y="2331"/>
                  </a:cubicBezTo>
                  <a:cubicBezTo>
                    <a:pt x="1059" y="3841"/>
                    <a:pt x="303" y="5802"/>
                    <a:pt x="109" y="7830"/>
                  </a:cubicBezTo>
                  <a:cubicBezTo>
                    <a:pt x="1" y="8966"/>
                    <a:pt x="78" y="10239"/>
                    <a:pt x="783" y="11189"/>
                  </a:cubicBezTo>
                  <a:cubicBezTo>
                    <a:pt x="791" y="11198"/>
                    <a:pt x="798" y="11207"/>
                    <a:pt x="806" y="11217"/>
                  </a:cubicBezTo>
                  <a:cubicBezTo>
                    <a:pt x="1132" y="11826"/>
                    <a:pt x="1635" y="12313"/>
                    <a:pt x="2383" y="12546"/>
                  </a:cubicBezTo>
                  <a:cubicBezTo>
                    <a:pt x="2610" y="12617"/>
                    <a:pt x="2840" y="12648"/>
                    <a:pt x="3071" y="12648"/>
                  </a:cubicBezTo>
                  <a:cubicBezTo>
                    <a:pt x="3906" y="12648"/>
                    <a:pt x="4744" y="12238"/>
                    <a:pt x="5440" y="11826"/>
                  </a:cubicBezTo>
                  <a:cubicBezTo>
                    <a:pt x="6336" y="11296"/>
                    <a:pt x="7163" y="10652"/>
                    <a:pt x="8082" y="10161"/>
                  </a:cubicBezTo>
                  <a:cubicBezTo>
                    <a:pt x="8872" y="9739"/>
                    <a:pt x="9729" y="9500"/>
                    <a:pt x="10616" y="9500"/>
                  </a:cubicBezTo>
                  <a:cubicBezTo>
                    <a:pt x="10779" y="9500"/>
                    <a:pt x="10943" y="9508"/>
                    <a:pt x="11107" y="9524"/>
                  </a:cubicBezTo>
                  <a:cubicBezTo>
                    <a:pt x="12171" y="9630"/>
                    <a:pt x="13121" y="10209"/>
                    <a:pt x="14197" y="10253"/>
                  </a:cubicBezTo>
                  <a:cubicBezTo>
                    <a:pt x="14235" y="10254"/>
                    <a:pt x="14272" y="10255"/>
                    <a:pt x="14309" y="10255"/>
                  </a:cubicBezTo>
                  <a:cubicBezTo>
                    <a:pt x="16182" y="10255"/>
                    <a:pt x="17467" y="8337"/>
                    <a:pt x="17297" y="6572"/>
                  </a:cubicBezTo>
                  <a:cubicBezTo>
                    <a:pt x="17101" y="4503"/>
                    <a:pt x="15547" y="2805"/>
                    <a:pt x="13941" y="1627"/>
                  </a:cubicBezTo>
                  <a:cubicBezTo>
                    <a:pt x="13131" y="1032"/>
                    <a:pt x="12212" y="566"/>
                    <a:pt x="11245" y="286"/>
                  </a:cubicBezTo>
                  <a:cubicBezTo>
                    <a:pt x="10515" y="75"/>
                    <a:pt x="9754" y="1"/>
                    <a:pt x="8993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96"/>
            <p:cNvSpPr/>
            <p:nvPr/>
          </p:nvSpPr>
          <p:spPr>
            <a:xfrm rot="3370267">
              <a:off x="-1002700" y="2826304"/>
              <a:ext cx="3871750" cy="4777924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96"/>
          <p:cNvGrpSpPr/>
          <p:nvPr/>
        </p:nvGrpSpPr>
        <p:grpSpPr>
          <a:xfrm>
            <a:off x="-10" y="59431"/>
            <a:ext cx="9115474" cy="4627513"/>
            <a:chOff x="-10" y="59431"/>
            <a:chExt cx="9115474" cy="4627513"/>
          </a:xfrm>
        </p:grpSpPr>
        <p:grpSp>
          <p:nvGrpSpPr>
            <p:cNvPr id="1688" name="Google Shape;1688;p96"/>
            <p:cNvGrpSpPr/>
            <p:nvPr/>
          </p:nvGrpSpPr>
          <p:grpSpPr>
            <a:xfrm>
              <a:off x="-10" y="59431"/>
              <a:ext cx="9115474" cy="1952922"/>
              <a:chOff x="-10" y="59431"/>
              <a:chExt cx="9115474" cy="1952922"/>
            </a:xfrm>
          </p:grpSpPr>
          <p:grpSp>
            <p:nvGrpSpPr>
              <p:cNvPr id="1689" name="Google Shape;1689;p96"/>
              <p:cNvGrpSpPr/>
              <p:nvPr/>
            </p:nvGrpSpPr>
            <p:grpSpPr>
              <a:xfrm rot="-1960004">
                <a:off x="-114697" y="786996"/>
                <a:ext cx="2371005" cy="269841"/>
                <a:chOff x="1344593" y="876962"/>
                <a:chExt cx="1715487" cy="195230"/>
              </a:xfrm>
            </p:grpSpPr>
            <p:sp>
              <p:nvSpPr>
                <p:cNvPr id="1690" name="Google Shape;1690;p96"/>
                <p:cNvSpPr/>
                <p:nvPr/>
              </p:nvSpPr>
              <p:spPr>
                <a:xfrm>
                  <a:off x="2519022" y="876962"/>
                  <a:ext cx="541058" cy="105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6" h="4031" extrusionOk="0">
                      <a:moveTo>
                        <a:pt x="18899" y="1482"/>
                      </a:moveTo>
                      <a:cubicBezTo>
                        <a:pt x="19235" y="1482"/>
                        <a:pt x="19506" y="1753"/>
                        <a:pt x="19506" y="2089"/>
                      </a:cubicBezTo>
                      <a:cubicBezTo>
                        <a:pt x="19506" y="2424"/>
                        <a:pt x="19235" y="2695"/>
                        <a:pt x="18899" y="2695"/>
                      </a:cubicBezTo>
                      <a:cubicBezTo>
                        <a:pt x="18564" y="2695"/>
                        <a:pt x="18293" y="2424"/>
                        <a:pt x="18293" y="2089"/>
                      </a:cubicBezTo>
                      <a:cubicBezTo>
                        <a:pt x="18293" y="1753"/>
                        <a:pt x="18564" y="1482"/>
                        <a:pt x="18899" y="1482"/>
                      </a:cubicBezTo>
                      <a:close/>
                      <a:moveTo>
                        <a:pt x="18751" y="4031"/>
                      </a:moveTo>
                      <a:lnTo>
                        <a:pt x="0" y="4031"/>
                      </a:lnTo>
                      <a:lnTo>
                        <a:pt x="0" y="2"/>
                      </a:lnTo>
                      <a:lnTo>
                        <a:pt x="18724" y="2"/>
                      </a:lnTo>
                      <a:lnTo>
                        <a:pt x="18751" y="1"/>
                      </a:lnTo>
                      <a:cubicBezTo>
                        <a:pt x="19863" y="1"/>
                        <a:pt x="20765" y="903"/>
                        <a:pt x="20765" y="2016"/>
                      </a:cubicBezTo>
                      <a:cubicBezTo>
                        <a:pt x="20765" y="3129"/>
                        <a:pt x="19863" y="4031"/>
                        <a:pt x="18751" y="40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96"/>
                <p:cNvSpPr/>
                <p:nvPr/>
              </p:nvSpPr>
              <p:spPr>
                <a:xfrm>
                  <a:off x="2527620" y="876988"/>
                  <a:ext cx="451299" cy="10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1" h="4030" extrusionOk="0">
                      <a:moveTo>
                        <a:pt x="17321" y="4030"/>
                      </a:moveTo>
                      <a:lnTo>
                        <a:pt x="1" y="4030"/>
                      </a:lnTo>
                      <a:cubicBezTo>
                        <a:pt x="345" y="3375"/>
                        <a:pt x="1033" y="2928"/>
                        <a:pt x="1824" y="2928"/>
                      </a:cubicBezTo>
                      <a:cubicBezTo>
                        <a:pt x="2536" y="2928"/>
                        <a:pt x="3164" y="3289"/>
                        <a:pt x="3533" y="3838"/>
                      </a:cubicBezTo>
                      <a:cubicBezTo>
                        <a:pt x="3904" y="3289"/>
                        <a:pt x="4530" y="2928"/>
                        <a:pt x="5242" y="2928"/>
                      </a:cubicBezTo>
                      <a:cubicBezTo>
                        <a:pt x="5954" y="2928"/>
                        <a:pt x="6581" y="3289"/>
                        <a:pt x="6952" y="3838"/>
                      </a:cubicBezTo>
                      <a:cubicBezTo>
                        <a:pt x="7322" y="3289"/>
                        <a:pt x="7949" y="2928"/>
                        <a:pt x="8660" y="2928"/>
                      </a:cubicBezTo>
                      <a:cubicBezTo>
                        <a:pt x="9372" y="2928"/>
                        <a:pt x="10000" y="3289"/>
                        <a:pt x="10369" y="3838"/>
                      </a:cubicBezTo>
                      <a:cubicBezTo>
                        <a:pt x="10740" y="3289"/>
                        <a:pt x="11367" y="2928"/>
                        <a:pt x="12078" y="2928"/>
                      </a:cubicBezTo>
                      <a:cubicBezTo>
                        <a:pt x="12790" y="2928"/>
                        <a:pt x="13418" y="3289"/>
                        <a:pt x="13788" y="3838"/>
                      </a:cubicBezTo>
                      <a:cubicBezTo>
                        <a:pt x="14158" y="3289"/>
                        <a:pt x="14785" y="2928"/>
                        <a:pt x="15497" y="2928"/>
                      </a:cubicBezTo>
                      <a:cubicBezTo>
                        <a:pt x="16289" y="2928"/>
                        <a:pt x="16976" y="3376"/>
                        <a:pt x="17321" y="4030"/>
                      </a:cubicBezTo>
                      <a:close/>
                      <a:moveTo>
                        <a:pt x="17321" y="1"/>
                      </a:moveTo>
                      <a:cubicBezTo>
                        <a:pt x="16976" y="655"/>
                        <a:pt x="16289" y="1103"/>
                        <a:pt x="15497" y="1103"/>
                      </a:cubicBezTo>
                      <a:cubicBezTo>
                        <a:pt x="14785" y="1103"/>
                        <a:pt x="14158" y="742"/>
                        <a:pt x="13788" y="193"/>
                      </a:cubicBezTo>
                      <a:cubicBezTo>
                        <a:pt x="13418" y="742"/>
                        <a:pt x="12790" y="1103"/>
                        <a:pt x="12078" y="1103"/>
                      </a:cubicBezTo>
                      <a:cubicBezTo>
                        <a:pt x="11367" y="1103"/>
                        <a:pt x="10740" y="742"/>
                        <a:pt x="10369" y="193"/>
                      </a:cubicBezTo>
                      <a:cubicBezTo>
                        <a:pt x="10000" y="742"/>
                        <a:pt x="9372" y="1103"/>
                        <a:pt x="8660" y="1103"/>
                      </a:cubicBezTo>
                      <a:cubicBezTo>
                        <a:pt x="7949" y="1103"/>
                        <a:pt x="7322" y="742"/>
                        <a:pt x="6951" y="193"/>
                      </a:cubicBezTo>
                      <a:cubicBezTo>
                        <a:pt x="6582" y="742"/>
                        <a:pt x="5954" y="1103"/>
                        <a:pt x="5242" y="1103"/>
                      </a:cubicBezTo>
                      <a:cubicBezTo>
                        <a:pt x="4530" y="1103"/>
                        <a:pt x="3904" y="742"/>
                        <a:pt x="3533" y="193"/>
                      </a:cubicBezTo>
                      <a:cubicBezTo>
                        <a:pt x="3163" y="742"/>
                        <a:pt x="2536" y="1103"/>
                        <a:pt x="1824" y="1103"/>
                      </a:cubicBezTo>
                      <a:cubicBezTo>
                        <a:pt x="1033" y="1103"/>
                        <a:pt x="345" y="655"/>
                        <a:pt x="1" y="1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96"/>
                <p:cNvSpPr/>
                <p:nvPr/>
              </p:nvSpPr>
              <p:spPr>
                <a:xfrm>
                  <a:off x="1344593" y="901792"/>
                  <a:ext cx="1174455" cy="17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76" h="6540" extrusionOk="0">
                      <a:moveTo>
                        <a:pt x="45075" y="12"/>
                      </a:moveTo>
                      <a:lnTo>
                        <a:pt x="8387" y="12"/>
                      </a:lnTo>
                      <a:lnTo>
                        <a:pt x="4251" y="7"/>
                      </a:lnTo>
                      <a:cubicBezTo>
                        <a:pt x="1" y="0"/>
                        <a:pt x="21122" y="6539"/>
                        <a:pt x="40406" y="6539"/>
                      </a:cubicBezTo>
                      <a:cubicBezTo>
                        <a:pt x="41109" y="6539"/>
                        <a:pt x="41664" y="5817"/>
                        <a:pt x="41664" y="5028"/>
                      </a:cubicBezTo>
                      <a:lnTo>
                        <a:pt x="41658" y="2115"/>
                      </a:lnTo>
                      <a:lnTo>
                        <a:pt x="45075" y="2115"/>
                      </a:lnTo>
                      <a:lnTo>
                        <a:pt x="45075" y="1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96"/>
                <p:cNvSpPr/>
                <p:nvPr/>
              </p:nvSpPr>
              <p:spPr>
                <a:xfrm>
                  <a:off x="2429992" y="902079"/>
                  <a:ext cx="89056" cy="5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2104" extrusionOk="0">
                      <a:moveTo>
                        <a:pt x="3417" y="1"/>
                      </a:moveTo>
                      <a:lnTo>
                        <a:pt x="0" y="2104"/>
                      </a:lnTo>
                      <a:lnTo>
                        <a:pt x="3417" y="210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96"/>
                <p:cNvSpPr/>
                <p:nvPr/>
              </p:nvSpPr>
              <p:spPr>
                <a:xfrm>
                  <a:off x="1454102" y="907603"/>
                  <a:ext cx="965051" cy="164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9" h="6317" extrusionOk="0">
                      <a:moveTo>
                        <a:pt x="0" y="310"/>
                      </a:moveTo>
                      <a:cubicBezTo>
                        <a:pt x="274" y="155"/>
                        <a:pt x="551" y="0"/>
                        <a:pt x="874" y="48"/>
                      </a:cubicBezTo>
                      <a:cubicBezTo>
                        <a:pt x="1523" y="145"/>
                        <a:pt x="1763" y="965"/>
                        <a:pt x="2365" y="1054"/>
                      </a:cubicBezTo>
                      <a:cubicBezTo>
                        <a:pt x="2965" y="1144"/>
                        <a:pt x="3434" y="429"/>
                        <a:pt x="4082" y="525"/>
                      </a:cubicBezTo>
                      <a:cubicBezTo>
                        <a:pt x="4730" y="621"/>
                        <a:pt x="4970" y="1441"/>
                        <a:pt x="5572" y="1531"/>
                      </a:cubicBezTo>
                      <a:cubicBezTo>
                        <a:pt x="6173" y="1621"/>
                        <a:pt x="6641" y="905"/>
                        <a:pt x="7289" y="1001"/>
                      </a:cubicBezTo>
                      <a:cubicBezTo>
                        <a:pt x="7937" y="1098"/>
                        <a:pt x="8178" y="1918"/>
                        <a:pt x="8778" y="2008"/>
                      </a:cubicBezTo>
                      <a:cubicBezTo>
                        <a:pt x="9380" y="2096"/>
                        <a:pt x="9849" y="1381"/>
                        <a:pt x="10497" y="1478"/>
                      </a:cubicBezTo>
                      <a:cubicBezTo>
                        <a:pt x="11144" y="1574"/>
                        <a:pt x="11385" y="2395"/>
                        <a:pt x="11987" y="2483"/>
                      </a:cubicBezTo>
                      <a:cubicBezTo>
                        <a:pt x="12587" y="2573"/>
                        <a:pt x="13056" y="1858"/>
                        <a:pt x="13704" y="1954"/>
                      </a:cubicBezTo>
                      <a:cubicBezTo>
                        <a:pt x="14352" y="2051"/>
                        <a:pt x="14593" y="2871"/>
                        <a:pt x="15194" y="2960"/>
                      </a:cubicBezTo>
                      <a:cubicBezTo>
                        <a:pt x="15795" y="3050"/>
                        <a:pt x="16263" y="2335"/>
                        <a:pt x="16912" y="2431"/>
                      </a:cubicBezTo>
                      <a:cubicBezTo>
                        <a:pt x="17560" y="2527"/>
                        <a:pt x="17800" y="3348"/>
                        <a:pt x="18401" y="3437"/>
                      </a:cubicBezTo>
                      <a:cubicBezTo>
                        <a:pt x="19001" y="3526"/>
                        <a:pt x="19470" y="2811"/>
                        <a:pt x="20119" y="2907"/>
                      </a:cubicBezTo>
                      <a:cubicBezTo>
                        <a:pt x="20766" y="3003"/>
                        <a:pt x="21007" y="3824"/>
                        <a:pt x="21608" y="3913"/>
                      </a:cubicBezTo>
                      <a:cubicBezTo>
                        <a:pt x="22209" y="4002"/>
                        <a:pt x="22678" y="3287"/>
                        <a:pt x="23325" y="3383"/>
                      </a:cubicBezTo>
                      <a:cubicBezTo>
                        <a:pt x="23973" y="3480"/>
                        <a:pt x="24214" y="4301"/>
                        <a:pt x="24816" y="4390"/>
                      </a:cubicBezTo>
                      <a:cubicBezTo>
                        <a:pt x="25416" y="4479"/>
                        <a:pt x="25886" y="3764"/>
                        <a:pt x="26534" y="3860"/>
                      </a:cubicBezTo>
                      <a:cubicBezTo>
                        <a:pt x="27181" y="3957"/>
                        <a:pt x="27421" y="4777"/>
                        <a:pt x="28023" y="4866"/>
                      </a:cubicBezTo>
                      <a:cubicBezTo>
                        <a:pt x="28624" y="4955"/>
                        <a:pt x="29092" y="4241"/>
                        <a:pt x="29740" y="4337"/>
                      </a:cubicBezTo>
                      <a:cubicBezTo>
                        <a:pt x="30388" y="4434"/>
                        <a:pt x="30629" y="5253"/>
                        <a:pt x="31230" y="5343"/>
                      </a:cubicBezTo>
                      <a:cubicBezTo>
                        <a:pt x="31831" y="5432"/>
                        <a:pt x="32300" y="4717"/>
                        <a:pt x="32948" y="4814"/>
                      </a:cubicBezTo>
                      <a:cubicBezTo>
                        <a:pt x="33595" y="4910"/>
                        <a:pt x="33836" y="5730"/>
                        <a:pt x="34437" y="5820"/>
                      </a:cubicBezTo>
                      <a:cubicBezTo>
                        <a:pt x="35039" y="5909"/>
                        <a:pt x="35507" y="5192"/>
                        <a:pt x="36155" y="5289"/>
                      </a:cubicBezTo>
                      <a:cubicBezTo>
                        <a:pt x="36540" y="5347"/>
                        <a:pt x="36781" y="5659"/>
                        <a:pt x="37039" y="5922"/>
                      </a:cubicBezTo>
                      <a:cubicBezTo>
                        <a:pt x="36818" y="6163"/>
                        <a:pt x="36526" y="6316"/>
                        <a:pt x="36202" y="6316"/>
                      </a:cubicBezTo>
                      <a:cubicBezTo>
                        <a:pt x="20287" y="6316"/>
                        <a:pt x="3122" y="1863"/>
                        <a:pt x="0" y="31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5" name="Google Shape;1695;p96"/>
              <p:cNvGrpSpPr/>
              <p:nvPr/>
            </p:nvGrpSpPr>
            <p:grpSpPr>
              <a:xfrm rot="-1716427">
                <a:off x="8219585" y="46214"/>
                <a:ext cx="449454" cy="1979356"/>
                <a:chOff x="-2" y="3"/>
                <a:chExt cx="469355" cy="2066995"/>
              </a:xfrm>
            </p:grpSpPr>
            <p:sp>
              <p:nvSpPr>
                <p:cNvPr id="1696" name="Google Shape;1696;p96"/>
                <p:cNvSpPr/>
                <p:nvPr/>
              </p:nvSpPr>
              <p:spPr>
                <a:xfrm>
                  <a:off x="170424" y="3"/>
                  <a:ext cx="128503" cy="66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2" h="25405" extrusionOk="0">
                      <a:moveTo>
                        <a:pt x="2466" y="1218"/>
                      </a:moveTo>
                      <a:cubicBezTo>
                        <a:pt x="3155" y="1218"/>
                        <a:pt x="3714" y="1776"/>
                        <a:pt x="3714" y="2466"/>
                      </a:cubicBezTo>
                      <a:cubicBezTo>
                        <a:pt x="3714" y="3154"/>
                        <a:pt x="3155" y="3713"/>
                        <a:pt x="2466" y="3713"/>
                      </a:cubicBezTo>
                      <a:cubicBezTo>
                        <a:pt x="1778" y="3713"/>
                        <a:pt x="1219" y="3154"/>
                        <a:pt x="1219" y="2466"/>
                      </a:cubicBezTo>
                      <a:cubicBezTo>
                        <a:pt x="1219" y="1776"/>
                        <a:pt x="1778" y="1218"/>
                        <a:pt x="2466" y="1218"/>
                      </a:cubicBezTo>
                      <a:close/>
                      <a:moveTo>
                        <a:pt x="4932" y="2466"/>
                      </a:moveTo>
                      <a:lnTo>
                        <a:pt x="4932" y="25405"/>
                      </a:lnTo>
                      <a:lnTo>
                        <a:pt x="2" y="25405"/>
                      </a:lnTo>
                      <a:lnTo>
                        <a:pt x="2" y="2497"/>
                      </a:lnTo>
                      <a:lnTo>
                        <a:pt x="1" y="2466"/>
                      </a:lnTo>
                      <a:cubicBezTo>
                        <a:pt x="1" y="1104"/>
                        <a:pt x="1105" y="0"/>
                        <a:pt x="2466" y="0"/>
                      </a:cubicBezTo>
                      <a:cubicBezTo>
                        <a:pt x="3827" y="0"/>
                        <a:pt x="4932" y="1104"/>
                        <a:pt x="4932" y="24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96"/>
                <p:cNvSpPr/>
                <p:nvPr/>
              </p:nvSpPr>
              <p:spPr>
                <a:xfrm>
                  <a:off x="-2" y="661904"/>
                  <a:ext cx="469355" cy="140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53928" extrusionOk="0">
                      <a:moveTo>
                        <a:pt x="10080" y="39603"/>
                      </a:moveTo>
                      <a:lnTo>
                        <a:pt x="10080" y="1"/>
                      </a:lnTo>
                      <a:lnTo>
                        <a:pt x="7935" y="1"/>
                      </a:lnTo>
                      <a:lnTo>
                        <a:pt x="7935" y="39603"/>
                      </a:lnTo>
                      <a:cubicBezTo>
                        <a:pt x="3466" y="39950"/>
                        <a:pt x="1" y="42439"/>
                        <a:pt x="1" y="45457"/>
                      </a:cubicBezTo>
                      <a:cubicBezTo>
                        <a:pt x="1" y="50136"/>
                        <a:pt x="4033" y="53928"/>
                        <a:pt x="9007" y="53928"/>
                      </a:cubicBezTo>
                      <a:cubicBezTo>
                        <a:pt x="13981" y="53928"/>
                        <a:pt x="18013" y="50136"/>
                        <a:pt x="18013" y="45457"/>
                      </a:cubicBezTo>
                      <a:cubicBezTo>
                        <a:pt x="18013" y="42438"/>
                        <a:pt x="14549" y="39950"/>
                        <a:pt x="10080" y="3960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96"/>
                <p:cNvSpPr/>
                <p:nvPr/>
              </p:nvSpPr>
              <p:spPr>
                <a:xfrm>
                  <a:off x="42233" y="1718643"/>
                  <a:ext cx="384937" cy="241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4" h="9275" extrusionOk="0">
                      <a:moveTo>
                        <a:pt x="7386" y="0"/>
                      </a:moveTo>
                      <a:cubicBezTo>
                        <a:pt x="11466" y="0"/>
                        <a:pt x="14773" y="2076"/>
                        <a:pt x="14773" y="4637"/>
                      </a:cubicBezTo>
                      <a:cubicBezTo>
                        <a:pt x="14773" y="7199"/>
                        <a:pt x="11466" y="9275"/>
                        <a:pt x="7386" y="9275"/>
                      </a:cubicBezTo>
                      <a:cubicBezTo>
                        <a:pt x="3308" y="9275"/>
                        <a:pt x="0" y="7199"/>
                        <a:pt x="0" y="4637"/>
                      </a:cubicBezTo>
                      <a:cubicBezTo>
                        <a:pt x="0" y="2076"/>
                        <a:pt x="3308" y="0"/>
                        <a:pt x="7386" y="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96"/>
                <p:cNvSpPr/>
                <p:nvPr/>
              </p:nvSpPr>
              <p:spPr>
                <a:xfrm>
                  <a:off x="58622" y="1816427"/>
                  <a:ext cx="352107" cy="14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4" h="5522" extrusionOk="0">
                      <a:moveTo>
                        <a:pt x="6757" y="1"/>
                      </a:moveTo>
                      <a:cubicBezTo>
                        <a:pt x="9773" y="1"/>
                        <a:pt x="12366" y="1135"/>
                        <a:pt x="13514" y="2760"/>
                      </a:cubicBezTo>
                      <a:cubicBezTo>
                        <a:pt x="12366" y="4387"/>
                        <a:pt x="9773" y="5522"/>
                        <a:pt x="6757" y="5522"/>
                      </a:cubicBezTo>
                      <a:cubicBezTo>
                        <a:pt x="3742" y="5522"/>
                        <a:pt x="1149" y="4387"/>
                        <a:pt x="1" y="2760"/>
                      </a:cubicBezTo>
                      <a:cubicBezTo>
                        <a:pt x="1149" y="1135"/>
                        <a:pt x="3742" y="1"/>
                        <a:pt x="6757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96"/>
                <p:cNvSpPr/>
                <p:nvPr/>
              </p:nvSpPr>
              <p:spPr>
                <a:xfrm>
                  <a:off x="206693" y="661904"/>
                  <a:ext cx="55966" cy="38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478" extrusionOk="0">
                      <a:moveTo>
                        <a:pt x="1" y="1"/>
                      </a:moveTo>
                      <a:lnTo>
                        <a:pt x="2147" y="1"/>
                      </a:lnTo>
                      <a:lnTo>
                        <a:pt x="2147" y="1478"/>
                      </a:lnTo>
                      <a:lnTo>
                        <a:pt x="1" y="1478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96"/>
                <p:cNvSpPr/>
                <p:nvPr/>
              </p:nvSpPr>
              <p:spPr>
                <a:xfrm>
                  <a:off x="170450" y="99298"/>
                  <a:ext cx="128477" cy="552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21191" extrusionOk="0">
                      <a:moveTo>
                        <a:pt x="4931" y="0"/>
                      </a:moveTo>
                      <a:lnTo>
                        <a:pt x="4931" y="21190"/>
                      </a:lnTo>
                      <a:cubicBezTo>
                        <a:pt x="4129" y="20769"/>
                        <a:pt x="3581" y="19928"/>
                        <a:pt x="3581" y="18959"/>
                      </a:cubicBezTo>
                      <a:cubicBezTo>
                        <a:pt x="3581" y="18088"/>
                        <a:pt x="4024" y="17322"/>
                        <a:pt x="4695" y="16868"/>
                      </a:cubicBezTo>
                      <a:cubicBezTo>
                        <a:pt x="4024" y="16416"/>
                        <a:pt x="3581" y="15649"/>
                        <a:pt x="3581" y="14778"/>
                      </a:cubicBezTo>
                      <a:cubicBezTo>
                        <a:pt x="3581" y="13907"/>
                        <a:pt x="4024" y="13140"/>
                        <a:pt x="4695" y="12687"/>
                      </a:cubicBezTo>
                      <a:cubicBezTo>
                        <a:pt x="4024" y="12234"/>
                        <a:pt x="3581" y="11467"/>
                        <a:pt x="3581" y="10595"/>
                      </a:cubicBezTo>
                      <a:cubicBezTo>
                        <a:pt x="3581" y="9724"/>
                        <a:pt x="4024" y="8957"/>
                        <a:pt x="4695" y="8504"/>
                      </a:cubicBezTo>
                      <a:cubicBezTo>
                        <a:pt x="4024" y="8052"/>
                        <a:pt x="3581" y="7284"/>
                        <a:pt x="3581" y="6413"/>
                      </a:cubicBezTo>
                      <a:cubicBezTo>
                        <a:pt x="3581" y="5542"/>
                        <a:pt x="4024" y="4774"/>
                        <a:pt x="4695" y="4322"/>
                      </a:cubicBezTo>
                      <a:cubicBezTo>
                        <a:pt x="4024" y="3869"/>
                        <a:pt x="3581" y="3102"/>
                        <a:pt x="3581" y="2232"/>
                      </a:cubicBezTo>
                      <a:cubicBezTo>
                        <a:pt x="3581" y="1263"/>
                        <a:pt x="4129" y="422"/>
                        <a:pt x="4931" y="0"/>
                      </a:cubicBezTo>
                      <a:close/>
                      <a:moveTo>
                        <a:pt x="1" y="0"/>
                      </a:moveTo>
                      <a:cubicBezTo>
                        <a:pt x="803" y="422"/>
                        <a:pt x="1350" y="1263"/>
                        <a:pt x="1350" y="2232"/>
                      </a:cubicBezTo>
                      <a:cubicBezTo>
                        <a:pt x="1350" y="3102"/>
                        <a:pt x="908" y="3869"/>
                        <a:pt x="236" y="4322"/>
                      </a:cubicBezTo>
                      <a:cubicBezTo>
                        <a:pt x="908" y="4774"/>
                        <a:pt x="1350" y="5542"/>
                        <a:pt x="1350" y="6413"/>
                      </a:cubicBezTo>
                      <a:cubicBezTo>
                        <a:pt x="1350" y="7284"/>
                        <a:pt x="908" y="8052"/>
                        <a:pt x="236" y="8504"/>
                      </a:cubicBezTo>
                      <a:cubicBezTo>
                        <a:pt x="908" y="8957"/>
                        <a:pt x="1350" y="9725"/>
                        <a:pt x="1350" y="10596"/>
                      </a:cubicBezTo>
                      <a:cubicBezTo>
                        <a:pt x="1350" y="11467"/>
                        <a:pt x="908" y="12234"/>
                        <a:pt x="236" y="12687"/>
                      </a:cubicBezTo>
                      <a:cubicBezTo>
                        <a:pt x="908" y="13140"/>
                        <a:pt x="1350" y="13907"/>
                        <a:pt x="1350" y="14778"/>
                      </a:cubicBezTo>
                      <a:cubicBezTo>
                        <a:pt x="1350" y="15649"/>
                        <a:pt x="908" y="16416"/>
                        <a:pt x="236" y="16868"/>
                      </a:cubicBezTo>
                      <a:cubicBezTo>
                        <a:pt x="908" y="17322"/>
                        <a:pt x="1350" y="18088"/>
                        <a:pt x="1350" y="18959"/>
                      </a:cubicBezTo>
                      <a:cubicBezTo>
                        <a:pt x="1350" y="19928"/>
                        <a:pt x="803" y="20769"/>
                        <a:pt x="1" y="21190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02" name="Google Shape;1702;p96"/>
            <p:cNvGrpSpPr/>
            <p:nvPr/>
          </p:nvGrpSpPr>
          <p:grpSpPr>
            <a:xfrm rot="9991487">
              <a:off x="567013" y="2148390"/>
              <a:ext cx="541826" cy="2509973"/>
              <a:chOff x="453303" y="3"/>
              <a:chExt cx="445514" cy="2063817"/>
            </a:xfrm>
          </p:grpSpPr>
          <p:sp>
            <p:nvSpPr>
              <p:cNvPr id="1703" name="Google Shape;1703;p96"/>
              <p:cNvSpPr/>
              <p:nvPr/>
            </p:nvSpPr>
            <p:spPr>
              <a:xfrm>
                <a:off x="611796" y="1401866"/>
                <a:ext cx="128477" cy="66195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406" extrusionOk="0">
                    <a:moveTo>
                      <a:pt x="2465" y="24187"/>
                    </a:moveTo>
                    <a:cubicBezTo>
                      <a:pt x="3155" y="24187"/>
                      <a:pt x="3713" y="23629"/>
                      <a:pt x="3713" y="22940"/>
                    </a:cubicBezTo>
                    <a:cubicBezTo>
                      <a:pt x="3713" y="22251"/>
                      <a:pt x="3155" y="21693"/>
                      <a:pt x="2465" y="21693"/>
                    </a:cubicBezTo>
                    <a:cubicBezTo>
                      <a:pt x="1778" y="21693"/>
                      <a:pt x="1219" y="22251"/>
                      <a:pt x="1219" y="22940"/>
                    </a:cubicBezTo>
                    <a:cubicBezTo>
                      <a:pt x="1219" y="23629"/>
                      <a:pt x="1778" y="24187"/>
                      <a:pt x="2465" y="24187"/>
                    </a:cubicBezTo>
                    <a:close/>
                    <a:moveTo>
                      <a:pt x="4931" y="22940"/>
                    </a:moveTo>
                    <a:lnTo>
                      <a:pt x="4931" y="0"/>
                    </a:lnTo>
                    <a:lnTo>
                      <a:pt x="2" y="0"/>
                    </a:lnTo>
                    <a:lnTo>
                      <a:pt x="2" y="22908"/>
                    </a:lnTo>
                    <a:lnTo>
                      <a:pt x="1" y="22940"/>
                    </a:lnTo>
                    <a:cubicBezTo>
                      <a:pt x="1" y="24302"/>
                      <a:pt x="1104" y="25405"/>
                      <a:pt x="2465" y="25405"/>
                    </a:cubicBezTo>
                    <a:cubicBezTo>
                      <a:pt x="3828" y="25405"/>
                      <a:pt x="4931" y="24302"/>
                      <a:pt x="4931" y="229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96"/>
              <p:cNvSpPr/>
              <p:nvPr/>
            </p:nvSpPr>
            <p:spPr>
              <a:xfrm>
                <a:off x="453303" y="29"/>
                <a:ext cx="445514" cy="1401863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53804" extrusionOk="0">
                    <a:moveTo>
                      <a:pt x="2713" y="2500"/>
                    </a:moveTo>
                    <a:lnTo>
                      <a:pt x="14386" y="2500"/>
                    </a:lnTo>
                    <a:cubicBezTo>
                      <a:pt x="14563" y="2500"/>
                      <a:pt x="14708" y="2355"/>
                      <a:pt x="14708" y="2179"/>
                    </a:cubicBezTo>
                    <a:lnTo>
                      <a:pt x="14708" y="2178"/>
                    </a:lnTo>
                    <a:cubicBezTo>
                      <a:pt x="14708" y="2001"/>
                      <a:pt x="14563" y="1857"/>
                      <a:pt x="14386" y="1857"/>
                    </a:cubicBezTo>
                    <a:lnTo>
                      <a:pt x="2713" y="1857"/>
                    </a:lnTo>
                    <a:cubicBezTo>
                      <a:pt x="2536" y="1857"/>
                      <a:pt x="2391" y="2001"/>
                      <a:pt x="2391" y="2178"/>
                    </a:cubicBezTo>
                    <a:lnTo>
                      <a:pt x="2391" y="2179"/>
                    </a:lnTo>
                    <a:cubicBezTo>
                      <a:pt x="2391" y="2356"/>
                      <a:pt x="2536" y="2500"/>
                      <a:pt x="2713" y="2500"/>
                    </a:cubicBezTo>
                    <a:close/>
                    <a:moveTo>
                      <a:pt x="3328" y="4307"/>
                    </a:moveTo>
                    <a:lnTo>
                      <a:pt x="13771" y="4307"/>
                    </a:lnTo>
                    <a:cubicBezTo>
                      <a:pt x="13948" y="4307"/>
                      <a:pt x="14092" y="4162"/>
                      <a:pt x="14092" y="3986"/>
                    </a:cubicBezTo>
                    <a:lnTo>
                      <a:pt x="14092" y="3985"/>
                    </a:lnTo>
                    <a:cubicBezTo>
                      <a:pt x="14092" y="3808"/>
                      <a:pt x="13948" y="3663"/>
                      <a:pt x="13771" y="3663"/>
                    </a:cubicBezTo>
                    <a:lnTo>
                      <a:pt x="3328" y="3663"/>
                    </a:lnTo>
                    <a:cubicBezTo>
                      <a:pt x="3151" y="3663"/>
                      <a:pt x="3007" y="3808"/>
                      <a:pt x="3007" y="3985"/>
                    </a:cubicBezTo>
                    <a:lnTo>
                      <a:pt x="3007" y="3986"/>
                    </a:lnTo>
                    <a:cubicBezTo>
                      <a:pt x="3007" y="4162"/>
                      <a:pt x="3151" y="4307"/>
                      <a:pt x="3328" y="4307"/>
                    </a:cubicBezTo>
                    <a:close/>
                    <a:moveTo>
                      <a:pt x="3943" y="6114"/>
                    </a:moveTo>
                    <a:lnTo>
                      <a:pt x="13155" y="6114"/>
                    </a:lnTo>
                    <a:cubicBezTo>
                      <a:pt x="13332" y="6114"/>
                      <a:pt x="13477" y="5969"/>
                      <a:pt x="13477" y="5792"/>
                    </a:cubicBezTo>
                    <a:lnTo>
                      <a:pt x="13477" y="5792"/>
                    </a:lnTo>
                    <a:cubicBezTo>
                      <a:pt x="13477" y="5614"/>
                      <a:pt x="13332" y="5470"/>
                      <a:pt x="13155" y="5470"/>
                    </a:cubicBezTo>
                    <a:lnTo>
                      <a:pt x="3943" y="5470"/>
                    </a:lnTo>
                    <a:cubicBezTo>
                      <a:pt x="3765" y="5470"/>
                      <a:pt x="3622" y="5614"/>
                      <a:pt x="3622" y="5792"/>
                    </a:cubicBezTo>
                    <a:lnTo>
                      <a:pt x="3622" y="5792"/>
                    </a:lnTo>
                    <a:cubicBezTo>
                      <a:pt x="3622" y="5969"/>
                      <a:pt x="3765" y="6114"/>
                      <a:pt x="3943" y="6114"/>
                    </a:cubicBezTo>
                    <a:close/>
                    <a:moveTo>
                      <a:pt x="4559" y="7921"/>
                    </a:moveTo>
                    <a:lnTo>
                      <a:pt x="12541" y="7921"/>
                    </a:lnTo>
                    <a:cubicBezTo>
                      <a:pt x="12719" y="7921"/>
                      <a:pt x="12862" y="7775"/>
                      <a:pt x="12862" y="7599"/>
                    </a:cubicBezTo>
                    <a:lnTo>
                      <a:pt x="12862" y="7598"/>
                    </a:lnTo>
                    <a:cubicBezTo>
                      <a:pt x="12862" y="7421"/>
                      <a:pt x="12719" y="7277"/>
                      <a:pt x="12541" y="7277"/>
                    </a:cubicBezTo>
                    <a:lnTo>
                      <a:pt x="4559" y="7277"/>
                    </a:lnTo>
                    <a:cubicBezTo>
                      <a:pt x="4382" y="7277"/>
                      <a:pt x="4237" y="7421"/>
                      <a:pt x="4237" y="7598"/>
                    </a:cubicBezTo>
                    <a:lnTo>
                      <a:pt x="4237" y="7599"/>
                    </a:lnTo>
                    <a:cubicBezTo>
                      <a:pt x="4237" y="7775"/>
                      <a:pt x="4382" y="7921"/>
                      <a:pt x="4559" y="7921"/>
                    </a:cubicBezTo>
                    <a:close/>
                    <a:moveTo>
                      <a:pt x="5788" y="11533"/>
                    </a:moveTo>
                    <a:lnTo>
                      <a:pt x="11311" y="11533"/>
                    </a:lnTo>
                    <a:cubicBezTo>
                      <a:pt x="11488" y="11533"/>
                      <a:pt x="11632" y="11389"/>
                      <a:pt x="11632" y="11212"/>
                    </a:cubicBezTo>
                    <a:lnTo>
                      <a:pt x="11632" y="11212"/>
                    </a:lnTo>
                    <a:cubicBezTo>
                      <a:pt x="11632" y="11034"/>
                      <a:pt x="11488" y="10890"/>
                      <a:pt x="11311" y="10890"/>
                    </a:cubicBezTo>
                    <a:lnTo>
                      <a:pt x="5788" y="10890"/>
                    </a:lnTo>
                    <a:cubicBezTo>
                      <a:pt x="5610" y="10890"/>
                      <a:pt x="5467" y="11034"/>
                      <a:pt x="5467" y="11212"/>
                    </a:cubicBezTo>
                    <a:lnTo>
                      <a:pt x="5467" y="11212"/>
                    </a:lnTo>
                    <a:cubicBezTo>
                      <a:pt x="5467" y="11389"/>
                      <a:pt x="5610" y="11533"/>
                      <a:pt x="5788" y="11533"/>
                    </a:cubicBezTo>
                    <a:close/>
                    <a:moveTo>
                      <a:pt x="5173" y="9727"/>
                    </a:moveTo>
                    <a:lnTo>
                      <a:pt x="11925" y="9727"/>
                    </a:lnTo>
                    <a:cubicBezTo>
                      <a:pt x="12103" y="9727"/>
                      <a:pt x="12247" y="9582"/>
                      <a:pt x="12247" y="9406"/>
                    </a:cubicBezTo>
                    <a:lnTo>
                      <a:pt x="12247" y="9405"/>
                    </a:lnTo>
                    <a:cubicBezTo>
                      <a:pt x="12247" y="9228"/>
                      <a:pt x="12103" y="9084"/>
                      <a:pt x="11925" y="9084"/>
                    </a:cubicBezTo>
                    <a:lnTo>
                      <a:pt x="5173" y="9084"/>
                    </a:lnTo>
                    <a:cubicBezTo>
                      <a:pt x="4996" y="9084"/>
                      <a:pt x="4851" y="9228"/>
                      <a:pt x="4851" y="9405"/>
                    </a:cubicBezTo>
                    <a:lnTo>
                      <a:pt x="4851" y="9406"/>
                    </a:lnTo>
                    <a:cubicBezTo>
                      <a:pt x="4851" y="9582"/>
                      <a:pt x="4996" y="9727"/>
                      <a:pt x="5173" y="9727"/>
                    </a:cubicBezTo>
                    <a:close/>
                    <a:moveTo>
                      <a:pt x="9622" y="14203"/>
                    </a:moveTo>
                    <a:lnTo>
                      <a:pt x="9622" y="53803"/>
                    </a:lnTo>
                    <a:lnTo>
                      <a:pt x="7476" y="53803"/>
                    </a:lnTo>
                    <a:lnTo>
                      <a:pt x="7476" y="14203"/>
                    </a:lnTo>
                    <a:lnTo>
                      <a:pt x="5957" y="14203"/>
                    </a:lnTo>
                    <a:cubicBezTo>
                      <a:pt x="5381" y="14203"/>
                      <a:pt x="5090" y="13765"/>
                      <a:pt x="4909" y="13289"/>
                    </a:cubicBezTo>
                    <a:lnTo>
                      <a:pt x="182" y="914"/>
                    </a:lnTo>
                    <a:cubicBezTo>
                      <a:pt x="0" y="438"/>
                      <a:pt x="654" y="0"/>
                      <a:pt x="1231" y="0"/>
                    </a:cubicBezTo>
                    <a:lnTo>
                      <a:pt x="15868" y="0"/>
                    </a:lnTo>
                    <a:cubicBezTo>
                      <a:pt x="16444" y="0"/>
                      <a:pt x="17098" y="437"/>
                      <a:pt x="16917" y="914"/>
                    </a:cubicBezTo>
                    <a:lnTo>
                      <a:pt x="12190" y="13289"/>
                    </a:lnTo>
                    <a:cubicBezTo>
                      <a:pt x="12009" y="13765"/>
                      <a:pt x="11718" y="14203"/>
                      <a:pt x="11142" y="142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96"/>
              <p:cNvSpPr/>
              <p:nvPr/>
            </p:nvSpPr>
            <p:spPr>
              <a:xfrm>
                <a:off x="648090" y="1363357"/>
                <a:ext cx="55914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478" extrusionOk="0">
                    <a:moveTo>
                      <a:pt x="0" y="1"/>
                    </a:moveTo>
                    <a:lnTo>
                      <a:pt x="2146" y="1"/>
                    </a:lnTo>
                    <a:lnTo>
                      <a:pt x="2146" y="1477"/>
                    </a:lnTo>
                    <a:lnTo>
                      <a:pt x="0" y="1477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96"/>
              <p:cNvSpPr/>
              <p:nvPr/>
            </p:nvSpPr>
            <p:spPr>
              <a:xfrm>
                <a:off x="611848" y="1412366"/>
                <a:ext cx="128425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21191" extrusionOk="0">
                    <a:moveTo>
                      <a:pt x="4929" y="21191"/>
                    </a:moveTo>
                    <a:lnTo>
                      <a:pt x="4929" y="1"/>
                    </a:lnTo>
                    <a:cubicBezTo>
                      <a:pt x="4128" y="422"/>
                      <a:pt x="3580" y="1263"/>
                      <a:pt x="3580" y="2231"/>
                    </a:cubicBezTo>
                    <a:cubicBezTo>
                      <a:pt x="3580" y="3103"/>
                      <a:pt x="4022" y="3870"/>
                      <a:pt x="4694" y="4323"/>
                    </a:cubicBezTo>
                    <a:cubicBezTo>
                      <a:pt x="4022" y="4775"/>
                      <a:pt x="3580" y="5543"/>
                      <a:pt x="3580" y="6414"/>
                    </a:cubicBezTo>
                    <a:cubicBezTo>
                      <a:pt x="3580" y="7285"/>
                      <a:pt x="4022" y="8053"/>
                      <a:pt x="4694" y="8505"/>
                    </a:cubicBezTo>
                    <a:cubicBezTo>
                      <a:pt x="4022" y="8958"/>
                      <a:pt x="3580" y="9724"/>
                      <a:pt x="3580" y="10597"/>
                    </a:cubicBezTo>
                    <a:cubicBezTo>
                      <a:pt x="3580" y="11466"/>
                      <a:pt x="4022" y="12234"/>
                      <a:pt x="4694" y="12687"/>
                    </a:cubicBezTo>
                    <a:cubicBezTo>
                      <a:pt x="4022" y="13139"/>
                      <a:pt x="3580" y="13907"/>
                      <a:pt x="3580" y="14778"/>
                    </a:cubicBezTo>
                    <a:cubicBezTo>
                      <a:pt x="3580" y="15649"/>
                      <a:pt x="4022" y="16416"/>
                      <a:pt x="4694" y="16869"/>
                    </a:cubicBezTo>
                    <a:cubicBezTo>
                      <a:pt x="4022" y="17322"/>
                      <a:pt x="3580" y="18089"/>
                      <a:pt x="3580" y="18960"/>
                    </a:cubicBezTo>
                    <a:cubicBezTo>
                      <a:pt x="3580" y="19929"/>
                      <a:pt x="4128" y="20770"/>
                      <a:pt x="4929" y="21191"/>
                    </a:cubicBezTo>
                    <a:close/>
                    <a:moveTo>
                      <a:pt x="0" y="21191"/>
                    </a:moveTo>
                    <a:cubicBezTo>
                      <a:pt x="801" y="20770"/>
                      <a:pt x="1348" y="19929"/>
                      <a:pt x="1348" y="18960"/>
                    </a:cubicBezTo>
                    <a:cubicBezTo>
                      <a:pt x="1348" y="18089"/>
                      <a:pt x="906" y="17322"/>
                      <a:pt x="234" y="16869"/>
                    </a:cubicBezTo>
                    <a:cubicBezTo>
                      <a:pt x="906" y="16416"/>
                      <a:pt x="1348" y="15649"/>
                      <a:pt x="1348" y="14778"/>
                    </a:cubicBezTo>
                    <a:cubicBezTo>
                      <a:pt x="1348" y="13907"/>
                      <a:pt x="906" y="13139"/>
                      <a:pt x="234" y="12686"/>
                    </a:cubicBezTo>
                    <a:cubicBezTo>
                      <a:pt x="906" y="12234"/>
                      <a:pt x="1348" y="11466"/>
                      <a:pt x="1348" y="10595"/>
                    </a:cubicBezTo>
                    <a:cubicBezTo>
                      <a:pt x="1348" y="9724"/>
                      <a:pt x="906" y="8958"/>
                      <a:pt x="234" y="8505"/>
                    </a:cubicBezTo>
                    <a:cubicBezTo>
                      <a:pt x="906" y="8052"/>
                      <a:pt x="1348" y="7285"/>
                      <a:pt x="1348" y="6414"/>
                    </a:cubicBezTo>
                    <a:cubicBezTo>
                      <a:pt x="1348" y="5543"/>
                      <a:pt x="906" y="4775"/>
                      <a:pt x="234" y="4323"/>
                    </a:cubicBezTo>
                    <a:cubicBezTo>
                      <a:pt x="906" y="3870"/>
                      <a:pt x="1348" y="3102"/>
                      <a:pt x="1348" y="2231"/>
                    </a:cubicBezTo>
                    <a:cubicBezTo>
                      <a:pt x="1348" y="1263"/>
                      <a:pt x="801" y="422"/>
                      <a:pt x="0" y="1"/>
                    </a:cubicBezTo>
                    <a:lnTo>
                      <a:pt x="0" y="2119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96"/>
              <p:cNvSpPr/>
              <p:nvPr/>
            </p:nvSpPr>
            <p:spPr>
              <a:xfrm>
                <a:off x="453303" y="3"/>
                <a:ext cx="445514" cy="23814"/>
              </a:xfrm>
              <a:custGeom>
                <a:avLst/>
                <a:gdLst/>
                <a:ahLst/>
                <a:cxnLst/>
                <a:rect l="l" t="t" r="r" b="b"/>
                <a:pathLst>
                  <a:path w="17099" h="914" extrusionOk="0">
                    <a:moveTo>
                      <a:pt x="182" y="914"/>
                    </a:moveTo>
                    <a:lnTo>
                      <a:pt x="16917" y="914"/>
                    </a:lnTo>
                    <a:cubicBezTo>
                      <a:pt x="17098" y="438"/>
                      <a:pt x="16444" y="0"/>
                      <a:pt x="15868" y="0"/>
                    </a:cubicBezTo>
                    <a:lnTo>
                      <a:pt x="1231" y="0"/>
                    </a:lnTo>
                    <a:cubicBezTo>
                      <a:pt x="654" y="1"/>
                      <a:pt x="0" y="439"/>
                      <a:pt x="182" y="91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97"/>
          <p:cNvSpPr txBox="1">
            <a:spLocks noGrp="1"/>
          </p:cNvSpPr>
          <p:nvPr>
            <p:ph type="title"/>
          </p:nvPr>
        </p:nvSpPr>
        <p:spPr>
          <a:xfrm>
            <a:off x="5685413" y="1458175"/>
            <a:ext cx="24408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97"/>
          <p:cNvSpPr txBox="1">
            <a:spLocks noGrp="1"/>
          </p:cNvSpPr>
          <p:nvPr>
            <p:ph type="subTitle" idx="1"/>
          </p:nvPr>
        </p:nvSpPr>
        <p:spPr>
          <a:xfrm>
            <a:off x="5685413" y="2605025"/>
            <a:ext cx="24408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1" name="Google Shape;1711;p97"/>
          <p:cNvGrpSpPr/>
          <p:nvPr/>
        </p:nvGrpSpPr>
        <p:grpSpPr>
          <a:xfrm>
            <a:off x="-377725" y="-131375"/>
            <a:ext cx="9689225" cy="5622192"/>
            <a:chOff x="-377725" y="-131375"/>
            <a:chExt cx="9689225" cy="5622192"/>
          </a:xfrm>
        </p:grpSpPr>
        <p:sp>
          <p:nvSpPr>
            <p:cNvPr id="1712" name="Google Shape;1712;p97"/>
            <p:cNvSpPr/>
            <p:nvPr/>
          </p:nvSpPr>
          <p:spPr>
            <a:xfrm>
              <a:off x="-377725" y="-131375"/>
              <a:ext cx="3399783" cy="2118884"/>
            </a:xfrm>
            <a:custGeom>
              <a:avLst/>
              <a:gdLst/>
              <a:ahLst/>
              <a:cxnLst/>
              <a:rect l="l" t="t" r="r" b="b"/>
              <a:pathLst>
                <a:path w="55198" h="23676" extrusionOk="0">
                  <a:moveTo>
                    <a:pt x="0" y="1"/>
                  </a:moveTo>
                  <a:lnTo>
                    <a:pt x="0" y="19480"/>
                  </a:lnTo>
                  <a:cubicBezTo>
                    <a:pt x="2584" y="22211"/>
                    <a:pt x="7225" y="23675"/>
                    <a:pt x="11907" y="23675"/>
                  </a:cubicBezTo>
                  <a:cubicBezTo>
                    <a:pt x="16662" y="23675"/>
                    <a:pt x="21460" y="22164"/>
                    <a:pt x="24185" y="18934"/>
                  </a:cubicBezTo>
                  <a:cubicBezTo>
                    <a:pt x="27337" y="15197"/>
                    <a:pt x="29451" y="14494"/>
                    <a:pt x="31252" y="14494"/>
                  </a:cubicBezTo>
                  <a:cubicBezTo>
                    <a:pt x="32336" y="14494"/>
                    <a:pt x="33307" y="14749"/>
                    <a:pt x="34322" y="14749"/>
                  </a:cubicBezTo>
                  <a:cubicBezTo>
                    <a:pt x="36414" y="14749"/>
                    <a:pt x="38694" y="13668"/>
                    <a:pt x="42545" y="7051"/>
                  </a:cubicBezTo>
                  <a:cubicBezTo>
                    <a:pt x="45455" y="2057"/>
                    <a:pt x="55197" y="2765"/>
                    <a:pt x="48237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97"/>
            <p:cNvSpPr/>
            <p:nvPr/>
          </p:nvSpPr>
          <p:spPr>
            <a:xfrm rot="5400000">
              <a:off x="6363658" y="2542974"/>
              <a:ext cx="1773642" cy="4122043"/>
            </a:xfrm>
            <a:custGeom>
              <a:avLst/>
              <a:gdLst/>
              <a:ahLst/>
              <a:cxnLst/>
              <a:rect l="l" t="t" r="r" b="b"/>
              <a:pathLst>
                <a:path w="18617" h="28508" extrusionOk="0">
                  <a:moveTo>
                    <a:pt x="2414" y="0"/>
                  </a:moveTo>
                  <a:cubicBezTo>
                    <a:pt x="1561" y="1404"/>
                    <a:pt x="927" y="2897"/>
                    <a:pt x="636" y="4125"/>
                  </a:cubicBezTo>
                  <a:cubicBezTo>
                    <a:pt x="1" y="6802"/>
                    <a:pt x="858" y="9773"/>
                    <a:pt x="2813" y="11707"/>
                  </a:cubicBezTo>
                  <a:cubicBezTo>
                    <a:pt x="3919" y="12801"/>
                    <a:pt x="5427" y="13711"/>
                    <a:pt x="5744" y="15236"/>
                  </a:cubicBezTo>
                  <a:cubicBezTo>
                    <a:pt x="6266" y="17753"/>
                    <a:pt x="3182" y="19761"/>
                    <a:pt x="3178" y="22332"/>
                  </a:cubicBezTo>
                  <a:cubicBezTo>
                    <a:pt x="3175" y="24311"/>
                    <a:pt x="4980" y="25786"/>
                    <a:pt x="6726" y="26719"/>
                  </a:cubicBezTo>
                  <a:cubicBezTo>
                    <a:pt x="8661" y="27754"/>
                    <a:pt x="10878" y="28507"/>
                    <a:pt x="13038" y="28507"/>
                  </a:cubicBezTo>
                  <a:cubicBezTo>
                    <a:pt x="14093" y="28507"/>
                    <a:pt x="15134" y="28328"/>
                    <a:pt x="16122" y="27913"/>
                  </a:cubicBezTo>
                  <a:cubicBezTo>
                    <a:pt x="17074" y="27514"/>
                    <a:pt x="17902" y="26926"/>
                    <a:pt x="18616" y="26210"/>
                  </a:cubicBezTo>
                  <a:lnTo>
                    <a:pt x="18616" y="0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97"/>
          <p:cNvGrpSpPr/>
          <p:nvPr/>
        </p:nvGrpSpPr>
        <p:grpSpPr>
          <a:xfrm rot="435512">
            <a:off x="4065498" y="4371570"/>
            <a:ext cx="2115067" cy="464877"/>
            <a:chOff x="1519838" y="489576"/>
            <a:chExt cx="1540241" cy="338559"/>
          </a:xfrm>
        </p:grpSpPr>
        <p:sp>
          <p:nvSpPr>
            <p:cNvPr id="1715" name="Google Shape;1715;p97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97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97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97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97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98"/>
          <p:cNvSpPr txBox="1">
            <a:spLocks noGrp="1"/>
          </p:cNvSpPr>
          <p:nvPr>
            <p:ph type="title"/>
          </p:nvPr>
        </p:nvSpPr>
        <p:spPr>
          <a:xfrm>
            <a:off x="1938013" y="1458725"/>
            <a:ext cx="21189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98"/>
          <p:cNvSpPr txBox="1">
            <a:spLocks noGrp="1"/>
          </p:cNvSpPr>
          <p:nvPr>
            <p:ph type="subTitle" idx="1"/>
          </p:nvPr>
        </p:nvSpPr>
        <p:spPr>
          <a:xfrm>
            <a:off x="1938013" y="2434376"/>
            <a:ext cx="21189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3" name="Google Shape;1723;p98"/>
          <p:cNvGrpSpPr/>
          <p:nvPr/>
        </p:nvGrpSpPr>
        <p:grpSpPr>
          <a:xfrm>
            <a:off x="-3230645" y="-1462226"/>
            <a:ext cx="15692244" cy="9378824"/>
            <a:chOff x="-3230645" y="-1462226"/>
            <a:chExt cx="15692244" cy="9378824"/>
          </a:xfrm>
        </p:grpSpPr>
        <p:sp>
          <p:nvSpPr>
            <p:cNvPr id="1724" name="Google Shape;1724;p98"/>
            <p:cNvSpPr/>
            <p:nvPr/>
          </p:nvSpPr>
          <p:spPr>
            <a:xfrm rot="8100000">
              <a:off x="-2171440" y="1904430"/>
              <a:ext cx="4886134" cy="5019789"/>
            </a:xfrm>
            <a:custGeom>
              <a:avLst/>
              <a:gdLst/>
              <a:ahLst/>
              <a:cxnLst/>
              <a:rect l="l" t="t" r="r" b="b"/>
              <a:pathLst>
                <a:path w="49609" h="50966" extrusionOk="0">
                  <a:moveTo>
                    <a:pt x="6871" y="45273"/>
                  </a:moveTo>
                  <a:cubicBezTo>
                    <a:pt x="6871" y="45273"/>
                    <a:pt x="1" y="36777"/>
                    <a:pt x="11156" y="31660"/>
                  </a:cubicBezTo>
                  <a:cubicBezTo>
                    <a:pt x="22312" y="26543"/>
                    <a:pt x="4727" y="12038"/>
                    <a:pt x="12942" y="6020"/>
                  </a:cubicBezTo>
                  <a:cubicBezTo>
                    <a:pt x="21156" y="1"/>
                    <a:pt x="45681" y="2119"/>
                    <a:pt x="45561" y="15428"/>
                  </a:cubicBezTo>
                  <a:cubicBezTo>
                    <a:pt x="45561" y="15428"/>
                    <a:pt x="49609" y="29550"/>
                    <a:pt x="37109" y="30499"/>
                  </a:cubicBezTo>
                  <a:cubicBezTo>
                    <a:pt x="24609" y="31447"/>
                    <a:pt x="33159" y="44730"/>
                    <a:pt x="25253" y="46153"/>
                  </a:cubicBezTo>
                  <a:cubicBezTo>
                    <a:pt x="17347" y="47578"/>
                    <a:pt x="13299" y="50966"/>
                    <a:pt x="6871" y="45273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98"/>
            <p:cNvSpPr/>
            <p:nvPr/>
          </p:nvSpPr>
          <p:spPr>
            <a:xfrm rot="-754148">
              <a:off x="7732517" y="-1046882"/>
              <a:ext cx="4301814" cy="4400566"/>
            </a:xfrm>
            <a:custGeom>
              <a:avLst/>
              <a:gdLst/>
              <a:ahLst/>
              <a:cxnLst/>
              <a:rect l="l" t="t" r="r" b="b"/>
              <a:pathLst>
                <a:path w="8297" h="7964" extrusionOk="0">
                  <a:moveTo>
                    <a:pt x="5631" y="1"/>
                  </a:moveTo>
                  <a:cubicBezTo>
                    <a:pt x="5203" y="1"/>
                    <a:pt x="4775" y="104"/>
                    <a:pt x="4399" y="309"/>
                  </a:cubicBezTo>
                  <a:cubicBezTo>
                    <a:pt x="4137" y="452"/>
                    <a:pt x="3900" y="641"/>
                    <a:pt x="3628" y="763"/>
                  </a:cubicBezTo>
                  <a:cubicBezTo>
                    <a:pt x="3468" y="836"/>
                    <a:pt x="3330" y="866"/>
                    <a:pt x="3199" y="866"/>
                  </a:cubicBezTo>
                  <a:cubicBezTo>
                    <a:pt x="2954" y="866"/>
                    <a:pt x="2738" y="760"/>
                    <a:pt x="2463" y="635"/>
                  </a:cubicBezTo>
                  <a:cubicBezTo>
                    <a:pt x="2273" y="549"/>
                    <a:pt x="2073" y="505"/>
                    <a:pt x="1874" y="505"/>
                  </a:cubicBezTo>
                  <a:cubicBezTo>
                    <a:pt x="1640" y="505"/>
                    <a:pt x="1408" y="565"/>
                    <a:pt x="1193" y="685"/>
                  </a:cubicBezTo>
                  <a:cubicBezTo>
                    <a:pt x="626" y="1005"/>
                    <a:pt x="243" y="1663"/>
                    <a:pt x="108" y="2289"/>
                  </a:cubicBezTo>
                  <a:cubicBezTo>
                    <a:pt x="1" y="2786"/>
                    <a:pt x="66" y="3334"/>
                    <a:pt x="353" y="3753"/>
                  </a:cubicBezTo>
                  <a:cubicBezTo>
                    <a:pt x="492" y="3957"/>
                    <a:pt x="684" y="4136"/>
                    <a:pt x="742" y="4376"/>
                  </a:cubicBezTo>
                  <a:cubicBezTo>
                    <a:pt x="817" y="4681"/>
                    <a:pt x="661" y="4986"/>
                    <a:pt x="570" y="5287"/>
                  </a:cubicBezTo>
                  <a:cubicBezTo>
                    <a:pt x="317" y="6122"/>
                    <a:pt x="720" y="7107"/>
                    <a:pt x="1479" y="7537"/>
                  </a:cubicBezTo>
                  <a:cubicBezTo>
                    <a:pt x="1920" y="7787"/>
                    <a:pt x="2435" y="7964"/>
                    <a:pt x="2947" y="7964"/>
                  </a:cubicBezTo>
                  <a:cubicBezTo>
                    <a:pt x="3160" y="7964"/>
                    <a:pt x="3373" y="7933"/>
                    <a:pt x="3580" y="7864"/>
                  </a:cubicBezTo>
                  <a:cubicBezTo>
                    <a:pt x="4157" y="7671"/>
                    <a:pt x="4563" y="7154"/>
                    <a:pt x="4920" y="6690"/>
                  </a:cubicBezTo>
                  <a:cubicBezTo>
                    <a:pt x="5341" y="6142"/>
                    <a:pt x="5748" y="5925"/>
                    <a:pt x="6408" y="5715"/>
                  </a:cubicBezTo>
                  <a:cubicBezTo>
                    <a:pt x="6891" y="5562"/>
                    <a:pt x="7329" y="5316"/>
                    <a:pt x="7646" y="4912"/>
                  </a:cubicBezTo>
                  <a:cubicBezTo>
                    <a:pt x="8067" y="4377"/>
                    <a:pt x="8238" y="3688"/>
                    <a:pt x="8264" y="3018"/>
                  </a:cubicBezTo>
                  <a:cubicBezTo>
                    <a:pt x="8297" y="2185"/>
                    <a:pt x="7991" y="1311"/>
                    <a:pt x="7402" y="720"/>
                  </a:cubicBezTo>
                  <a:cubicBezTo>
                    <a:pt x="7204" y="522"/>
                    <a:pt x="6973" y="356"/>
                    <a:pt x="6710" y="236"/>
                  </a:cubicBezTo>
                  <a:cubicBezTo>
                    <a:pt x="6374" y="79"/>
                    <a:pt x="6002" y="1"/>
                    <a:pt x="5631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98"/>
          <p:cNvGrpSpPr/>
          <p:nvPr/>
        </p:nvGrpSpPr>
        <p:grpSpPr>
          <a:xfrm>
            <a:off x="340979" y="189024"/>
            <a:ext cx="8736058" cy="4743115"/>
            <a:chOff x="340979" y="189024"/>
            <a:chExt cx="8736058" cy="4743115"/>
          </a:xfrm>
        </p:grpSpPr>
        <p:grpSp>
          <p:nvGrpSpPr>
            <p:cNvPr id="1727" name="Google Shape;1727;p98"/>
            <p:cNvGrpSpPr/>
            <p:nvPr/>
          </p:nvGrpSpPr>
          <p:grpSpPr>
            <a:xfrm rot="-899934">
              <a:off x="552917" y="3221549"/>
              <a:ext cx="388873" cy="1689041"/>
              <a:chOff x="87152" y="3097838"/>
              <a:chExt cx="295047" cy="1281515"/>
            </a:xfrm>
          </p:grpSpPr>
          <p:sp>
            <p:nvSpPr>
              <p:cNvPr id="1728" name="Google Shape;1728;p98"/>
              <p:cNvSpPr/>
              <p:nvPr/>
            </p:nvSpPr>
            <p:spPr>
              <a:xfrm>
                <a:off x="87152" y="3256279"/>
                <a:ext cx="295047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3104" extrusionOk="0">
                    <a:moveTo>
                      <a:pt x="1648" y="0"/>
                    </a:moveTo>
                    <a:lnTo>
                      <a:pt x="9677" y="0"/>
                    </a:lnTo>
                    <a:cubicBezTo>
                      <a:pt x="10583" y="0"/>
                      <a:pt x="11324" y="741"/>
                      <a:pt x="11324" y="1646"/>
                    </a:cubicBezTo>
                    <a:lnTo>
                      <a:pt x="11324" y="41458"/>
                    </a:lnTo>
                    <a:cubicBezTo>
                      <a:pt x="11324" y="42363"/>
                      <a:pt x="10583" y="43104"/>
                      <a:pt x="9677" y="43104"/>
                    </a:cubicBezTo>
                    <a:lnTo>
                      <a:pt x="1648" y="43104"/>
                    </a:lnTo>
                    <a:cubicBezTo>
                      <a:pt x="742" y="43104"/>
                      <a:pt x="1" y="42363"/>
                      <a:pt x="1" y="41458"/>
                    </a:cubicBezTo>
                    <a:lnTo>
                      <a:pt x="1" y="1646"/>
                    </a:lnTo>
                    <a:cubicBezTo>
                      <a:pt x="1" y="741"/>
                      <a:pt x="742" y="0"/>
                      <a:pt x="1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98"/>
              <p:cNvSpPr/>
              <p:nvPr/>
            </p:nvSpPr>
            <p:spPr>
              <a:xfrm>
                <a:off x="137126" y="3133898"/>
                <a:ext cx="195126" cy="122406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4698" extrusionOk="0">
                    <a:moveTo>
                      <a:pt x="0" y="1"/>
                    </a:moveTo>
                    <a:lnTo>
                      <a:pt x="7488" y="1"/>
                    </a:lnTo>
                    <a:lnTo>
                      <a:pt x="7488" y="4697"/>
                    </a:lnTo>
                    <a:lnTo>
                      <a:pt x="0" y="46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98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1" y="1385"/>
                    </a:moveTo>
                    <a:lnTo>
                      <a:pt x="9406" y="1385"/>
                    </a:lnTo>
                    <a:lnTo>
                      <a:pt x="78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98"/>
              <p:cNvSpPr/>
              <p:nvPr/>
            </p:nvSpPr>
            <p:spPr>
              <a:xfrm>
                <a:off x="150388" y="3176602"/>
                <a:ext cx="168576" cy="79702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059" extrusionOk="0">
                    <a:moveTo>
                      <a:pt x="2356" y="0"/>
                    </a:moveTo>
                    <a:lnTo>
                      <a:pt x="2356" y="0"/>
                    </a:lnTo>
                    <a:cubicBezTo>
                      <a:pt x="2684" y="0"/>
                      <a:pt x="2952" y="275"/>
                      <a:pt x="2952" y="611"/>
                    </a:cubicBezTo>
                    <a:lnTo>
                      <a:pt x="2952" y="3058"/>
                    </a:lnTo>
                    <a:lnTo>
                      <a:pt x="1759" y="3058"/>
                    </a:lnTo>
                    <a:lnTo>
                      <a:pt x="1759" y="611"/>
                    </a:lnTo>
                    <a:cubicBezTo>
                      <a:pt x="1759" y="275"/>
                      <a:pt x="2028" y="0"/>
                      <a:pt x="2356" y="0"/>
                    </a:cubicBezTo>
                    <a:close/>
                    <a:moveTo>
                      <a:pt x="4114" y="0"/>
                    </a:moveTo>
                    <a:lnTo>
                      <a:pt x="4114" y="0"/>
                    </a:lnTo>
                    <a:cubicBezTo>
                      <a:pt x="4443" y="0"/>
                      <a:pt x="4711" y="275"/>
                      <a:pt x="4711" y="611"/>
                    </a:cubicBezTo>
                    <a:lnTo>
                      <a:pt x="4711" y="3058"/>
                    </a:lnTo>
                    <a:lnTo>
                      <a:pt x="3518" y="3058"/>
                    </a:lnTo>
                    <a:lnTo>
                      <a:pt x="3518" y="611"/>
                    </a:lnTo>
                    <a:cubicBezTo>
                      <a:pt x="3518" y="275"/>
                      <a:pt x="3786" y="0"/>
                      <a:pt x="4114" y="0"/>
                    </a:cubicBezTo>
                    <a:close/>
                    <a:moveTo>
                      <a:pt x="5873" y="0"/>
                    </a:moveTo>
                    <a:lnTo>
                      <a:pt x="5873" y="0"/>
                    </a:lnTo>
                    <a:cubicBezTo>
                      <a:pt x="6201" y="0"/>
                      <a:pt x="6469" y="275"/>
                      <a:pt x="6469" y="611"/>
                    </a:cubicBezTo>
                    <a:lnTo>
                      <a:pt x="6469" y="3058"/>
                    </a:lnTo>
                    <a:lnTo>
                      <a:pt x="5275" y="3058"/>
                    </a:lnTo>
                    <a:lnTo>
                      <a:pt x="5275" y="611"/>
                    </a:lnTo>
                    <a:cubicBezTo>
                      <a:pt x="5275" y="275"/>
                      <a:pt x="5544" y="0"/>
                      <a:pt x="5873" y="0"/>
                    </a:cubicBezTo>
                    <a:close/>
                    <a:moveTo>
                      <a:pt x="597" y="0"/>
                    </a:moveTo>
                    <a:lnTo>
                      <a:pt x="597" y="0"/>
                    </a:lnTo>
                    <a:cubicBezTo>
                      <a:pt x="927" y="0"/>
                      <a:pt x="1195" y="275"/>
                      <a:pt x="1195" y="611"/>
                    </a:cubicBezTo>
                    <a:lnTo>
                      <a:pt x="1195" y="3058"/>
                    </a:lnTo>
                    <a:lnTo>
                      <a:pt x="1" y="3058"/>
                    </a:lnTo>
                    <a:lnTo>
                      <a:pt x="1" y="611"/>
                    </a:lnTo>
                    <a:cubicBezTo>
                      <a:pt x="1" y="275"/>
                      <a:pt x="269" y="0"/>
                      <a:pt x="597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98"/>
              <p:cNvSpPr/>
              <p:nvPr/>
            </p:nvSpPr>
            <p:spPr>
              <a:xfrm>
                <a:off x="87152" y="3097838"/>
                <a:ext cx="245099" cy="36086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1385" extrusionOk="0">
                    <a:moveTo>
                      <a:pt x="7859" y="1"/>
                    </a:moveTo>
                    <a:lnTo>
                      <a:pt x="1" y="1385"/>
                    </a:lnTo>
                    <a:lnTo>
                      <a:pt x="9406" y="1385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8"/>
              <p:cNvSpPr/>
              <p:nvPr/>
            </p:nvSpPr>
            <p:spPr>
              <a:xfrm>
                <a:off x="339286" y="3256279"/>
                <a:ext cx="42913" cy="11230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43104" extrusionOk="0">
                    <a:moveTo>
                      <a:pt x="1" y="43104"/>
                    </a:moveTo>
                    <a:lnTo>
                      <a:pt x="1" y="0"/>
                    </a:lnTo>
                    <a:cubicBezTo>
                      <a:pt x="906" y="0"/>
                      <a:pt x="1647" y="741"/>
                      <a:pt x="1647" y="1646"/>
                    </a:cubicBezTo>
                    <a:lnTo>
                      <a:pt x="1647" y="41458"/>
                    </a:lnTo>
                    <a:cubicBezTo>
                      <a:pt x="1647" y="42363"/>
                      <a:pt x="906" y="43104"/>
                      <a:pt x="1" y="43104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8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1" y="1"/>
                    </a:moveTo>
                    <a:lnTo>
                      <a:pt x="7533" y="1"/>
                    </a:lnTo>
                    <a:lnTo>
                      <a:pt x="7533" y="29464"/>
                    </a:lnTo>
                    <a:lnTo>
                      <a:pt x="1" y="2946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8"/>
              <p:cNvSpPr/>
              <p:nvPr/>
            </p:nvSpPr>
            <p:spPr>
              <a:xfrm>
                <a:off x="87152" y="3433948"/>
                <a:ext cx="196298" cy="767711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29465" extrusionOk="0">
                    <a:moveTo>
                      <a:pt x="7533" y="1"/>
                    </a:moveTo>
                    <a:lnTo>
                      <a:pt x="1" y="29464"/>
                    </a:lnTo>
                    <a:lnTo>
                      <a:pt x="7533" y="29464"/>
                    </a:ln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6" name="Google Shape;1736;p98"/>
            <p:cNvGrpSpPr/>
            <p:nvPr/>
          </p:nvGrpSpPr>
          <p:grpSpPr>
            <a:xfrm rot="-9900006">
              <a:off x="8431097" y="2949874"/>
              <a:ext cx="248197" cy="1650110"/>
              <a:chOff x="3334752" y="1474169"/>
              <a:chExt cx="143902" cy="956714"/>
            </a:xfrm>
          </p:grpSpPr>
          <p:sp>
            <p:nvSpPr>
              <p:cNvPr id="1737" name="Google Shape;1737;p98"/>
              <p:cNvSpPr/>
              <p:nvPr/>
            </p:nvSpPr>
            <p:spPr>
              <a:xfrm>
                <a:off x="3372479" y="1474169"/>
                <a:ext cx="68420" cy="647284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4843" extrusionOk="0">
                    <a:moveTo>
                      <a:pt x="965" y="1216"/>
                    </a:moveTo>
                    <a:cubicBezTo>
                      <a:pt x="965" y="998"/>
                      <a:pt x="1142" y="821"/>
                      <a:pt x="1360" y="821"/>
                    </a:cubicBezTo>
                    <a:cubicBezTo>
                      <a:pt x="1578" y="821"/>
                      <a:pt x="1755" y="998"/>
                      <a:pt x="1755" y="1216"/>
                    </a:cubicBezTo>
                    <a:cubicBezTo>
                      <a:pt x="1755" y="1434"/>
                      <a:pt x="1578" y="1611"/>
                      <a:pt x="1360" y="1611"/>
                    </a:cubicBezTo>
                    <a:cubicBezTo>
                      <a:pt x="1141" y="1611"/>
                      <a:pt x="965" y="1434"/>
                      <a:pt x="965" y="1216"/>
                    </a:cubicBezTo>
                    <a:close/>
                    <a:moveTo>
                      <a:pt x="2625" y="1313"/>
                    </a:moveTo>
                    <a:lnTo>
                      <a:pt x="2625" y="12070"/>
                    </a:lnTo>
                    <a:lnTo>
                      <a:pt x="2625" y="13527"/>
                    </a:lnTo>
                    <a:lnTo>
                      <a:pt x="2625" y="24843"/>
                    </a:lnTo>
                    <a:lnTo>
                      <a:pt x="1" y="24843"/>
                    </a:lnTo>
                    <a:lnTo>
                      <a:pt x="1" y="13527"/>
                    </a:lnTo>
                    <a:lnTo>
                      <a:pt x="1" y="12086"/>
                    </a:lnTo>
                    <a:lnTo>
                      <a:pt x="1" y="12070"/>
                    </a:lnTo>
                    <a:lnTo>
                      <a:pt x="1" y="12036"/>
                    </a:lnTo>
                    <a:lnTo>
                      <a:pt x="1" y="1330"/>
                    </a:lnTo>
                    <a:lnTo>
                      <a:pt x="1" y="1313"/>
                    </a:lnTo>
                    <a:cubicBezTo>
                      <a:pt x="1" y="588"/>
                      <a:pt x="588" y="1"/>
                      <a:pt x="1313" y="1"/>
                    </a:cubicBezTo>
                    <a:cubicBezTo>
                      <a:pt x="2038" y="1"/>
                      <a:pt x="2625" y="588"/>
                      <a:pt x="2625" y="1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98"/>
              <p:cNvSpPr/>
              <p:nvPr/>
            </p:nvSpPr>
            <p:spPr>
              <a:xfrm>
                <a:off x="3372479" y="1527034"/>
                <a:ext cx="68420" cy="58191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2334" extrusionOk="0">
                    <a:moveTo>
                      <a:pt x="2625" y="11284"/>
                    </a:moveTo>
                    <a:lnTo>
                      <a:pt x="2625" y="22334"/>
                    </a:lnTo>
                    <a:cubicBezTo>
                      <a:pt x="2199" y="22110"/>
                      <a:pt x="1907" y="21662"/>
                      <a:pt x="1907" y="21146"/>
                    </a:cubicBezTo>
                    <a:cubicBezTo>
                      <a:pt x="1907" y="20683"/>
                      <a:pt x="2142" y="20274"/>
                      <a:pt x="2500" y="20033"/>
                    </a:cubicBezTo>
                    <a:cubicBezTo>
                      <a:pt x="2142" y="19791"/>
                      <a:pt x="1907" y="19382"/>
                      <a:pt x="1907" y="18919"/>
                    </a:cubicBezTo>
                    <a:cubicBezTo>
                      <a:pt x="1907" y="18456"/>
                      <a:pt x="2142" y="18047"/>
                      <a:pt x="2500" y="17805"/>
                    </a:cubicBezTo>
                    <a:cubicBezTo>
                      <a:pt x="2142" y="17565"/>
                      <a:pt x="1907" y="17156"/>
                      <a:pt x="1907" y="16692"/>
                    </a:cubicBezTo>
                    <a:cubicBezTo>
                      <a:pt x="1907" y="16229"/>
                      <a:pt x="2142" y="15820"/>
                      <a:pt x="2500" y="15579"/>
                    </a:cubicBezTo>
                    <a:cubicBezTo>
                      <a:pt x="2142" y="15338"/>
                      <a:pt x="1907" y="14929"/>
                      <a:pt x="1907" y="14466"/>
                    </a:cubicBezTo>
                    <a:cubicBezTo>
                      <a:pt x="1907" y="14002"/>
                      <a:pt x="2142" y="13593"/>
                      <a:pt x="2500" y="13352"/>
                    </a:cubicBezTo>
                    <a:cubicBezTo>
                      <a:pt x="2142" y="13111"/>
                      <a:pt x="1907" y="12702"/>
                      <a:pt x="1907" y="12239"/>
                    </a:cubicBezTo>
                    <a:cubicBezTo>
                      <a:pt x="1907" y="11801"/>
                      <a:pt x="2118" y="11412"/>
                      <a:pt x="2443" y="11168"/>
                    </a:cubicBezTo>
                    <a:cubicBezTo>
                      <a:pt x="2118" y="10922"/>
                      <a:pt x="1907" y="10534"/>
                      <a:pt x="1907" y="10095"/>
                    </a:cubicBezTo>
                    <a:cubicBezTo>
                      <a:pt x="1907" y="9632"/>
                      <a:pt x="2142" y="9223"/>
                      <a:pt x="2500" y="8982"/>
                    </a:cubicBezTo>
                    <a:cubicBezTo>
                      <a:pt x="2142" y="8741"/>
                      <a:pt x="1907" y="8333"/>
                      <a:pt x="1907" y="7868"/>
                    </a:cubicBezTo>
                    <a:cubicBezTo>
                      <a:pt x="1907" y="7405"/>
                      <a:pt x="2142" y="6996"/>
                      <a:pt x="2500" y="6756"/>
                    </a:cubicBezTo>
                    <a:cubicBezTo>
                      <a:pt x="2142" y="6514"/>
                      <a:pt x="1907" y="6106"/>
                      <a:pt x="1907" y="5642"/>
                    </a:cubicBezTo>
                    <a:cubicBezTo>
                      <a:pt x="1907" y="5178"/>
                      <a:pt x="2142" y="4769"/>
                      <a:pt x="2500" y="4529"/>
                    </a:cubicBezTo>
                    <a:cubicBezTo>
                      <a:pt x="2142" y="4287"/>
                      <a:pt x="1907" y="3880"/>
                      <a:pt x="1907" y="3415"/>
                    </a:cubicBezTo>
                    <a:cubicBezTo>
                      <a:pt x="1907" y="2952"/>
                      <a:pt x="2142" y="2543"/>
                      <a:pt x="2500" y="2302"/>
                    </a:cubicBezTo>
                    <a:cubicBezTo>
                      <a:pt x="2142" y="2060"/>
                      <a:pt x="1907" y="1653"/>
                      <a:pt x="1907" y="1188"/>
                    </a:cubicBezTo>
                    <a:cubicBezTo>
                      <a:pt x="1907" y="673"/>
                      <a:pt x="2199" y="224"/>
                      <a:pt x="2625" y="0"/>
                    </a:cubicBezTo>
                    <a:lnTo>
                      <a:pt x="2625" y="11051"/>
                    </a:lnTo>
                    <a:close/>
                    <a:moveTo>
                      <a:pt x="1" y="0"/>
                    </a:moveTo>
                    <a:cubicBezTo>
                      <a:pt x="427" y="224"/>
                      <a:pt x="719" y="673"/>
                      <a:pt x="719" y="1188"/>
                    </a:cubicBezTo>
                    <a:cubicBezTo>
                      <a:pt x="719" y="1653"/>
                      <a:pt x="483" y="2060"/>
                      <a:pt x="126" y="2302"/>
                    </a:cubicBezTo>
                    <a:cubicBezTo>
                      <a:pt x="483" y="2543"/>
                      <a:pt x="719" y="2952"/>
                      <a:pt x="719" y="3415"/>
                    </a:cubicBezTo>
                    <a:cubicBezTo>
                      <a:pt x="719" y="3880"/>
                      <a:pt x="483" y="4287"/>
                      <a:pt x="126" y="4529"/>
                    </a:cubicBezTo>
                    <a:cubicBezTo>
                      <a:pt x="483" y="4769"/>
                      <a:pt x="719" y="5178"/>
                      <a:pt x="719" y="5642"/>
                    </a:cubicBezTo>
                    <a:cubicBezTo>
                      <a:pt x="719" y="6106"/>
                      <a:pt x="483" y="6514"/>
                      <a:pt x="126" y="6756"/>
                    </a:cubicBezTo>
                    <a:cubicBezTo>
                      <a:pt x="483" y="6996"/>
                      <a:pt x="719" y="7405"/>
                      <a:pt x="719" y="7868"/>
                    </a:cubicBezTo>
                    <a:cubicBezTo>
                      <a:pt x="719" y="8333"/>
                      <a:pt x="483" y="8741"/>
                      <a:pt x="126" y="8982"/>
                    </a:cubicBezTo>
                    <a:cubicBezTo>
                      <a:pt x="483" y="9223"/>
                      <a:pt x="719" y="9632"/>
                      <a:pt x="719" y="10095"/>
                    </a:cubicBezTo>
                    <a:cubicBezTo>
                      <a:pt x="719" y="10534"/>
                      <a:pt x="509" y="10922"/>
                      <a:pt x="184" y="11168"/>
                    </a:cubicBezTo>
                    <a:cubicBezTo>
                      <a:pt x="509" y="11412"/>
                      <a:pt x="719" y="11801"/>
                      <a:pt x="719" y="12239"/>
                    </a:cubicBezTo>
                    <a:cubicBezTo>
                      <a:pt x="719" y="12702"/>
                      <a:pt x="483" y="13111"/>
                      <a:pt x="126" y="13352"/>
                    </a:cubicBezTo>
                    <a:cubicBezTo>
                      <a:pt x="483" y="13593"/>
                      <a:pt x="719" y="14002"/>
                      <a:pt x="719" y="14466"/>
                    </a:cubicBezTo>
                    <a:cubicBezTo>
                      <a:pt x="719" y="14929"/>
                      <a:pt x="483" y="15338"/>
                      <a:pt x="126" y="15579"/>
                    </a:cubicBezTo>
                    <a:cubicBezTo>
                      <a:pt x="483" y="15820"/>
                      <a:pt x="719" y="16229"/>
                      <a:pt x="719" y="16692"/>
                    </a:cubicBezTo>
                    <a:cubicBezTo>
                      <a:pt x="719" y="17156"/>
                      <a:pt x="483" y="17565"/>
                      <a:pt x="126" y="17805"/>
                    </a:cubicBezTo>
                    <a:cubicBezTo>
                      <a:pt x="483" y="18047"/>
                      <a:pt x="719" y="18456"/>
                      <a:pt x="719" y="18919"/>
                    </a:cubicBezTo>
                    <a:cubicBezTo>
                      <a:pt x="719" y="19382"/>
                      <a:pt x="483" y="19791"/>
                      <a:pt x="126" y="20033"/>
                    </a:cubicBezTo>
                    <a:cubicBezTo>
                      <a:pt x="483" y="20274"/>
                      <a:pt x="719" y="20683"/>
                      <a:pt x="719" y="21146"/>
                    </a:cubicBezTo>
                    <a:cubicBezTo>
                      <a:pt x="719" y="21662"/>
                      <a:pt x="427" y="22110"/>
                      <a:pt x="1" y="22334"/>
                    </a:cubicBezTo>
                    <a:lnTo>
                      <a:pt x="1" y="11284"/>
                    </a:lnTo>
                    <a:lnTo>
                      <a:pt x="1" y="11051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8"/>
              <p:cNvSpPr/>
              <p:nvPr/>
            </p:nvSpPr>
            <p:spPr>
              <a:xfrm>
                <a:off x="3334752" y="2121427"/>
                <a:ext cx="143902" cy="30945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11877" extrusionOk="0">
                    <a:moveTo>
                      <a:pt x="2010" y="1"/>
                    </a:moveTo>
                    <a:lnTo>
                      <a:pt x="3512" y="1"/>
                    </a:lnTo>
                    <a:lnTo>
                      <a:pt x="3512" y="1665"/>
                    </a:lnTo>
                    <a:lnTo>
                      <a:pt x="4107" y="1665"/>
                    </a:lnTo>
                    <a:cubicBezTo>
                      <a:pt x="4886" y="1665"/>
                      <a:pt x="5522" y="2302"/>
                      <a:pt x="5522" y="3080"/>
                    </a:cubicBezTo>
                    <a:lnTo>
                      <a:pt x="5522" y="11877"/>
                    </a:lnTo>
                    <a:lnTo>
                      <a:pt x="4681" y="11877"/>
                    </a:lnTo>
                    <a:lnTo>
                      <a:pt x="4681" y="4110"/>
                    </a:lnTo>
                    <a:cubicBezTo>
                      <a:pt x="4681" y="3918"/>
                      <a:pt x="4524" y="3761"/>
                      <a:pt x="4332" y="3761"/>
                    </a:cubicBezTo>
                    <a:cubicBezTo>
                      <a:pt x="4140" y="3761"/>
                      <a:pt x="3984" y="3917"/>
                      <a:pt x="3984" y="4110"/>
                    </a:cubicBezTo>
                    <a:lnTo>
                      <a:pt x="3984" y="11877"/>
                    </a:lnTo>
                    <a:lnTo>
                      <a:pt x="3111" y="11877"/>
                    </a:lnTo>
                    <a:lnTo>
                      <a:pt x="3111" y="4110"/>
                    </a:lnTo>
                    <a:cubicBezTo>
                      <a:pt x="3111" y="3918"/>
                      <a:pt x="2954" y="3761"/>
                      <a:pt x="2761" y="3761"/>
                    </a:cubicBezTo>
                    <a:cubicBezTo>
                      <a:pt x="2569" y="3761"/>
                      <a:pt x="2412" y="3917"/>
                      <a:pt x="2412" y="4110"/>
                    </a:cubicBezTo>
                    <a:lnTo>
                      <a:pt x="2412" y="11877"/>
                    </a:lnTo>
                    <a:lnTo>
                      <a:pt x="1539" y="11877"/>
                    </a:lnTo>
                    <a:lnTo>
                      <a:pt x="1539" y="4110"/>
                    </a:lnTo>
                    <a:cubicBezTo>
                      <a:pt x="1539" y="3918"/>
                      <a:pt x="1382" y="3761"/>
                      <a:pt x="1189" y="3761"/>
                    </a:cubicBezTo>
                    <a:cubicBezTo>
                      <a:pt x="997" y="3761"/>
                      <a:pt x="840" y="3917"/>
                      <a:pt x="840" y="4110"/>
                    </a:cubicBezTo>
                    <a:lnTo>
                      <a:pt x="840" y="11877"/>
                    </a:lnTo>
                    <a:lnTo>
                      <a:pt x="0" y="11877"/>
                    </a:lnTo>
                    <a:lnTo>
                      <a:pt x="0" y="3080"/>
                    </a:lnTo>
                    <a:cubicBezTo>
                      <a:pt x="0" y="2302"/>
                      <a:pt x="636" y="1665"/>
                      <a:pt x="1415" y="1665"/>
                    </a:cubicBezTo>
                    <a:lnTo>
                      <a:pt x="2010" y="1665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8"/>
              <p:cNvSpPr/>
              <p:nvPr/>
            </p:nvSpPr>
            <p:spPr>
              <a:xfrm>
                <a:off x="3387122" y="2121427"/>
                <a:ext cx="39135" cy="17457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670" extrusionOk="0">
                    <a:moveTo>
                      <a:pt x="0" y="1"/>
                    </a:moveTo>
                    <a:lnTo>
                      <a:pt x="1502" y="1"/>
                    </a:lnTo>
                    <a:lnTo>
                      <a:pt x="1502" y="669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1" name="Google Shape;1741;p98"/>
            <p:cNvGrpSpPr/>
            <p:nvPr/>
          </p:nvGrpSpPr>
          <p:grpSpPr>
            <a:xfrm rot="3599798">
              <a:off x="7528671" y="944544"/>
              <a:ext cx="1904642" cy="276752"/>
              <a:chOff x="1604674" y="31112"/>
              <a:chExt cx="1455406" cy="211462"/>
            </a:xfrm>
          </p:grpSpPr>
          <p:sp>
            <p:nvSpPr>
              <p:cNvPr id="1742" name="Google Shape;1742;p98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98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98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98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98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99"/>
          <p:cNvSpPr txBox="1">
            <a:spLocks noGrp="1"/>
          </p:cNvSpPr>
          <p:nvPr>
            <p:ph type="title"/>
          </p:nvPr>
        </p:nvSpPr>
        <p:spPr>
          <a:xfrm>
            <a:off x="720000" y="1096938"/>
            <a:ext cx="30525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9" name="Google Shape;1749;p99"/>
          <p:cNvSpPr txBox="1">
            <a:spLocks noGrp="1"/>
          </p:cNvSpPr>
          <p:nvPr>
            <p:ph type="body" idx="1"/>
          </p:nvPr>
        </p:nvSpPr>
        <p:spPr>
          <a:xfrm>
            <a:off x="720000" y="2469187"/>
            <a:ext cx="3052500" cy="16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ebo Light"/>
              <a:buChar char="■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750" name="Google Shape;1750;p99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1751" name="Google Shape;1751;p99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9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0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100"/>
          <p:cNvSpPr txBox="1">
            <a:spLocks noGrp="1"/>
          </p:cNvSpPr>
          <p:nvPr>
            <p:ph type="subTitle" idx="1"/>
          </p:nvPr>
        </p:nvSpPr>
        <p:spPr>
          <a:xfrm>
            <a:off x="4724407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100"/>
          <p:cNvSpPr txBox="1">
            <a:spLocks noGrp="1"/>
          </p:cNvSpPr>
          <p:nvPr>
            <p:ph type="subTitle" idx="2"/>
          </p:nvPr>
        </p:nvSpPr>
        <p:spPr>
          <a:xfrm>
            <a:off x="796200" y="3235848"/>
            <a:ext cx="2721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00"/>
          <p:cNvSpPr txBox="1">
            <a:spLocks noGrp="1"/>
          </p:cNvSpPr>
          <p:nvPr>
            <p:ph type="subTitle" idx="3"/>
          </p:nvPr>
        </p:nvSpPr>
        <p:spPr>
          <a:xfrm>
            <a:off x="79620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8" name="Google Shape;1758;p100"/>
          <p:cNvSpPr txBox="1">
            <a:spLocks noGrp="1"/>
          </p:cNvSpPr>
          <p:nvPr>
            <p:ph type="subTitle" idx="4"/>
          </p:nvPr>
        </p:nvSpPr>
        <p:spPr>
          <a:xfrm>
            <a:off x="4724410" y="2748225"/>
            <a:ext cx="2721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59" name="Google Shape;1759;p100"/>
          <p:cNvGrpSpPr/>
          <p:nvPr/>
        </p:nvGrpSpPr>
        <p:grpSpPr>
          <a:xfrm>
            <a:off x="-421976" y="41"/>
            <a:ext cx="9565976" cy="5529352"/>
            <a:chOff x="-421976" y="41"/>
            <a:chExt cx="9565976" cy="5529352"/>
          </a:xfrm>
        </p:grpSpPr>
        <p:sp>
          <p:nvSpPr>
            <p:cNvPr id="1760" name="Google Shape;1760;p100"/>
            <p:cNvSpPr/>
            <p:nvPr/>
          </p:nvSpPr>
          <p:spPr>
            <a:xfrm>
              <a:off x="-421976" y="2580176"/>
              <a:ext cx="5558116" cy="2949218"/>
            </a:xfrm>
            <a:custGeom>
              <a:avLst/>
              <a:gdLst/>
              <a:ahLst/>
              <a:cxnLst/>
              <a:rect l="l" t="t" r="r" b="b"/>
              <a:pathLst>
                <a:path w="42447" h="22523" extrusionOk="0">
                  <a:moveTo>
                    <a:pt x="3900" y="0"/>
                  </a:moveTo>
                  <a:cubicBezTo>
                    <a:pt x="2943" y="0"/>
                    <a:pt x="1984" y="130"/>
                    <a:pt x="1057" y="375"/>
                  </a:cubicBezTo>
                  <a:cubicBezTo>
                    <a:pt x="1254" y="4320"/>
                    <a:pt x="1153" y="8275"/>
                    <a:pt x="748" y="12208"/>
                  </a:cubicBezTo>
                  <a:cubicBezTo>
                    <a:pt x="623" y="13418"/>
                    <a:pt x="460" y="14623"/>
                    <a:pt x="292" y="15827"/>
                  </a:cubicBezTo>
                  <a:cubicBezTo>
                    <a:pt x="138" y="16926"/>
                    <a:pt x="0" y="18077"/>
                    <a:pt x="274" y="19169"/>
                  </a:cubicBezTo>
                  <a:cubicBezTo>
                    <a:pt x="775" y="21161"/>
                    <a:pt x="2703" y="22245"/>
                    <a:pt x="4631" y="22469"/>
                  </a:cubicBezTo>
                  <a:cubicBezTo>
                    <a:pt x="4951" y="22506"/>
                    <a:pt x="5273" y="22523"/>
                    <a:pt x="5594" y="22523"/>
                  </a:cubicBezTo>
                  <a:cubicBezTo>
                    <a:pt x="6472" y="22523"/>
                    <a:pt x="7352" y="22401"/>
                    <a:pt x="8215" y="22255"/>
                  </a:cubicBezTo>
                  <a:cubicBezTo>
                    <a:pt x="9432" y="22048"/>
                    <a:pt x="10641" y="21813"/>
                    <a:pt x="11866" y="21655"/>
                  </a:cubicBezTo>
                  <a:cubicBezTo>
                    <a:pt x="14282" y="21341"/>
                    <a:pt x="16721" y="21212"/>
                    <a:pt x="19156" y="21191"/>
                  </a:cubicBezTo>
                  <a:cubicBezTo>
                    <a:pt x="19421" y="21188"/>
                    <a:pt x="19685" y="21187"/>
                    <a:pt x="19950" y="21187"/>
                  </a:cubicBezTo>
                  <a:cubicBezTo>
                    <a:pt x="24614" y="21187"/>
                    <a:pt x="29271" y="21543"/>
                    <a:pt x="33930" y="21723"/>
                  </a:cubicBezTo>
                  <a:cubicBezTo>
                    <a:pt x="34862" y="21759"/>
                    <a:pt x="35799" y="21807"/>
                    <a:pt x="36733" y="21807"/>
                  </a:cubicBezTo>
                  <a:cubicBezTo>
                    <a:pt x="36981" y="21807"/>
                    <a:pt x="37229" y="21803"/>
                    <a:pt x="37476" y="21796"/>
                  </a:cubicBezTo>
                  <a:cubicBezTo>
                    <a:pt x="38563" y="21761"/>
                    <a:pt x="39695" y="21606"/>
                    <a:pt x="40650" y="21052"/>
                  </a:cubicBezTo>
                  <a:cubicBezTo>
                    <a:pt x="41467" y="20577"/>
                    <a:pt x="42132" y="19758"/>
                    <a:pt x="42344" y="18829"/>
                  </a:cubicBezTo>
                  <a:cubicBezTo>
                    <a:pt x="42447" y="18372"/>
                    <a:pt x="42430" y="17891"/>
                    <a:pt x="42260" y="17449"/>
                  </a:cubicBezTo>
                  <a:cubicBezTo>
                    <a:pt x="42144" y="17143"/>
                    <a:pt x="42004" y="16791"/>
                    <a:pt x="42351" y="16591"/>
                  </a:cubicBezTo>
                  <a:cubicBezTo>
                    <a:pt x="41705" y="14802"/>
                    <a:pt x="40191" y="13393"/>
                    <a:pt x="38377" y="12829"/>
                  </a:cubicBezTo>
                  <a:cubicBezTo>
                    <a:pt x="37816" y="12655"/>
                    <a:pt x="37239" y="12568"/>
                    <a:pt x="36660" y="12568"/>
                  </a:cubicBezTo>
                  <a:cubicBezTo>
                    <a:pt x="36254" y="12568"/>
                    <a:pt x="35848" y="12611"/>
                    <a:pt x="35445" y="12697"/>
                  </a:cubicBezTo>
                  <a:cubicBezTo>
                    <a:pt x="34320" y="12938"/>
                    <a:pt x="33274" y="13444"/>
                    <a:pt x="32241" y="13937"/>
                  </a:cubicBezTo>
                  <a:cubicBezTo>
                    <a:pt x="30155" y="14934"/>
                    <a:pt x="27986" y="15703"/>
                    <a:pt x="25688" y="16025"/>
                  </a:cubicBezTo>
                  <a:cubicBezTo>
                    <a:pt x="24886" y="16138"/>
                    <a:pt x="24071" y="16198"/>
                    <a:pt x="23255" y="16198"/>
                  </a:cubicBezTo>
                  <a:cubicBezTo>
                    <a:pt x="21826" y="16198"/>
                    <a:pt x="20395" y="16012"/>
                    <a:pt x="19032" y="15592"/>
                  </a:cubicBezTo>
                  <a:cubicBezTo>
                    <a:pt x="17358" y="15076"/>
                    <a:pt x="15525" y="14004"/>
                    <a:pt x="15182" y="12136"/>
                  </a:cubicBezTo>
                  <a:cubicBezTo>
                    <a:pt x="14974" y="11003"/>
                    <a:pt x="15350" y="9846"/>
                    <a:pt x="15101" y="8718"/>
                  </a:cubicBezTo>
                  <a:cubicBezTo>
                    <a:pt x="15003" y="8273"/>
                    <a:pt x="14815" y="7833"/>
                    <a:pt x="14470" y="7524"/>
                  </a:cubicBezTo>
                  <a:cubicBezTo>
                    <a:pt x="14137" y="7225"/>
                    <a:pt x="13709" y="7109"/>
                    <a:pt x="13274" y="7109"/>
                  </a:cubicBezTo>
                  <a:cubicBezTo>
                    <a:pt x="13178" y="7109"/>
                    <a:pt x="13082" y="7114"/>
                    <a:pt x="12986" y="7125"/>
                  </a:cubicBezTo>
                  <a:cubicBezTo>
                    <a:pt x="11887" y="7244"/>
                    <a:pt x="10986" y="7952"/>
                    <a:pt x="9947" y="8260"/>
                  </a:cubicBezTo>
                  <a:cubicBezTo>
                    <a:pt x="9670" y="8343"/>
                    <a:pt x="9378" y="8390"/>
                    <a:pt x="9088" y="8390"/>
                  </a:cubicBezTo>
                  <a:cubicBezTo>
                    <a:pt x="8501" y="8390"/>
                    <a:pt x="7926" y="8200"/>
                    <a:pt x="7517" y="7738"/>
                  </a:cubicBezTo>
                  <a:cubicBezTo>
                    <a:pt x="6933" y="7084"/>
                    <a:pt x="7176" y="6272"/>
                    <a:pt x="7689" y="5664"/>
                  </a:cubicBezTo>
                  <a:cubicBezTo>
                    <a:pt x="7962" y="5341"/>
                    <a:pt x="8281" y="5057"/>
                    <a:pt x="8539" y="4720"/>
                  </a:cubicBezTo>
                  <a:cubicBezTo>
                    <a:pt x="8837" y="4333"/>
                    <a:pt x="8995" y="3868"/>
                    <a:pt x="8992" y="3378"/>
                  </a:cubicBezTo>
                  <a:cubicBezTo>
                    <a:pt x="8986" y="2381"/>
                    <a:pt x="8418" y="1475"/>
                    <a:pt x="7610" y="925"/>
                  </a:cubicBezTo>
                  <a:cubicBezTo>
                    <a:pt x="6742" y="334"/>
                    <a:pt x="5673" y="100"/>
                    <a:pt x="4641" y="26"/>
                  </a:cubicBezTo>
                  <a:cubicBezTo>
                    <a:pt x="4394" y="9"/>
                    <a:pt x="4147" y="0"/>
                    <a:pt x="3900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00"/>
            <p:cNvSpPr/>
            <p:nvPr/>
          </p:nvSpPr>
          <p:spPr>
            <a:xfrm rot="5400000" flipH="1">
              <a:off x="6081725" y="-482100"/>
              <a:ext cx="2580133" cy="3544417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100"/>
          <p:cNvGrpSpPr/>
          <p:nvPr/>
        </p:nvGrpSpPr>
        <p:grpSpPr>
          <a:xfrm rot="10310492">
            <a:off x="-127457" y="334447"/>
            <a:ext cx="445479" cy="2063651"/>
            <a:chOff x="453303" y="3"/>
            <a:chExt cx="445514" cy="2063817"/>
          </a:xfrm>
        </p:grpSpPr>
        <p:sp>
          <p:nvSpPr>
            <p:cNvPr id="1763" name="Google Shape;1763;p100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00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00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00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00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0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101"/>
          <p:cNvSpPr txBox="1">
            <a:spLocks noGrp="1"/>
          </p:cNvSpPr>
          <p:nvPr>
            <p:ph type="subTitle" idx="1"/>
          </p:nvPr>
        </p:nvSpPr>
        <p:spPr>
          <a:xfrm>
            <a:off x="726900" y="3036124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101"/>
          <p:cNvSpPr txBox="1">
            <a:spLocks noGrp="1"/>
          </p:cNvSpPr>
          <p:nvPr>
            <p:ph type="subTitle" idx="2"/>
          </p:nvPr>
        </p:nvSpPr>
        <p:spPr>
          <a:xfrm>
            <a:off x="726927" y="1540700"/>
            <a:ext cx="71199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2" name="Google Shape;1772;p101"/>
          <p:cNvGrpSpPr/>
          <p:nvPr/>
        </p:nvGrpSpPr>
        <p:grpSpPr>
          <a:xfrm>
            <a:off x="-3253224" y="-1429175"/>
            <a:ext cx="14246869" cy="8490925"/>
            <a:chOff x="-3253224" y="-1429175"/>
            <a:chExt cx="14246869" cy="8490925"/>
          </a:xfrm>
        </p:grpSpPr>
        <p:sp>
          <p:nvSpPr>
            <p:cNvPr id="1773" name="Google Shape;1773;p101"/>
            <p:cNvSpPr/>
            <p:nvPr/>
          </p:nvSpPr>
          <p:spPr>
            <a:xfrm rot="5400000">
              <a:off x="-2917815" y="2253659"/>
              <a:ext cx="4472683" cy="5143499"/>
            </a:xfrm>
            <a:custGeom>
              <a:avLst/>
              <a:gdLst/>
              <a:ahLst/>
              <a:cxnLst/>
              <a:rect l="l" t="t" r="r" b="b"/>
              <a:pathLst>
                <a:path w="8445" h="9712" extrusionOk="0">
                  <a:moveTo>
                    <a:pt x="5241" y="0"/>
                  </a:moveTo>
                  <a:cubicBezTo>
                    <a:pt x="4791" y="0"/>
                    <a:pt x="4345" y="224"/>
                    <a:pt x="4006" y="770"/>
                  </a:cubicBezTo>
                  <a:cubicBezTo>
                    <a:pt x="3727" y="1219"/>
                    <a:pt x="3738" y="2366"/>
                    <a:pt x="3121" y="2454"/>
                  </a:cubicBezTo>
                  <a:cubicBezTo>
                    <a:pt x="3080" y="2460"/>
                    <a:pt x="3039" y="2463"/>
                    <a:pt x="2998" y="2463"/>
                  </a:cubicBezTo>
                  <a:cubicBezTo>
                    <a:pt x="2795" y="2463"/>
                    <a:pt x="2591" y="2404"/>
                    <a:pt x="2387" y="2380"/>
                  </a:cubicBezTo>
                  <a:cubicBezTo>
                    <a:pt x="2321" y="2372"/>
                    <a:pt x="2254" y="2368"/>
                    <a:pt x="2188" y="2368"/>
                  </a:cubicBezTo>
                  <a:cubicBezTo>
                    <a:pt x="1462" y="2368"/>
                    <a:pt x="760" y="2830"/>
                    <a:pt x="412" y="3474"/>
                  </a:cubicBezTo>
                  <a:cubicBezTo>
                    <a:pt x="78" y="4090"/>
                    <a:pt x="0" y="4950"/>
                    <a:pt x="260" y="5608"/>
                  </a:cubicBezTo>
                  <a:cubicBezTo>
                    <a:pt x="497" y="6214"/>
                    <a:pt x="1120" y="6574"/>
                    <a:pt x="1660" y="6883"/>
                  </a:cubicBezTo>
                  <a:cubicBezTo>
                    <a:pt x="2260" y="7225"/>
                    <a:pt x="2532" y="7599"/>
                    <a:pt x="2830" y="8223"/>
                  </a:cubicBezTo>
                  <a:cubicBezTo>
                    <a:pt x="3047" y="8680"/>
                    <a:pt x="3351" y="9080"/>
                    <a:pt x="3793" y="9339"/>
                  </a:cubicBezTo>
                  <a:cubicBezTo>
                    <a:pt x="4254" y="9609"/>
                    <a:pt x="4789" y="9712"/>
                    <a:pt x="5320" y="9712"/>
                  </a:cubicBezTo>
                  <a:cubicBezTo>
                    <a:pt x="5466" y="9712"/>
                    <a:pt x="5611" y="9704"/>
                    <a:pt x="5755" y="9690"/>
                  </a:cubicBezTo>
                  <a:cubicBezTo>
                    <a:pt x="6580" y="9608"/>
                    <a:pt x="7405" y="9186"/>
                    <a:pt x="7908" y="8519"/>
                  </a:cubicBezTo>
                  <a:cubicBezTo>
                    <a:pt x="8077" y="8295"/>
                    <a:pt x="8209" y="8045"/>
                    <a:pt x="8295" y="7769"/>
                  </a:cubicBezTo>
                  <a:cubicBezTo>
                    <a:pt x="8444" y="7284"/>
                    <a:pt x="8197" y="6994"/>
                    <a:pt x="7878" y="6663"/>
                  </a:cubicBezTo>
                  <a:cubicBezTo>
                    <a:pt x="7516" y="6290"/>
                    <a:pt x="7159" y="5874"/>
                    <a:pt x="6934" y="5401"/>
                  </a:cubicBezTo>
                  <a:cubicBezTo>
                    <a:pt x="6445" y="4376"/>
                    <a:pt x="7096" y="3288"/>
                    <a:pt x="7171" y="2250"/>
                  </a:cubicBezTo>
                  <a:cubicBezTo>
                    <a:pt x="7253" y="1098"/>
                    <a:pt x="6237" y="0"/>
                    <a:pt x="524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01"/>
            <p:cNvSpPr/>
            <p:nvPr/>
          </p:nvSpPr>
          <p:spPr>
            <a:xfrm rot="989018">
              <a:off x="6607500" y="-945309"/>
              <a:ext cx="3944379" cy="3685356"/>
            </a:xfrm>
            <a:custGeom>
              <a:avLst/>
              <a:gdLst/>
              <a:ahLst/>
              <a:cxnLst/>
              <a:rect l="l" t="t" r="r" b="b"/>
              <a:pathLst>
                <a:path w="28912" h="27014" extrusionOk="0">
                  <a:moveTo>
                    <a:pt x="12871" y="0"/>
                  </a:moveTo>
                  <a:cubicBezTo>
                    <a:pt x="10228" y="0"/>
                    <a:pt x="7539" y="669"/>
                    <a:pt x="5410" y="2228"/>
                  </a:cubicBezTo>
                  <a:cubicBezTo>
                    <a:pt x="2621" y="4273"/>
                    <a:pt x="1" y="9640"/>
                    <a:pt x="2782" y="12715"/>
                  </a:cubicBezTo>
                  <a:cubicBezTo>
                    <a:pt x="3554" y="13570"/>
                    <a:pt x="4705" y="14058"/>
                    <a:pt x="5854" y="14058"/>
                  </a:cubicBezTo>
                  <a:cubicBezTo>
                    <a:pt x="6127" y="14058"/>
                    <a:pt x="6400" y="14031"/>
                    <a:pt x="6667" y="13974"/>
                  </a:cubicBezTo>
                  <a:cubicBezTo>
                    <a:pt x="7421" y="13815"/>
                    <a:pt x="8115" y="13445"/>
                    <a:pt x="8851" y="13222"/>
                  </a:cubicBezTo>
                  <a:cubicBezTo>
                    <a:pt x="9198" y="13117"/>
                    <a:pt x="9571" y="13047"/>
                    <a:pt x="9936" y="13047"/>
                  </a:cubicBezTo>
                  <a:cubicBezTo>
                    <a:pt x="10345" y="13047"/>
                    <a:pt x="10744" y="13135"/>
                    <a:pt x="11086" y="13357"/>
                  </a:cubicBezTo>
                  <a:cubicBezTo>
                    <a:pt x="11991" y="13946"/>
                    <a:pt x="12134" y="15201"/>
                    <a:pt x="12097" y="16278"/>
                  </a:cubicBezTo>
                  <a:cubicBezTo>
                    <a:pt x="12059" y="17357"/>
                    <a:pt x="11964" y="18550"/>
                    <a:pt x="12626" y="19403"/>
                  </a:cubicBezTo>
                  <a:cubicBezTo>
                    <a:pt x="13341" y="20321"/>
                    <a:pt x="14648" y="20477"/>
                    <a:pt x="15812" y="20515"/>
                  </a:cubicBezTo>
                  <a:cubicBezTo>
                    <a:pt x="16976" y="20554"/>
                    <a:pt x="18261" y="20596"/>
                    <a:pt x="19107" y="21398"/>
                  </a:cubicBezTo>
                  <a:cubicBezTo>
                    <a:pt x="20490" y="22715"/>
                    <a:pt x="19904" y="25340"/>
                    <a:pt x="21393" y="26535"/>
                  </a:cubicBezTo>
                  <a:cubicBezTo>
                    <a:pt x="21806" y="26866"/>
                    <a:pt x="22314" y="27013"/>
                    <a:pt x="22837" y="27013"/>
                  </a:cubicBezTo>
                  <a:cubicBezTo>
                    <a:pt x="23569" y="27013"/>
                    <a:pt x="24331" y="26724"/>
                    <a:pt x="24897" y="26246"/>
                  </a:cubicBezTo>
                  <a:cubicBezTo>
                    <a:pt x="25869" y="25426"/>
                    <a:pt x="26386" y="24196"/>
                    <a:pt x="26773" y="22987"/>
                  </a:cubicBezTo>
                  <a:cubicBezTo>
                    <a:pt x="27691" y="20122"/>
                    <a:pt x="28079" y="17118"/>
                    <a:pt x="28404" y="14128"/>
                  </a:cubicBezTo>
                  <a:cubicBezTo>
                    <a:pt x="28708" y="11334"/>
                    <a:pt x="28912" y="8307"/>
                    <a:pt x="27438" y="5915"/>
                  </a:cubicBezTo>
                  <a:cubicBezTo>
                    <a:pt x="26046" y="3657"/>
                    <a:pt x="23454" y="2462"/>
                    <a:pt x="20947" y="1593"/>
                  </a:cubicBezTo>
                  <a:cubicBezTo>
                    <a:pt x="18396" y="712"/>
                    <a:pt x="15745" y="32"/>
                    <a:pt x="13048" y="1"/>
                  </a:cubicBezTo>
                  <a:cubicBezTo>
                    <a:pt x="12989" y="1"/>
                    <a:pt x="12930" y="0"/>
                    <a:pt x="12871" y="0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5" name="Google Shape;1775;p101"/>
          <p:cNvGrpSpPr/>
          <p:nvPr/>
        </p:nvGrpSpPr>
        <p:grpSpPr>
          <a:xfrm rot="468258">
            <a:off x="-131084" y="154362"/>
            <a:ext cx="563988" cy="2612638"/>
            <a:chOff x="453303" y="3"/>
            <a:chExt cx="445514" cy="2063817"/>
          </a:xfrm>
        </p:grpSpPr>
        <p:sp>
          <p:nvSpPr>
            <p:cNvPr id="1776" name="Google Shape;1776;p101"/>
            <p:cNvSpPr/>
            <p:nvPr/>
          </p:nvSpPr>
          <p:spPr>
            <a:xfrm>
              <a:off x="611796" y="1401866"/>
              <a:ext cx="128477" cy="661953"/>
            </a:xfrm>
            <a:custGeom>
              <a:avLst/>
              <a:gdLst/>
              <a:ahLst/>
              <a:cxnLst/>
              <a:rect l="l" t="t" r="r" b="b"/>
              <a:pathLst>
                <a:path w="4931" h="25406" extrusionOk="0">
                  <a:moveTo>
                    <a:pt x="2465" y="24187"/>
                  </a:moveTo>
                  <a:cubicBezTo>
                    <a:pt x="3155" y="24187"/>
                    <a:pt x="3713" y="23629"/>
                    <a:pt x="3713" y="22940"/>
                  </a:cubicBezTo>
                  <a:cubicBezTo>
                    <a:pt x="3713" y="22251"/>
                    <a:pt x="3155" y="21693"/>
                    <a:pt x="2465" y="21693"/>
                  </a:cubicBezTo>
                  <a:cubicBezTo>
                    <a:pt x="1778" y="21693"/>
                    <a:pt x="1219" y="22251"/>
                    <a:pt x="1219" y="22940"/>
                  </a:cubicBezTo>
                  <a:cubicBezTo>
                    <a:pt x="1219" y="23629"/>
                    <a:pt x="1778" y="24187"/>
                    <a:pt x="2465" y="24187"/>
                  </a:cubicBezTo>
                  <a:close/>
                  <a:moveTo>
                    <a:pt x="4931" y="22940"/>
                  </a:moveTo>
                  <a:lnTo>
                    <a:pt x="4931" y="0"/>
                  </a:lnTo>
                  <a:lnTo>
                    <a:pt x="2" y="0"/>
                  </a:lnTo>
                  <a:lnTo>
                    <a:pt x="2" y="22908"/>
                  </a:lnTo>
                  <a:lnTo>
                    <a:pt x="1" y="22940"/>
                  </a:lnTo>
                  <a:cubicBezTo>
                    <a:pt x="1" y="24302"/>
                    <a:pt x="1104" y="25405"/>
                    <a:pt x="2465" y="25405"/>
                  </a:cubicBezTo>
                  <a:cubicBezTo>
                    <a:pt x="3828" y="25405"/>
                    <a:pt x="4931" y="24302"/>
                    <a:pt x="4931" y="22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01"/>
            <p:cNvSpPr/>
            <p:nvPr/>
          </p:nvSpPr>
          <p:spPr>
            <a:xfrm>
              <a:off x="453303" y="29"/>
              <a:ext cx="445514" cy="1401863"/>
            </a:xfrm>
            <a:custGeom>
              <a:avLst/>
              <a:gdLst/>
              <a:ahLst/>
              <a:cxnLst/>
              <a:rect l="l" t="t" r="r" b="b"/>
              <a:pathLst>
                <a:path w="17099" h="53804" extrusionOk="0">
                  <a:moveTo>
                    <a:pt x="2713" y="2500"/>
                  </a:moveTo>
                  <a:lnTo>
                    <a:pt x="14386" y="2500"/>
                  </a:lnTo>
                  <a:cubicBezTo>
                    <a:pt x="14563" y="2500"/>
                    <a:pt x="14708" y="2355"/>
                    <a:pt x="14708" y="2179"/>
                  </a:cubicBezTo>
                  <a:lnTo>
                    <a:pt x="14708" y="2178"/>
                  </a:lnTo>
                  <a:cubicBezTo>
                    <a:pt x="14708" y="2001"/>
                    <a:pt x="14563" y="1857"/>
                    <a:pt x="14386" y="1857"/>
                  </a:cubicBezTo>
                  <a:lnTo>
                    <a:pt x="2713" y="1857"/>
                  </a:lnTo>
                  <a:cubicBezTo>
                    <a:pt x="2536" y="1857"/>
                    <a:pt x="2391" y="2001"/>
                    <a:pt x="2391" y="2178"/>
                  </a:cubicBezTo>
                  <a:lnTo>
                    <a:pt x="2391" y="2179"/>
                  </a:lnTo>
                  <a:cubicBezTo>
                    <a:pt x="2391" y="2356"/>
                    <a:pt x="2536" y="2500"/>
                    <a:pt x="2713" y="2500"/>
                  </a:cubicBezTo>
                  <a:close/>
                  <a:moveTo>
                    <a:pt x="3328" y="4307"/>
                  </a:moveTo>
                  <a:lnTo>
                    <a:pt x="13771" y="4307"/>
                  </a:lnTo>
                  <a:cubicBezTo>
                    <a:pt x="13948" y="4307"/>
                    <a:pt x="14092" y="4162"/>
                    <a:pt x="14092" y="3986"/>
                  </a:cubicBezTo>
                  <a:lnTo>
                    <a:pt x="14092" y="3985"/>
                  </a:lnTo>
                  <a:cubicBezTo>
                    <a:pt x="14092" y="3808"/>
                    <a:pt x="13948" y="3663"/>
                    <a:pt x="13771" y="3663"/>
                  </a:cubicBezTo>
                  <a:lnTo>
                    <a:pt x="3328" y="3663"/>
                  </a:lnTo>
                  <a:cubicBezTo>
                    <a:pt x="3151" y="3663"/>
                    <a:pt x="3007" y="3808"/>
                    <a:pt x="3007" y="3985"/>
                  </a:cubicBezTo>
                  <a:lnTo>
                    <a:pt x="3007" y="3986"/>
                  </a:lnTo>
                  <a:cubicBezTo>
                    <a:pt x="3007" y="4162"/>
                    <a:pt x="3151" y="4307"/>
                    <a:pt x="3328" y="4307"/>
                  </a:cubicBezTo>
                  <a:close/>
                  <a:moveTo>
                    <a:pt x="3943" y="6114"/>
                  </a:moveTo>
                  <a:lnTo>
                    <a:pt x="13155" y="6114"/>
                  </a:lnTo>
                  <a:cubicBezTo>
                    <a:pt x="13332" y="6114"/>
                    <a:pt x="13477" y="5969"/>
                    <a:pt x="13477" y="5792"/>
                  </a:cubicBezTo>
                  <a:lnTo>
                    <a:pt x="13477" y="5792"/>
                  </a:lnTo>
                  <a:cubicBezTo>
                    <a:pt x="13477" y="5614"/>
                    <a:pt x="13332" y="5470"/>
                    <a:pt x="13155" y="5470"/>
                  </a:cubicBezTo>
                  <a:lnTo>
                    <a:pt x="3943" y="5470"/>
                  </a:lnTo>
                  <a:cubicBezTo>
                    <a:pt x="3765" y="5470"/>
                    <a:pt x="3622" y="5614"/>
                    <a:pt x="3622" y="5792"/>
                  </a:cubicBezTo>
                  <a:lnTo>
                    <a:pt x="3622" y="5792"/>
                  </a:lnTo>
                  <a:cubicBezTo>
                    <a:pt x="3622" y="5969"/>
                    <a:pt x="3765" y="6114"/>
                    <a:pt x="3943" y="6114"/>
                  </a:cubicBezTo>
                  <a:close/>
                  <a:moveTo>
                    <a:pt x="4559" y="7921"/>
                  </a:moveTo>
                  <a:lnTo>
                    <a:pt x="12541" y="7921"/>
                  </a:lnTo>
                  <a:cubicBezTo>
                    <a:pt x="12719" y="7921"/>
                    <a:pt x="12862" y="7775"/>
                    <a:pt x="12862" y="7599"/>
                  </a:cubicBezTo>
                  <a:lnTo>
                    <a:pt x="12862" y="7598"/>
                  </a:lnTo>
                  <a:cubicBezTo>
                    <a:pt x="12862" y="7421"/>
                    <a:pt x="12719" y="7277"/>
                    <a:pt x="12541" y="7277"/>
                  </a:cubicBezTo>
                  <a:lnTo>
                    <a:pt x="4559" y="7277"/>
                  </a:lnTo>
                  <a:cubicBezTo>
                    <a:pt x="4382" y="7277"/>
                    <a:pt x="4237" y="7421"/>
                    <a:pt x="4237" y="7598"/>
                  </a:cubicBezTo>
                  <a:lnTo>
                    <a:pt x="4237" y="7599"/>
                  </a:lnTo>
                  <a:cubicBezTo>
                    <a:pt x="4237" y="7775"/>
                    <a:pt x="4382" y="7921"/>
                    <a:pt x="4559" y="7921"/>
                  </a:cubicBezTo>
                  <a:close/>
                  <a:moveTo>
                    <a:pt x="5788" y="11533"/>
                  </a:moveTo>
                  <a:lnTo>
                    <a:pt x="11311" y="11533"/>
                  </a:lnTo>
                  <a:cubicBezTo>
                    <a:pt x="11488" y="11533"/>
                    <a:pt x="11632" y="11389"/>
                    <a:pt x="11632" y="11212"/>
                  </a:cubicBezTo>
                  <a:lnTo>
                    <a:pt x="11632" y="11212"/>
                  </a:lnTo>
                  <a:cubicBezTo>
                    <a:pt x="11632" y="11034"/>
                    <a:pt x="11488" y="10890"/>
                    <a:pt x="11311" y="10890"/>
                  </a:cubicBezTo>
                  <a:lnTo>
                    <a:pt x="5788" y="10890"/>
                  </a:lnTo>
                  <a:cubicBezTo>
                    <a:pt x="5610" y="10890"/>
                    <a:pt x="5467" y="11034"/>
                    <a:pt x="5467" y="11212"/>
                  </a:cubicBezTo>
                  <a:lnTo>
                    <a:pt x="5467" y="11212"/>
                  </a:lnTo>
                  <a:cubicBezTo>
                    <a:pt x="5467" y="11389"/>
                    <a:pt x="5610" y="11533"/>
                    <a:pt x="5788" y="11533"/>
                  </a:cubicBezTo>
                  <a:close/>
                  <a:moveTo>
                    <a:pt x="5173" y="9727"/>
                  </a:moveTo>
                  <a:lnTo>
                    <a:pt x="11925" y="9727"/>
                  </a:lnTo>
                  <a:cubicBezTo>
                    <a:pt x="12103" y="9727"/>
                    <a:pt x="12247" y="9582"/>
                    <a:pt x="12247" y="9406"/>
                  </a:cubicBezTo>
                  <a:lnTo>
                    <a:pt x="12247" y="9405"/>
                  </a:lnTo>
                  <a:cubicBezTo>
                    <a:pt x="12247" y="9228"/>
                    <a:pt x="12103" y="9084"/>
                    <a:pt x="11925" y="9084"/>
                  </a:cubicBezTo>
                  <a:lnTo>
                    <a:pt x="5173" y="9084"/>
                  </a:lnTo>
                  <a:cubicBezTo>
                    <a:pt x="4996" y="9084"/>
                    <a:pt x="4851" y="9228"/>
                    <a:pt x="4851" y="9405"/>
                  </a:cubicBezTo>
                  <a:lnTo>
                    <a:pt x="4851" y="9406"/>
                  </a:lnTo>
                  <a:cubicBezTo>
                    <a:pt x="4851" y="9582"/>
                    <a:pt x="4996" y="9727"/>
                    <a:pt x="5173" y="9727"/>
                  </a:cubicBezTo>
                  <a:close/>
                  <a:moveTo>
                    <a:pt x="9622" y="14203"/>
                  </a:moveTo>
                  <a:lnTo>
                    <a:pt x="9622" y="53803"/>
                  </a:lnTo>
                  <a:lnTo>
                    <a:pt x="7476" y="53803"/>
                  </a:lnTo>
                  <a:lnTo>
                    <a:pt x="7476" y="14203"/>
                  </a:lnTo>
                  <a:lnTo>
                    <a:pt x="5957" y="14203"/>
                  </a:lnTo>
                  <a:cubicBezTo>
                    <a:pt x="5381" y="14203"/>
                    <a:pt x="5090" y="13765"/>
                    <a:pt x="4909" y="13289"/>
                  </a:cubicBezTo>
                  <a:lnTo>
                    <a:pt x="182" y="914"/>
                  </a:lnTo>
                  <a:cubicBezTo>
                    <a:pt x="0" y="438"/>
                    <a:pt x="654" y="0"/>
                    <a:pt x="1231" y="0"/>
                  </a:cubicBezTo>
                  <a:lnTo>
                    <a:pt x="15868" y="0"/>
                  </a:lnTo>
                  <a:cubicBezTo>
                    <a:pt x="16444" y="0"/>
                    <a:pt x="17098" y="437"/>
                    <a:pt x="16917" y="914"/>
                  </a:cubicBezTo>
                  <a:lnTo>
                    <a:pt x="12190" y="13289"/>
                  </a:lnTo>
                  <a:cubicBezTo>
                    <a:pt x="12009" y="13765"/>
                    <a:pt x="11718" y="14203"/>
                    <a:pt x="11142" y="142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01"/>
            <p:cNvSpPr/>
            <p:nvPr/>
          </p:nvSpPr>
          <p:spPr>
            <a:xfrm>
              <a:off x="648090" y="1363357"/>
              <a:ext cx="55914" cy="38509"/>
            </a:xfrm>
            <a:custGeom>
              <a:avLst/>
              <a:gdLst/>
              <a:ahLst/>
              <a:cxnLst/>
              <a:rect l="l" t="t" r="r" b="b"/>
              <a:pathLst>
                <a:path w="2146" h="1478" extrusionOk="0">
                  <a:moveTo>
                    <a:pt x="0" y="1"/>
                  </a:moveTo>
                  <a:lnTo>
                    <a:pt x="2146" y="1"/>
                  </a:lnTo>
                  <a:lnTo>
                    <a:pt x="2146" y="1477"/>
                  </a:lnTo>
                  <a:lnTo>
                    <a:pt x="0" y="147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01"/>
            <p:cNvSpPr/>
            <p:nvPr/>
          </p:nvSpPr>
          <p:spPr>
            <a:xfrm>
              <a:off x="611848" y="1412366"/>
              <a:ext cx="128425" cy="552132"/>
            </a:xfrm>
            <a:custGeom>
              <a:avLst/>
              <a:gdLst/>
              <a:ahLst/>
              <a:cxnLst/>
              <a:rect l="l" t="t" r="r" b="b"/>
              <a:pathLst>
                <a:path w="4929" h="21191" extrusionOk="0">
                  <a:moveTo>
                    <a:pt x="4929" y="21191"/>
                  </a:moveTo>
                  <a:lnTo>
                    <a:pt x="4929" y="1"/>
                  </a:lnTo>
                  <a:cubicBezTo>
                    <a:pt x="4128" y="422"/>
                    <a:pt x="3580" y="1263"/>
                    <a:pt x="3580" y="2231"/>
                  </a:cubicBezTo>
                  <a:cubicBezTo>
                    <a:pt x="3580" y="3103"/>
                    <a:pt x="4022" y="3870"/>
                    <a:pt x="4694" y="4323"/>
                  </a:cubicBezTo>
                  <a:cubicBezTo>
                    <a:pt x="4022" y="4775"/>
                    <a:pt x="3580" y="5543"/>
                    <a:pt x="3580" y="6414"/>
                  </a:cubicBezTo>
                  <a:cubicBezTo>
                    <a:pt x="3580" y="7285"/>
                    <a:pt x="4022" y="8053"/>
                    <a:pt x="4694" y="8505"/>
                  </a:cubicBezTo>
                  <a:cubicBezTo>
                    <a:pt x="4022" y="8958"/>
                    <a:pt x="3580" y="9724"/>
                    <a:pt x="3580" y="10597"/>
                  </a:cubicBezTo>
                  <a:cubicBezTo>
                    <a:pt x="3580" y="11466"/>
                    <a:pt x="4022" y="12234"/>
                    <a:pt x="4694" y="12687"/>
                  </a:cubicBezTo>
                  <a:cubicBezTo>
                    <a:pt x="4022" y="13139"/>
                    <a:pt x="3580" y="13907"/>
                    <a:pt x="3580" y="14778"/>
                  </a:cubicBezTo>
                  <a:cubicBezTo>
                    <a:pt x="3580" y="15649"/>
                    <a:pt x="4022" y="16416"/>
                    <a:pt x="4694" y="16869"/>
                  </a:cubicBezTo>
                  <a:cubicBezTo>
                    <a:pt x="4022" y="17322"/>
                    <a:pt x="3580" y="18089"/>
                    <a:pt x="3580" y="18960"/>
                  </a:cubicBezTo>
                  <a:cubicBezTo>
                    <a:pt x="3580" y="19929"/>
                    <a:pt x="4128" y="20770"/>
                    <a:pt x="4929" y="21191"/>
                  </a:cubicBezTo>
                  <a:close/>
                  <a:moveTo>
                    <a:pt x="0" y="21191"/>
                  </a:moveTo>
                  <a:cubicBezTo>
                    <a:pt x="801" y="20770"/>
                    <a:pt x="1348" y="19929"/>
                    <a:pt x="1348" y="18960"/>
                  </a:cubicBezTo>
                  <a:cubicBezTo>
                    <a:pt x="1348" y="18089"/>
                    <a:pt x="906" y="17322"/>
                    <a:pt x="234" y="16869"/>
                  </a:cubicBezTo>
                  <a:cubicBezTo>
                    <a:pt x="906" y="16416"/>
                    <a:pt x="1348" y="15649"/>
                    <a:pt x="1348" y="14778"/>
                  </a:cubicBezTo>
                  <a:cubicBezTo>
                    <a:pt x="1348" y="13907"/>
                    <a:pt x="906" y="13139"/>
                    <a:pt x="234" y="12686"/>
                  </a:cubicBezTo>
                  <a:cubicBezTo>
                    <a:pt x="906" y="12234"/>
                    <a:pt x="1348" y="11466"/>
                    <a:pt x="1348" y="10595"/>
                  </a:cubicBezTo>
                  <a:cubicBezTo>
                    <a:pt x="1348" y="9724"/>
                    <a:pt x="906" y="8958"/>
                    <a:pt x="234" y="8505"/>
                  </a:cubicBezTo>
                  <a:cubicBezTo>
                    <a:pt x="906" y="8052"/>
                    <a:pt x="1348" y="7285"/>
                    <a:pt x="1348" y="6414"/>
                  </a:cubicBezTo>
                  <a:cubicBezTo>
                    <a:pt x="1348" y="5543"/>
                    <a:pt x="906" y="4775"/>
                    <a:pt x="234" y="4323"/>
                  </a:cubicBezTo>
                  <a:cubicBezTo>
                    <a:pt x="906" y="3870"/>
                    <a:pt x="1348" y="3102"/>
                    <a:pt x="1348" y="2231"/>
                  </a:cubicBezTo>
                  <a:cubicBezTo>
                    <a:pt x="1348" y="1263"/>
                    <a:pt x="801" y="422"/>
                    <a:pt x="0" y="1"/>
                  </a:cubicBezTo>
                  <a:lnTo>
                    <a:pt x="0" y="2119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01"/>
            <p:cNvSpPr/>
            <p:nvPr/>
          </p:nvSpPr>
          <p:spPr>
            <a:xfrm>
              <a:off x="453303" y="3"/>
              <a:ext cx="445514" cy="23814"/>
            </a:xfrm>
            <a:custGeom>
              <a:avLst/>
              <a:gdLst/>
              <a:ahLst/>
              <a:cxnLst/>
              <a:rect l="l" t="t" r="r" b="b"/>
              <a:pathLst>
                <a:path w="17099" h="914" extrusionOk="0">
                  <a:moveTo>
                    <a:pt x="182" y="914"/>
                  </a:moveTo>
                  <a:lnTo>
                    <a:pt x="16917" y="914"/>
                  </a:lnTo>
                  <a:cubicBezTo>
                    <a:pt x="17098" y="438"/>
                    <a:pt x="16444" y="0"/>
                    <a:pt x="15868" y="0"/>
                  </a:cubicBezTo>
                  <a:lnTo>
                    <a:pt x="1231" y="0"/>
                  </a:lnTo>
                  <a:cubicBezTo>
                    <a:pt x="654" y="1"/>
                    <a:pt x="0" y="439"/>
                    <a:pt x="182" y="914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0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102"/>
          <p:cNvSpPr txBox="1">
            <a:spLocks noGrp="1"/>
          </p:cNvSpPr>
          <p:nvPr>
            <p:ph type="subTitle" idx="1"/>
          </p:nvPr>
        </p:nvSpPr>
        <p:spPr>
          <a:xfrm>
            <a:off x="3824525" y="375302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102"/>
          <p:cNvSpPr txBox="1">
            <a:spLocks noGrp="1"/>
          </p:cNvSpPr>
          <p:nvPr>
            <p:ph type="subTitle" idx="2"/>
          </p:nvPr>
        </p:nvSpPr>
        <p:spPr>
          <a:xfrm>
            <a:off x="3824525" y="1659804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102"/>
          <p:cNvSpPr txBox="1">
            <a:spLocks noGrp="1"/>
          </p:cNvSpPr>
          <p:nvPr>
            <p:ph type="subTitle" idx="3"/>
          </p:nvPr>
        </p:nvSpPr>
        <p:spPr>
          <a:xfrm>
            <a:off x="3824525" y="2706415"/>
            <a:ext cx="4245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102"/>
          <p:cNvSpPr txBox="1">
            <a:spLocks noGrp="1"/>
          </p:cNvSpPr>
          <p:nvPr>
            <p:ph type="subTitle" idx="4"/>
          </p:nvPr>
        </p:nvSpPr>
        <p:spPr>
          <a:xfrm>
            <a:off x="1900325" y="375302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7" name="Google Shape;1787;p102"/>
          <p:cNvSpPr txBox="1">
            <a:spLocks noGrp="1"/>
          </p:cNvSpPr>
          <p:nvPr>
            <p:ph type="subTitle" idx="5"/>
          </p:nvPr>
        </p:nvSpPr>
        <p:spPr>
          <a:xfrm>
            <a:off x="1900325" y="1659804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8" name="Google Shape;1788;p102"/>
          <p:cNvSpPr txBox="1">
            <a:spLocks noGrp="1"/>
          </p:cNvSpPr>
          <p:nvPr>
            <p:ph type="subTitle" idx="6"/>
          </p:nvPr>
        </p:nvSpPr>
        <p:spPr>
          <a:xfrm>
            <a:off x="1900325" y="2706415"/>
            <a:ext cx="1581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89" name="Google Shape;1789;p102"/>
          <p:cNvGrpSpPr/>
          <p:nvPr/>
        </p:nvGrpSpPr>
        <p:grpSpPr>
          <a:xfrm>
            <a:off x="-3406851" y="-2271153"/>
            <a:ext cx="16070279" cy="10889304"/>
            <a:chOff x="-3406851" y="-2271153"/>
            <a:chExt cx="16070279" cy="10889304"/>
          </a:xfrm>
        </p:grpSpPr>
        <p:sp>
          <p:nvSpPr>
            <p:cNvPr id="1790" name="Google Shape;1790;p102"/>
            <p:cNvSpPr/>
            <p:nvPr/>
          </p:nvSpPr>
          <p:spPr>
            <a:xfrm rot="-9909806">
              <a:off x="7415774" y="-1726840"/>
              <a:ext cx="4794044" cy="4166604"/>
            </a:xfrm>
            <a:custGeom>
              <a:avLst/>
              <a:gdLst/>
              <a:ahLst/>
              <a:cxnLst/>
              <a:rect l="l" t="t" r="r" b="b"/>
              <a:pathLst>
                <a:path w="45298" h="39371" extrusionOk="0">
                  <a:moveTo>
                    <a:pt x="7516" y="9112"/>
                  </a:moveTo>
                  <a:cubicBezTo>
                    <a:pt x="7516" y="9112"/>
                    <a:pt x="11481" y="1"/>
                    <a:pt x="23345" y="1790"/>
                  </a:cubicBezTo>
                  <a:cubicBezTo>
                    <a:pt x="35210" y="3579"/>
                    <a:pt x="27099" y="16436"/>
                    <a:pt x="36198" y="15646"/>
                  </a:cubicBezTo>
                  <a:cubicBezTo>
                    <a:pt x="45298" y="14854"/>
                    <a:pt x="44902" y="19206"/>
                    <a:pt x="44308" y="21184"/>
                  </a:cubicBezTo>
                  <a:cubicBezTo>
                    <a:pt x="43715" y="23163"/>
                    <a:pt x="1" y="39370"/>
                    <a:pt x="7516" y="9112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02"/>
            <p:cNvSpPr/>
            <p:nvPr/>
          </p:nvSpPr>
          <p:spPr>
            <a:xfrm rot="-3848511">
              <a:off x="-2653757" y="-1227175"/>
              <a:ext cx="3580200" cy="3917095"/>
            </a:xfrm>
            <a:custGeom>
              <a:avLst/>
              <a:gdLst/>
              <a:ahLst/>
              <a:cxnLst/>
              <a:rect l="l" t="t" r="r" b="b"/>
              <a:pathLst>
                <a:path w="33709" h="36881" extrusionOk="0">
                  <a:moveTo>
                    <a:pt x="18042" y="1"/>
                  </a:moveTo>
                  <a:cubicBezTo>
                    <a:pt x="15029" y="1"/>
                    <a:pt x="11988" y="838"/>
                    <a:pt x="9430" y="2436"/>
                  </a:cubicBezTo>
                  <a:cubicBezTo>
                    <a:pt x="4244" y="5679"/>
                    <a:pt x="1067" y="11647"/>
                    <a:pt x="533" y="17741"/>
                  </a:cubicBezTo>
                  <a:cubicBezTo>
                    <a:pt x="1" y="23834"/>
                    <a:pt x="1821" y="30011"/>
                    <a:pt x="3648" y="33620"/>
                  </a:cubicBezTo>
                  <a:cubicBezTo>
                    <a:pt x="4771" y="35840"/>
                    <a:pt x="6667" y="36881"/>
                    <a:pt x="8540" y="36881"/>
                  </a:cubicBezTo>
                  <a:cubicBezTo>
                    <a:pt x="9836" y="36881"/>
                    <a:pt x="11122" y="36383"/>
                    <a:pt x="12134" y="35433"/>
                  </a:cubicBezTo>
                  <a:cubicBezTo>
                    <a:pt x="13341" y="34299"/>
                    <a:pt x="13985" y="32632"/>
                    <a:pt x="15307" y="31637"/>
                  </a:cubicBezTo>
                  <a:cubicBezTo>
                    <a:pt x="16695" y="30592"/>
                    <a:pt x="18445" y="30518"/>
                    <a:pt x="20231" y="30518"/>
                  </a:cubicBezTo>
                  <a:cubicBezTo>
                    <a:pt x="20526" y="30518"/>
                    <a:pt x="20822" y="30520"/>
                    <a:pt x="21117" y="30520"/>
                  </a:cubicBezTo>
                  <a:cubicBezTo>
                    <a:pt x="21824" y="30520"/>
                    <a:pt x="22530" y="30508"/>
                    <a:pt x="23212" y="30429"/>
                  </a:cubicBezTo>
                  <a:cubicBezTo>
                    <a:pt x="27043" y="29988"/>
                    <a:pt x="30377" y="27199"/>
                    <a:pt x="32009" y="23706"/>
                  </a:cubicBezTo>
                  <a:cubicBezTo>
                    <a:pt x="33641" y="20213"/>
                    <a:pt x="33709" y="16128"/>
                    <a:pt x="32766" y="12390"/>
                  </a:cubicBezTo>
                  <a:cubicBezTo>
                    <a:pt x="31818" y="8632"/>
                    <a:pt x="29805" y="5056"/>
                    <a:pt x="26697" y="2739"/>
                  </a:cubicBezTo>
                  <a:cubicBezTo>
                    <a:pt x="24211" y="886"/>
                    <a:pt x="21141" y="1"/>
                    <a:pt x="18042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02"/>
            <p:cNvSpPr/>
            <p:nvPr/>
          </p:nvSpPr>
          <p:spPr>
            <a:xfrm rot="-4615215">
              <a:off x="4877645" y="3157461"/>
              <a:ext cx="4245014" cy="5534148"/>
            </a:xfrm>
            <a:custGeom>
              <a:avLst/>
              <a:gdLst/>
              <a:ahLst/>
              <a:cxnLst/>
              <a:rect l="l" t="t" r="r" b="b"/>
              <a:pathLst>
                <a:path w="45492" h="59304" extrusionOk="0">
                  <a:moveTo>
                    <a:pt x="13110" y="1"/>
                  </a:moveTo>
                  <a:cubicBezTo>
                    <a:pt x="6371" y="1"/>
                    <a:pt x="0" y="2057"/>
                    <a:pt x="1655" y="9874"/>
                  </a:cubicBezTo>
                  <a:cubicBezTo>
                    <a:pt x="2342" y="13111"/>
                    <a:pt x="4695" y="15755"/>
                    <a:pt x="7316" y="17776"/>
                  </a:cubicBezTo>
                  <a:cubicBezTo>
                    <a:pt x="9936" y="19797"/>
                    <a:pt x="12892" y="21354"/>
                    <a:pt x="15486" y="23409"/>
                  </a:cubicBezTo>
                  <a:cubicBezTo>
                    <a:pt x="18079" y="25465"/>
                    <a:pt x="20368" y="28183"/>
                    <a:pt x="20923" y="31445"/>
                  </a:cubicBezTo>
                  <a:cubicBezTo>
                    <a:pt x="21437" y="34469"/>
                    <a:pt x="20409" y="37512"/>
                    <a:pt x="20012" y="40553"/>
                  </a:cubicBezTo>
                  <a:cubicBezTo>
                    <a:pt x="19363" y="45524"/>
                    <a:pt x="20543" y="50856"/>
                    <a:pt x="23836" y="54637"/>
                  </a:cubicBezTo>
                  <a:cubicBezTo>
                    <a:pt x="26334" y="57506"/>
                    <a:pt x="30123" y="59304"/>
                    <a:pt x="33881" y="59304"/>
                  </a:cubicBezTo>
                  <a:cubicBezTo>
                    <a:pt x="35075" y="59304"/>
                    <a:pt x="36266" y="59122"/>
                    <a:pt x="37412" y="58736"/>
                  </a:cubicBezTo>
                  <a:cubicBezTo>
                    <a:pt x="42163" y="57134"/>
                    <a:pt x="45492" y="51714"/>
                    <a:pt x="44165" y="46879"/>
                  </a:cubicBezTo>
                  <a:cubicBezTo>
                    <a:pt x="43152" y="43193"/>
                    <a:pt x="39969" y="40597"/>
                    <a:pt x="37587" y="37607"/>
                  </a:cubicBezTo>
                  <a:cubicBezTo>
                    <a:pt x="33587" y="32586"/>
                    <a:pt x="31701" y="25930"/>
                    <a:pt x="32473" y="19556"/>
                  </a:cubicBezTo>
                  <a:cubicBezTo>
                    <a:pt x="33000" y="15209"/>
                    <a:pt x="34635" y="10505"/>
                    <a:pt x="32492" y="6688"/>
                  </a:cubicBezTo>
                  <a:cubicBezTo>
                    <a:pt x="30890" y="3837"/>
                    <a:pt x="27604" y="2402"/>
                    <a:pt x="24450" y="1544"/>
                  </a:cubicBezTo>
                  <a:cubicBezTo>
                    <a:pt x="21837" y="834"/>
                    <a:pt x="17399" y="1"/>
                    <a:pt x="1311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102"/>
          <p:cNvGrpSpPr/>
          <p:nvPr/>
        </p:nvGrpSpPr>
        <p:grpSpPr>
          <a:xfrm>
            <a:off x="-465173" y="356666"/>
            <a:ext cx="11080837" cy="4842033"/>
            <a:chOff x="-465173" y="356666"/>
            <a:chExt cx="11080837" cy="4842033"/>
          </a:xfrm>
        </p:grpSpPr>
        <p:grpSp>
          <p:nvGrpSpPr>
            <p:cNvPr id="1794" name="Google Shape;1794;p102"/>
            <p:cNvGrpSpPr/>
            <p:nvPr/>
          </p:nvGrpSpPr>
          <p:grpSpPr>
            <a:xfrm rot="2378607">
              <a:off x="8432744" y="688475"/>
              <a:ext cx="1753338" cy="1978625"/>
              <a:chOff x="1728383" y="1203483"/>
              <a:chExt cx="1274663" cy="1438444"/>
            </a:xfrm>
          </p:grpSpPr>
          <p:sp>
            <p:nvSpPr>
              <p:cNvPr id="1795" name="Google Shape;1795;p102"/>
              <p:cNvSpPr/>
              <p:nvPr/>
            </p:nvSpPr>
            <p:spPr>
              <a:xfrm>
                <a:off x="2092137" y="2479240"/>
                <a:ext cx="547181" cy="145335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8" extrusionOk="0">
                    <a:moveTo>
                      <a:pt x="1192" y="1"/>
                    </a:moveTo>
                    <a:lnTo>
                      <a:pt x="0" y="485"/>
                    </a:lnTo>
                    <a:lnTo>
                      <a:pt x="1910" y="5158"/>
                    </a:lnTo>
                    <a:lnTo>
                      <a:pt x="2073" y="5558"/>
                    </a:lnTo>
                    <a:lnTo>
                      <a:pt x="2503" y="5559"/>
                    </a:lnTo>
                    <a:lnTo>
                      <a:pt x="6861" y="5577"/>
                    </a:lnTo>
                    <a:lnTo>
                      <a:pt x="6866" y="4290"/>
                    </a:lnTo>
                    <a:lnTo>
                      <a:pt x="2939" y="4274"/>
                    </a:lnTo>
                    <a:lnTo>
                      <a:pt x="1192" y="1"/>
                    </a:lnTo>
                    <a:close/>
                    <a:moveTo>
                      <a:pt x="19809" y="1"/>
                    </a:moveTo>
                    <a:lnTo>
                      <a:pt x="18062" y="4274"/>
                    </a:lnTo>
                    <a:lnTo>
                      <a:pt x="14135" y="4290"/>
                    </a:lnTo>
                    <a:lnTo>
                      <a:pt x="14139" y="5577"/>
                    </a:lnTo>
                    <a:lnTo>
                      <a:pt x="18498" y="5559"/>
                    </a:lnTo>
                    <a:lnTo>
                      <a:pt x="18927" y="5558"/>
                    </a:lnTo>
                    <a:lnTo>
                      <a:pt x="19090" y="5158"/>
                    </a:lnTo>
                    <a:lnTo>
                      <a:pt x="21001" y="485"/>
                    </a:lnTo>
                    <a:lnTo>
                      <a:pt x="198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02"/>
              <p:cNvSpPr/>
              <p:nvPr/>
            </p:nvSpPr>
            <p:spPr>
              <a:xfrm>
                <a:off x="2206023" y="2573638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2620"/>
                    </a:moveTo>
                    <a:lnTo>
                      <a:pt x="1" y="2620"/>
                    </a:lnTo>
                    <a:lnTo>
                      <a:pt x="1" y="1"/>
                    </a:lnTo>
                    <a:lnTo>
                      <a:pt x="11874" y="1"/>
                    </a:lnTo>
                    <a:lnTo>
                      <a:pt x="11874" y="526"/>
                    </a:lnTo>
                    <a:lnTo>
                      <a:pt x="11874" y="729"/>
                    </a:lnTo>
                    <a:lnTo>
                      <a:pt x="11874" y="1891"/>
                    </a:lnTo>
                    <a:lnTo>
                      <a:pt x="11874" y="2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02"/>
              <p:cNvSpPr/>
              <p:nvPr/>
            </p:nvSpPr>
            <p:spPr>
              <a:xfrm>
                <a:off x="2213996" y="2573638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2620"/>
                    </a:moveTo>
                    <a:lnTo>
                      <a:pt x="0" y="2620"/>
                    </a:lnTo>
                    <a:cubicBezTo>
                      <a:pt x="224" y="2195"/>
                      <a:pt x="671" y="1904"/>
                      <a:pt x="1186" y="1904"/>
                    </a:cubicBezTo>
                    <a:cubicBezTo>
                      <a:pt x="1649" y="1904"/>
                      <a:pt x="2057" y="2138"/>
                      <a:pt x="2298" y="2495"/>
                    </a:cubicBezTo>
                    <a:cubicBezTo>
                      <a:pt x="2538" y="2138"/>
                      <a:pt x="2946" y="1904"/>
                      <a:pt x="3409" y="1904"/>
                    </a:cubicBezTo>
                    <a:cubicBezTo>
                      <a:pt x="3873" y="1904"/>
                      <a:pt x="4279" y="2138"/>
                      <a:pt x="4520" y="2495"/>
                    </a:cubicBezTo>
                    <a:cubicBezTo>
                      <a:pt x="4761" y="2138"/>
                      <a:pt x="5169" y="1904"/>
                      <a:pt x="5632" y="1904"/>
                    </a:cubicBezTo>
                    <a:cubicBezTo>
                      <a:pt x="6094" y="1904"/>
                      <a:pt x="6502" y="2138"/>
                      <a:pt x="6744" y="2495"/>
                    </a:cubicBezTo>
                    <a:cubicBezTo>
                      <a:pt x="6984" y="2138"/>
                      <a:pt x="7392" y="1904"/>
                      <a:pt x="7854" y="1904"/>
                    </a:cubicBezTo>
                    <a:cubicBezTo>
                      <a:pt x="8317" y="1904"/>
                      <a:pt x="8725" y="2138"/>
                      <a:pt x="8966" y="2495"/>
                    </a:cubicBezTo>
                    <a:cubicBezTo>
                      <a:pt x="9206" y="2138"/>
                      <a:pt x="9615" y="1904"/>
                      <a:pt x="10078" y="1904"/>
                    </a:cubicBezTo>
                    <a:cubicBezTo>
                      <a:pt x="10592" y="1904"/>
                      <a:pt x="11039" y="2195"/>
                      <a:pt x="11264" y="2620"/>
                    </a:cubicBezTo>
                    <a:close/>
                    <a:moveTo>
                      <a:pt x="11264" y="1"/>
                    </a:moveTo>
                    <a:cubicBezTo>
                      <a:pt x="11039" y="427"/>
                      <a:pt x="10592" y="718"/>
                      <a:pt x="10078" y="718"/>
                    </a:cubicBezTo>
                    <a:cubicBezTo>
                      <a:pt x="9615" y="718"/>
                      <a:pt x="9206" y="483"/>
                      <a:pt x="8966" y="126"/>
                    </a:cubicBezTo>
                    <a:cubicBezTo>
                      <a:pt x="8725" y="483"/>
                      <a:pt x="8317" y="718"/>
                      <a:pt x="7854" y="718"/>
                    </a:cubicBezTo>
                    <a:cubicBezTo>
                      <a:pt x="7392" y="718"/>
                      <a:pt x="6984" y="483"/>
                      <a:pt x="6744" y="126"/>
                    </a:cubicBezTo>
                    <a:cubicBezTo>
                      <a:pt x="6502" y="483"/>
                      <a:pt x="6094" y="718"/>
                      <a:pt x="5632" y="718"/>
                    </a:cubicBezTo>
                    <a:cubicBezTo>
                      <a:pt x="5169" y="718"/>
                      <a:pt x="4761" y="483"/>
                      <a:pt x="4520" y="126"/>
                    </a:cubicBezTo>
                    <a:cubicBezTo>
                      <a:pt x="4279" y="483"/>
                      <a:pt x="3873" y="718"/>
                      <a:pt x="3409" y="718"/>
                    </a:cubicBezTo>
                    <a:cubicBezTo>
                      <a:pt x="2946" y="718"/>
                      <a:pt x="2538" y="483"/>
                      <a:pt x="2298" y="126"/>
                    </a:cubicBezTo>
                    <a:cubicBezTo>
                      <a:pt x="2057" y="483"/>
                      <a:pt x="1650" y="718"/>
                      <a:pt x="1186" y="718"/>
                    </a:cubicBezTo>
                    <a:cubicBezTo>
                      <a:pt x="671" y="718"/>
                      <a:pt x="224" y="427"/>
                      <a:pt x="0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02"/>
              <p:cNvSpPr/>
              <p:nvPr/>
            </p:nvSpPr>
            <p:spPr>
              <a:xfrm>
                <a:off x="2092137" y="1220862"/>
                <a:ext cx="547181" cy="145309"/>
              </a:xfrm>
              <a:custGeom>
                <a:avLst/>
                <a:gdLst/>
                <a:ahLst/>
                <a:cxnLst/>
                <a:rect l="l" t="t" r="r" b="b"/>
                <a:pathLst>
                  <a:path w="21001" h="5577" extrusionOk="0">
                    <a:moveTo>
                      <a:pt x="6861" y="0"/>
                    </a:moveTo>
                    <a:lnTo>
                      <a:pt x="2503" y="18"/>
                    </a:lnTo>
                    <a:lnTo>
                      <a:pt x="2073" y="20"/>
                    </a:lnTo>
                    <a:lnTo>
                      <a:pt x="1910" y="419"/>
                    </a:lnTo>
                    <a:lnTo>
                      <a:pt x="0" y="5092"/>
                    </a:lnTo>
                    <a:lnTo>
                      <a:pt x="1192" y="5577"/>
                    </a:lnTo>
                    <a:lnTo>
                      <a:pt x="2939" y="1303"/>
                    </a:lnTo>
                    <a:lnTo>
                      <a:pt x="6866" y="1287"/>
                    </a:lnTo>
                    <a:lnTo>
                      <a:pt x="6861" y="0"/>
                    </a:lnTo>
                    <a:close/>
                    <a:moveTo>
                      <a:pt x="14139" y="0"/>
                    </a:moveTo>
                    <a:lnTo>
                      <a:pt x="14135" y="1287"/>
                    </a:lnTo>
                    <a:lnTo>
                      <a:pt x="18062" y="1303"/>
                    </a:lnTo>
                    <a:lnTo>
                      <a:pt x="19809" y="5577"/>
                    </a:lnTo>
                    <a:lnTo>
                      <a:pt x="21001" y="5092"/>
                    </a:lnTo>
                    <a:lnTo>
                      <a:pt x="19090" y="419"/>
                    </a:lnTo>
                    <a:lnTo>
                      <a:pt x="18927" y="20"/>
                    </a:lnTo>
                    <a:lnTo>
                      <a:pt x="18498" y="18"/>
                    </a:lnTo>
                    <a:lnTo>
                      <a:pt x="14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02"/>
              <p:cNvSpPr/>
              <p:nvPr/>
            </p:nvSpPr>
            <p:spPr>
              <a:xfrm>
                <a:off x="2206023" y="1203483"/>
                <a:ext cx="309403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875" h="2621" extrusionOk="0">
                    <a:moveTo>
                      <a:pt x="11874" y="0"/>
                    </a:moveTo>
                    <a:lnTo>
                      <a:pt x="1" y="0"/>
                    </a:lnTo>
                    <a:lnTo>
                      <a:pt x="1" y="2621"/>
                    </a:lnTo>
                    <a:lnTo>
                      <a:pt x="11874" y="2621"/>
                    </a:lnTo>
                    <a:lnTo>
                      <a:pt x="11874" y="2095"/>
                    </a:lnTo>
                    <a:lnTo>
                      <a:pt x="11874" y="1891"/>
                    </a:lnTo>
                    <a:lnTo>
                      <a:pt x="11874" y="730"/>
                    </a:lnTo>
                    <a:lnTo>
                      <a:pt x="11874" y="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02"/>
              <p:cNvSpPr/>
              <p:nvPr/>
            </p:nvSpPr>
            <p:spPr>
              <a:xfrm>
                <a:off x="2213996" y="1203483"/>
                <a:ext cx="293484" cy="6829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621" extrusionOk="0">
                    <a:moveTo>
                      <a:pt x="11264" y="0"/>
                    </a:moveTo>
                    <a:lnTo>
                      <a:pt x="0" y="0"/>
                    </a:lnTo>
                    <a:cubicBezTo>
                      <a:pt x="224" y="427"/>
                      <a:pt x="671" y="718"/>
                      <a:pt x="1186" y="718"/>
                    </a:cubicBezTo>
                    <a:cubicBezTo>
                      <a:pt x="1649" y="718"/>
                      <a:pt x="2057" y="482"/>
                      <a:pt x="2298" y="125"/>
                    </a:cubicBezTo>
                    <a:cubicBezTo>
                      <a:pt x="2538" y="482"/>
                      <a:pt x="2946" y="718"/>
                      <a:pt x="3409" y="718"/>
                    </a:cubicBezTo>
                    <a:cubicBezTo>
                      <a:pt x="3873" y="718"/>
                      <a:pt x="4279" y="482"/>
                      <a:pt x="4520" y="125"/>
                    </a:cubicBezTo>
                    <a:cubicBezTo>
                      <a:pt x="4761" y="482"/>
                      <a:pt x="5169" y="718"/>
                      <a:pt x="5632" y="718"/>
                    </a:cubicBezTo>
                    <a:cubicBezTo>
                      <a:pt x="6094" y="718"/>
                      <a:pt x="6502" y="482"/>
                      <a:pt x="6744" y="125"/>
                    </a:cubicBezTo>
                    <a:cubicBezTo>
                      <a:pt x="6984" y="482"/>
                      <a:pt x="7392" y="718"/>
                      <a:pt x="7854" y="718"/>
                    </a:cubicBezTo>
                    <a:cubicBezTo>
                      <a:pt x="8317" y="718"/>
                      <a:pt x="8725" y="482"/>
                      <a:pt x="8966" y="125"/>
                    </a:cubicBezTo>
                    <a:cubicBezTo>
                      <a:pt x="9206" y="482"/>
                      <a:pt x="9615" y="718"/>
                      <a:pt x="10078" y="718"/>
                    </a:cubicBezTo>
                    <a:cubicBezTo>
                      <a:pt x="10592" y="718"/>
                      <a:pt x="11039" y="427"/>
                      <a:pt x="11264" y="0"/>
                    </a:cubicBezTo>
                    <a:close/>
                    <a:moveTo>
                      <a:pt x="11264" y="2621"/>
                    </a:moveTo>
                    <a:cubicBezTo>
                      <a:pt x="11039" y="2194"/>
                      <a:pt x="10592" y="1903"/>
                      <a:pt x="10078" y="1903"/>
                    </a:cubicBezTo>
                    <a:cubicBezTo>
                      <a:pt x="9615" y="1903"/>
                      <a:pt x="9206" y="2139"/>
                      <a:pt x="8966" y="2496"/>
                    </a:cubicBezTo>
                    <a:cubicBezTo>
                      <a:pt x="8725" y="2139"/>
                      <a:pt x="8317" y="1903"/>
                      <a:pt x="7854" y="1903"/>
                    </a:cubicBezTo>
                    <a:cubicBezTo>
                      <a:pt x="7392" y="1903"/>
                      <a:pt x="6984" y="2139"/>
                      <a:pt x="6744" y="2496"/>
                    </a:cubicBezTo>
                    <a:cubicBezTo>
                      <a:pt x="6502" y="2139"/>
                      <a:pt x="6094" y="1903"/>
                      <a:pt x="5632" y="1903"/>
                    </a:cubicBezTo>
                    <a:cubicBezTo>
                      <a:pt x="5169" y="1903"/>
                      <a:pt x="4761" y="2139"/>
                      <a:pt x="4520" y="2496"/>
                    </a:cubicBezTo>
                    <a:cubicBezTo>
                      <a:pt x="4279" y="2139"/>
                      <a:pt x="3873" y="1903"/>
                      <a:pt x="3409" y="1903"/>
                    </a:cubicBezTo>
                    <a:cubicBezTo>
                      <a:pt x="2946" y="1903"/>
                      <a:pt x="2538" y="2139"/>
                      <a:pt x="2298" y="2496"/>
                    </a:cubicBezTo>
                    <a:cubicBezTo>
                      <a:pt x="2057" y="2139"/>
                      <a:pt x="1650" y="1903"/>
                      <a:pt x="1186" y="1903"/>
                    </a:cubicBezTo>
                    <a:cubicBezTo>
                      <a:pt x="671" y="1903"/>
                      <a:pt x="224" y="2194"/>
                      <a:pt x="0" y="262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02"/>
              <p:cNvSpPr/>
              <p:nvPr/>
            </p:nvSpPr>
            <p:spPr>
              <a:xfrm>
                <a:off x="1728383" y="1285348"/>
                <a:ext cx="1274663" cy="1274689"/>
              </a:xfrm>
              <a:custGeom>
                <a:avLst/>
                <a:gdLst/>
                <a:ahLst/>
                <a:cxnLst/>
                <a:rect l="l" t="t" r="r" b="b"/>
                <a:pathLst>
                  <a:path w="48922" h="48923" extrusionOk="0">
                    <a:moveTo>
                      <a:pt x="48921" y="24462"/>
                    </a:moveTo>
                    <a:cubicBezTo>
                      <a:pt x="48921" y="37971"/>
                      <a:pt x="37971" y="48923"/>
                      <a:pt x="24461" y="48923"/>
                    </a:cubicBezTo>
                    <a:cubicBezTo>
                      <a:pt x="10952" y="48923"/>
                      <a:pt x="1" y="37971"/>
                      <a:pt x="1" y="24462"/>
                    </a:cubicBezTo>
                    <a:cubicBezTo>
                      <a:pt x="1" y="10952"/>
                      <a:pt x="10952" y="1"/>
                      <a:pt x="24461" y="1"/>
                    </a:cubicBezTo>
                    <a:cubicBezTo>
                      <a:pt x="37971" y="2"/>
                      <a:pt x="48921" y="10953"/>
                      <a:pt x="48921" y="24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02"/>
              <p:cNvSpPr/>
              <p:nvPr/>
            </p:nvSpPr>
            <p:spPr>
              <a:xfrm>
                <a:off x="1926218" y="1483184"/>
                <a:ext cx="879018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33737" h="33738" extrusionOk="0">
                    <a:moveTo>
                      <a:pt x="33737" y="16869"/>
                    </a:moveTo>
                    <a:cubicBezTo>
                      <a:pt x="33737" y="26185"/>
                      <a:pt x="26185" y="33737"/>
                      <a:pt x="16869" y="33737"/>
                    </a:cubicBezTo>
                    <a:cubicBezTo>
                      <a:pt x="7552" y="33737"/>
                      <a:pt x="0" y="26185"/>
                      <a:pt x="0" y="16869"/>
                    </a:cubicBezTo>
                    <a:cubicBezTo>
                      <a:pt x="0" y="7552"/>
                      <a:pt x="7552" y="0"/>
                      <a:pt x="16869" y="0"/>
                    </a:cubicBezTo>
                    <a:cubicBezTo>
                      <a:pt x="26185" y="0"/>
                      <a:pt x="33737" y="7552"/>
                      <a:pt x="33737" y="16869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02"/>
              <p:cNvSpPr/>
              <p:nvPr/>
            </p:nvSpPr>
            <p:spPr>
              <a:xfrm>
                <a:off x="2350524" y="1300512"/>
                <a:ext cx="637383" cy="1244361"/>
              </a:xfrm>
              <a:custGeom>
                <a:avLst/>
                <a:gdLst/>
                <a:ahLst/>
                <a:cxnLst/>
                <a:rect l="l" t="t" r="r" b="b"/>
                <a:pathLst>
                  <a:path w="24463" h="47759" extrusionOk="0">
                    <a:moveTo>
                      <a:pt x="24462" y="23880"/>
                    </a:moveTo>
                    <a:cubicBezTo>
                      <a:pt x="24462" y="37068"/>
                      <a:pt x="13771" y="47759"/>
                      <a:pt x="584" y="47759"/>
                    </a:cubicBezTo>
                    <a:cubicBezTo>
                      <a:pt x="389" y="47759"/>
                      <a:pt x="194" y="47757"/>
                      <a:pt x="1" y="47751"/>
                    </a:cubicBezTo>
                    <a:cubicBezTo>
                      <a:pt x="12919" y="47442"/>
                      <a:pt x="23297" y="36873"/>
                      <a:pt x="23297" y="23880"/>
                    </a:cubicBezTo>
                    <a:cubicBezTo>
                      <a:pt x="23297" y="10886"/>
                      <a:pt x="12919" y="318"/>
                      <a:pt x="1" y="8"/>
                    </a:cubicBezTo>
                    <a:cubicBezTo>
                      <a:pt x="194" y="3"/>
                      <a:pt x="389" y="1"/>
                      <a:pt x="584" y="1"/>
                    </a:cubicBezTo>
                    <a:cubicBezTo>
                      <a:pt x="13772" y="1"/>
                      <a:pt x="24462" y="10691"/>
                      <a:pt x="24462" y="23880"/>
                    </a:cubicBezTo>
                    <a:close/>
                  </a:path>
                </a:pathLst>
              </a:custGeom>
              <a:solidFill>
                <a:srgbClr val="221712">
                  <a:alpha val="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02"/>
              <p:cNvSpPr/>
              <p:nvPr/>
            </p:nvSpPr>
            <p:spPr>
              <a:xfrm>
                <a:off x="2335099" y="1483184"/>
                <a:ext cx="470136" cy="879044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33738" extrusionOk="0">
                    <a:moveTo>
                      <a:pt x="1" y="33698"/>
                    </a:moveTo>
                    <a:cubicBezTo>
                      <a:pt x="390" y="33724"/>
                      <a:pt x="781" y="33737"/>
                      <a:pt x="1176" y="33737"/>
                    </a:cubicBezTo>
                    <a:cubicBezTo>
                      <a:pt x="10492" y="33737"/>
                      <a:pt x="18044" y="26185"/>
                      <a:pt x="18044" y="16869"/>
                    </a:cubicBezTo>
                    <a:cubicBezTo>
                      <a:pt x="18044" y="7552"/>
                      <a:pt x="10492" y="0"/>
                      <a:pt x="1176" y="0"/>
                    </a:cubicBezTo>
                    <a:cubicBezTo>
                      <a:pt x="781" y="0"/>
                      <a:pt x="390" y="14"/>
                      <a:pt x="1" y="40"/>
                    </a:cubicBezTo>
                    <a:cubicBezTo>
                      <a:pt x="8779" y="634"/>
                      <a:pt x="15715" y="7940"/>
                      <a:pt x="15715" y="16869"/>
                    </a:cubicBezTo>
                    <a:cubicBezTo>
                      <a:pt x="15715" y="25797"/>
                      <a:pt x="8779" y="33104"/>
                      <a:pt x="1" y="33698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102"/>
            <p:cNvGrpSpPr/>
            <p:nvPr/>
          </p:nvGrpSpPr>
          <p:grpSpPr>
            <a:xfrm rot="8543573">
              <a:off x="7269572" y="4331062"/>
              <a:ext cx="1993111" cy="289597"/>
              <a:chOff x="1604674" y="31112"/>
              <a:chExt cx="1455406" cy="211462"/>
            </a:xfrm>
          </p:grpSpPr>
          <p:sp>
            <p:nvSpPr>
              <p:cNvPr id="1806" name="Google Shape;1806;p102"/>
              <p:cNvSpPr/>
              <p:nvPr/>
            </p:nvSpPr>
            <p:spPr>
              <a:xfrm>
                <a:off x="2519022" y="31112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0"/>
                    </a:moveTo>
                    <a:cubicBezTo>
                      <a:pt x="19235" y="1480"/>
                      <a:pt x="19506" y="1753"/>
                      <a:pt x="19506" y="2088"/>
                    </a:cubicBezTo>
                    <a:cubicBezTo>
                      <a:pt x="19506" y="2422"/>
                      <a:pt x="19235" y="2695"/>
                      <a:pt x="18899" y="2695"/>
                    </a:cubicBezTo>
                    <a:cubicBezTo>
                      <a:pt x="18564" y="2695"/>
                      <a:pt x="18293" y="2422"/>
                      <a:pt x="18293" y="2088"/>
                    </a:cubicBezTo>
                    <a:cubicBezTo>
                      <a:pt x="18293" y="1753"/>
                      <a:pt x="18564" y="1480"/>
                      <a:pt x="18899" y="1480"/>
                    </a:cubicBezTo>
                    <a:close/>
                    <a:moveTo>
                      <a:pt x="18751" y="4030"/>
                    </a:moveTo>
                    <a:lnTo>
                      <a:pt x="0" y="4030"/>
                    </a:lnTo>
                    <a:lnTo>
                      <a:pt x="0" y="0"/>
                    </a:lnTo>
                    <a:lnTo>
                      <a:pt x="18724" y="0"/>
                    </a:lnTo>
                    <a:lnTo>
                      <a:pt x="18751" y="0"/>
                    </a:lnTo>
                    <a:cubicBezTo>
                      <a:pt x="19863" y="0"/>
                      <a:pt x="20765" y="902"/>
                      <a:pt x="20765" y="2015"/>
                    </a:cubicBezTo>
                    <a:cubicBezTo>
                      <a:pt x="20765" y="3128"/>
                      <a:pt x="19863" y="4030"/>
                      <a:pt x="18751" y="40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02"/>
              <p:cNvSpPr/>
              <p:nvPr/>
            </p:nvSpPr>
            <p:spPr>
              <a:xfrm>
                <a:off x="2527620" y="31112"/>
                <a:ext cx="451299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1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7"/>
                      <a:pt x="1824" y="2927"/>
                    </a:cubicBezTo>
                    <a:cubicBezTo>
                      <a:pt x="2536" y="2927"/>
                      <a:pt x="3164" y="3289"/>
                      <a:pt x="3533" y="3837"/>
                    </a:cubicBezTo>
                    <a:cubicBezTo>
                      <a:pt x="3904" y="3289"/>
                      <a:pt x="4530" y="2927"/>
                      <a:pt x="5242" y="2927"/>
                    </a:cubicBezTo>
                    <a:cubicBezTo>
                      <a:pt x="5954" y="2927"/>
                      <a:pt x="6581" y="3289"/>
                      <a:pt x="6952" y="3837"/>
                    </a:cubicBezTo>
                    <a:cubicBezTo>
                      <a:pt x="7322" y="3289"/>
                      <a:pt x="7949" y="2927"/>
                      <a:pt x="8660" y="2927"/>
                    </a:cubicBezTo>
                    <a:cubicBezTo>
                      <a:pt x="9372" y="2927"/>
                      <a:pt x="10000" y="3289"/>
                      <a:pt x="10369" y="3837"/>
                    </a:cubicBezTo>
                    <a:cubicBezTo>
                      <a:pt x="10740" y="3289"/>
                      <a:pt x="11367" y="2927"/>
                      <a:pt x="12078" y="2927"/>
                    </a:cubicBezTo>
                    <a:cubicBezTo>
                      <a:pt x="12790" y="2927"/>
                      <a:pt x="13418" y="3289"/>
                      <a:pt x="13788" y="3837"/>
                    </a:cubicBezTo>
                    <a:cubicBezTo>
                      <a:pt x="14158" y="3289"/>
                      <a:pt x="14785" y="2927"/>
                      <a:pt x="15497" y="2927"/>
                    </a:cubicBezTo>
                    <a:cubicBezTo>
                      <a:pt x="16289" y="2927"/>
                      <a:pt x="16976" y="3375"/>
                      <a:pt x="17321" y="4030"/>
                    </a:cubicBezTo>
                    <a:close/>
                    <a:moveTo>
                      <a:pt x="17321" y="0"/>
                    </a:moveTo>
                    <a:cubicBezTo>
                      <a:pt x="16976" y="656"/>
                      <a:pt x="16289" y="1104"/>
                      <a:pt x="15497" y="1104"/>
                    </a:cubicBezTo>
                    <a:cubicBezTo>
                      <a:pt x="14785" y="1104"/>
                      <a:pt x="14158" y="742"/>
                      <a:pt x="13788" y="193"/>
                    </a:cubicBezTo>
                    <a:cubicBezTo>
                      <a:pt x="13418" y="742"/>
                      <a:pt x="12790" y="1104"/>
                      <a:pt x="12078" y="1104"/>
                    </a:cubicBezTo>
                    <a:cubicBezTo>
                      <a:pt x="11367" y="1104"/>
                      <a:pt x="10740" y="742"/>
                      <a:pt x="10369" y="193"/>
                    </a:cubicBezTo>
                    <a:cubicBezTo>
                      <a:pt x="10000" y="742"/>
                      <a:pt x="9372" y="1104"/>
                      <a:pt x="8660" y="1104"/>
                    </a:cubicBezTo>
                    <a:cubicBezTo>
                      <a:pt x="7949" y="1104"/>
                      <a:pt x="7322" y="742"/>
                      <a:pt x="6951" y="193"/>
                    </a:cubicBezTo>
                    <a:cubicBezTo>
                      <a:pt x="6582" y="742"/>
                      <a:pt x="5954" y="1104"/>
                      <a:pt x="5242" y="1104"/>
                    </a:cubicBezTo>
                    <a:cubicBezTo>
                      <a:pt x="4530" y="1104"/>
                      <a:pt x="3904" y="742"/>
                      <a:pt x="3533" y="193"/>
                    </a:cubicBezTo>
                    <a:cubicBezTo>
                      <a:pt x="3163" y="742"/>
                      <a:pt x="2536" y="1104"/>
                      <a:pt x="1824" y="1104"/>
                    </a:cubicBezTo>
                    <a:cubicBezTo>
                      <a:pt x="1033" y="1104"/>
                      <a:pt x="345" y="656"/>
                      <a:pt x="1" y="0"/>
                    </a:cubicBezTo>
                    <a:lnTo>
                      <a:pt x="17321" y="0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02"/>
              <p:cNvSpPr/>
              <p:nvPr/>
            </p:nvSpPr>
            <p:spPr>
              <a:xfrm>
                <a:off x="1604674" y="56203"/>
                <a:ext cx="914374" cy="186371"/>
              </a:xfrm>
              <a:custGeom>
                <a:avLst/>
                <a:gdLst/>
                <a:ahLst/>
                <a:cxnLst/>
                <a:rect l="l" t="t" r="r" b="b"/>
                <a:pathLst>
                  <a:path w="35094" h="7153" extrusionOk="0">
                    <a:moveTo>
                      <a:pt x="35093" y="0"/>
                    </a:moveTo>
                    <a:lnTo>
                      <a:pt x="5329" y="0"/>
                    </a:lnTo>
                    <a:cubicBezTo>
                      <a:pt x="862" y="0"/>
                      <a:pt x="351" y="5648"/>
                      <a:pt x="0" y="7153"/>
                    </a:cubicBezTo>
                    <a:lnTo>
                      <a:pt x="27694" y="7153"/>
                    </a:lnTo>
                    <a:lnTo>
                      <a:pt x="31676" y="2103"/>
                    </a:lnTo>
                    <a:lnTo>
                      <a:pt x="35093" y="2103"/>
                    </a:lnTo>
                    <a:lnTo>
                      <a:pt x="350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02"/>
              <p:cNvSpPr/>
              <p:nvPr/>
            </p:nvSpPr>
            <p:spPr>
              <a:xfrm>
                <a:off x="1604674" y="182440"/>
                <a:ext cx="768258" cy="60135"/>
              </a:xfrm>
              <a:custGeom>
                <a:avLst/>
                <a:gdLst/>
                <a:ahLst/>
                <a:cxnLst/>
                <a:rect l="l" t="t" r="r" b="b"/>
                <a:pathLst>
                  <a:path w="29486" h="2308" extrusionOk="0">
                    <a:moveTo>
                      <a:pt x="588" y="17"/>
                    </a:moveTo>
                    <a:cubicBezTo>
                      <a:pt x="1242" y="0"/>
                      <a:pt x="1601" y="793"/>
                      <a:pt x="2209" y="793"/>
                    </a:cubicBezTo>
                    <a:cubicBezTo>
                      <a:pt x="2817" y="793"/>
                      <a:pt x="3175" y="17"/>
                      <a:pt x="3830" y="17"/>
                    </a:cubicBezTo>
                    <a:cubicBezTo>
                      <a:pt x="4485" y="17"/>
                      <a:pt x="4844" y="793"/>
                      <a:pt x="5451" y="793"/>
                    </a:cubicBezTo>
                    <a:cubicBezTo>
                      <a:pt x="6059" y="793"/>
                      <a:pt x="6417" y="17"/>
                      <a:pt x="7073" y="17"/>
                    </a:cubicBezTo>
                    <a:cubicBezTo>
                      <a:pt x="7728" y="17"/>
                      <a:pt x="8086" y="793"/>
                      <a:pt x="8694" y="793"/>
                    </a:cubicBezTo>
                    <a:cubicBezTo>
                      <a:pt x="9301" y="793"/>
                      <a:pt x="9660" y="17"/>
                      <a:pt x="10315" y="17"/>
                    </a:cubicBezTo>
                    <a:cubicBezTo>
                      <a:pt x="10971" y="17"/>
                      <a:pt x="11329" y="793"/>
                      <a:pt x="11936" y="793"/>
                    </a:cubicBezTo>
                    <a:cubicBezTo>
                      <a:pt x="12544" y="793"/>
                      <a:pt x="12902" y="17"/>
                      <a:pt x="13558" y="17"/>
                    </a:cubicBezTo>
                    <a:cubicBezTo>
                      <a:pt x="14212" y="17"/>
                      <a:pt x="14571" y="793"/>
                      <a:pt x="15179" y="793"/>
                    </a:cubicBezTo>
                    <a:cubicBezTo>
                      <a:pt x="15787" y="793"/>
                      <a:pt x="16145" y="17"/>
                      <a:pt x="16800" y="17"/>
                    </a:cubicBezTo>
                    <a:cubicBezTo>
                      <a:pt x="17455" y="17"/>
                      <a:pt x="17814" y="793"/>
                      <a:pt x="18422" y="793"/>
                    </a:cubicBezTo>
                    <a:cubicBezTo>
                      <a:pt x="19029" y="793"/>
                      <a:pt x="19387" y="17"/>
                      <a:pt x="20043" y="17"/>
                    </a:cubicBezTo>
                    <a:cubicBezTo>
                      <a:pt x="20697" y="17"/>
                      <a:pt x="21056" y="793"/>
                      <a:pt x="21663" y="793"/>
                    </a:cubicBezTo>
                    <a:cubicBezTo>
                      <a:pt x="22272" y="793"/>
                      <a:pt x="22630" y="17"/>
                      <a:pt x="23284" y="17"/>
                    </a:cubicBezTo>
                    <a:cubicBezTo>
                      <a:pt x="23941" y="17"/>
                      <a:pt x="24299" y="793"/>
                      <a:pt x="24906" y="793"/>
                    </a:cubicBezTo>
                    <a:cubicBezTo>
                      <a:pt x="25513" y="793"/>
                      <a:pt x="25873" y="17"/>
                      <a:pt x="26527" y="17"/>
                    </a:cubicBezTo>
                    <a:cubicBezTo>
                      <a:pt x="27182" y="17"/>
                      <a:pt x="27543" y="734"/>
                      <a:pt x="28149" y="793"/>
                    </a:cubicBezTo>
                    <a:cubicBezTo>
                      <a:pt x="28664" y="845"/>
                      <a:pt x="28947" y="110"/>
                      <a:pt x="29486" y="37"/>
                    </a:cubicBezTo>
                    <a:lnTo>
                      <a:pt x="27694" y="2308"/>
                    </a:lnTo>
                    <a:lnTo>
                      <a:pt x="0" y="2308"/>
                    </a:lnTo>
                    <a:cubicBezTo>
                      <a:pt x="109" y="1844"/>
                      <a:pt x="232" y="985"/>
                      <a:pt x="482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02"/>
              <p:cNvSpPr/>
              <p:nvPr/>
            </p:nvSpPr>
            <p:spPr>
              <a:xfrm>
                <a:off x="2429992" y="56203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0"/>
                    </a:moveTo>
                    <a:lnTo>
                      <a:pt x="0" y="2103"/>
                    </a:lnTo>
                    <a:lnTo>
                      <a:pt x="3417" y="210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102"/>
            <p:cNvGrpSpPr/>
            <p:nvPr/>
          </p:nvGrpSpPr>
          <p:grpSpPr>
            <a:xfrm rot="-385998">
              <a:off x="-333701" y="1697151"/>
              <a:ext cx="915466" cy="2398190"/>
              <a:chOff x="881569" y="3"/>
              <a:chExt cx="787825" cy="2063817"/>
            </a:xfrm>
          </p:grpSpPr>
          <p:sp>
            <p:nvSpPr>
              <p:cNvPr id="1812" name="Google Shape;1812;p102"/>
              <p:cNvSpPr/>
              <p:nvPr/>
            </p:nvSpPr>
            <p:spPr>
              <a:xfrm>
                <a:off x="1211243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4" y="1218"/>
                      <a:pt x="3713" y="1776"/>
                      <a:pt x="3713" y="2466"/>
                    </a:cubicBezTo>
                    <a:cubicBezTo>
                      <a:pt x="3713" y="3154"/>
                      <a:pt x="3154" y="3713"/>
                      <a:pt x="2466" y="3713"/>
                    </a:cubicBezTo>
                    <a:cubicBezTo>
                      <a:pt x="1777" y="3713"/>
                      <a:pt x="1218" y="3154"/>
                      <a:pt x="1218" y="2466"/>
                    </a:cubicBezTo>
                    <a:cubicBezTo>
                      <a:pt x="1218" y="1776"/>
                      <a:pt x="1777" y="1218"/>
                      <a:pt x="2466" y="1218"/>
                    </a:cubicBezTo>
                    <a:close/>
                    <a:moveTo>
                      <a:pt x="4931" y="2466"/>
                    </a:moveTo>
                    <a:lnTo>
                      <a:pt x="4931" y="25405"/>
                    </a:lnTo>
                    <a:lnTo>
                      <a:pt x="1" y="25405"/>
                    </a:lnTo>
                    <a:lnTo>
                      <a:pt x="1" y="2497"/>
                    </a:lnTo>
                    <a:lnTo>
                      <a:pt x="0" y="2466"/>
                    </a:lnTo>
                    <a:cubicBezTo>
                      <a:pt x="0" y="1104"/>
                      <a:pt x="1104" y="0"/>
                      <a:pt x="2466" y="0"/>
                    </a:cubicBezTo>
                    <a:cubicBezTo>
                      <a:pt x="3828" y="0"/>
                      <a:pt x="4931" y="1104"/>
                      <a:pt x="4931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02"/>
              <p:cNvSpPr/>
              <p:nvPr/>
            </p:nvSpPr>
            <p:spPr>
              <a:xfrm>
                <a:off x="881569" y="661904"/>
                <a:ext cx="787825" cy="1401915"/>
              </a:xfrm>
              <a:custGeom>
                <a:avLst/>
                <a:gdLst/>
                <a:ahLst/>
                <a:cxnLst/>
                <a:rect l="l" t="t" r="r" b="b"/>
                <a:pathLst>
                  <a:path w="30237" h="53806" extrusionOk="0">
                    <a:moveTo>
                      <a:pt x="28534" y="40900"/>
                    </a:moveTo>
                    <a:lnTo>
                      <a:pt x="28861" y="41227"/>
                    </a:lnTo>
                    <a:lnTo>
                      <a:pt x="29062" y="41026"/>
                    </a:lnTo>
                    <a:cubicBezTo>
                      <a:pt x="29018" y="40894"/>
                      <a:pt x="28970" y="40762"/>
                      <a:pt x="28919" y="40631"/>
                    </a:cubicBezTo>
                    <a:lnTo>
                      <a:pt x="28861" y="40573"/>
                    </a:lnTo>
                    <a:close/>
                    <a:moveTo>
                      <a:pt x="28075" y="40442"/>
                    </a:moveTo>
                    <a:lnTo>
                      <a:pt x="28403" y="40769"/>
                    </a:lnTo>
                    <a:lnTo>
                      <a:pt x="28730" y="40442"/>
                    </a:lnTo>
                    <a:lnTo>
                      <a:pt x="28403" y="40115"/>
                    </a:lnTo>
                    <a:close/>
                    <a:moveTo>
                      <a:pt x="27617" y="39984"/>
                    </a:moveTo>
                    <a:lnTo>
                      <a:pt x="27944" y="40311"/>
                    </a:lnTo>
                    <a:lnTo>
                      <a:pt x="28271" y="39984"/>
                    </a:lnTo>
                    <a:lnTo>
                      <a:pt x="27944" y="39656"/>
                    </a:lnTo>
                    <a:close/>
                    <a:moveTo>
                      <a:pt x="27159" y="39526"/>
                    </a:moveTo>
                    <a:lnTo>
                      <a:pt x="27486" y="39853"/>
                    </a:lnTo>
                    <a:lnTo>
                      <a:pt x="27813" y="39526"/>
                    </a:lnTo>
                    <a:lnTo>
                      <a:pt x="27486" y="39199"/>
                    </a:lnTo>
                    <a:close/>
                    <a:moveTo>
                      <a:pt x="26701" y="39068"/>
                    </a:moveTo>
                    <a:lnTo>
                      <a:pt x="27028" y="39394"/>
                    </a:lnTo>
                    <a:lnTo>
                      <a:pt x="27355" y="39068"/>
                    </a:lnTo>
                    <a:lnTo>
                      <a:pt x="27028" y="38740"/>
                    </a:lnTo>
                    <a:close/>
                    <a:moveTo>
                      <a:pt x="26243" y="38609"/>
                    </a:moveTo>
                    <a:lnTo>
                      <a:pt x="26570" y="38936"/>
                    </a:lnTo>
                    <a:lnTo>
                      <a:pt x="26897" y="38609"/>
                    </a:lnTo>
                    <a:lnTo>
                      <a:pt x="26570" y="38282"/>
                    </a:lnTo>
                    <a:close/>
                    <a:moveTo>
                      <a:pt x="25785" y="38151"/>
                    </a:moveTo>
                    <a:lnTo>
                      <a:pt x="26113" y="38478"/>
                    </a:lnTo>
                    <a:lnTo>
                      <a:pt x="26439" y="38151"/>
                    </a:lnTo>
                    <a:lnTo>
                      <a:pt x="26113" y="37824"/>
                    </a:lnTo>
                    <a:close/>
                    <a:moveTo>
                      <a:pt x="25327" y="37693"/>
                    </a:moveTo>
                    <a:lnTo>
                      <a:pt x="25654" y="38021"/>
                    </a:lnTo>
                    <a:lnTo>
                      <a:pt x="25981" y="37693"/>
                    </a:lnTo>
                    <a:lnTo>
                      <a:pt x="25654" y="37365"/>
                    </a:lnTo>
                    <a:close/>
                    <a:moveTo>
                      <a:pt x="24869" y="37235"/>
                    </a:moveTo>
                    <a:lnTo>
                      <a:pt x="25196" y="37563"/>
                    </a:lnTo>
                    <a:lnTo>
                      <a:pt x="25523" y="37235"/>
                    </a:lnTo>
                    <a:lnTo>
                      <a:pt x="25196" y="36908"/>
                    </a:lnTo>
                    <a:close/>
                    <a:moveTo>
                      <a:pt x="24411" y="36777"/>
                    </a:moveTo>
                    <a:lnTo>
                      <a:pt x="24738" y="37104"/>
                    </a:lnTo>
                    <a:lnTo>
                      <a:pt x="25065" y="36777"/>
                    </a:lnTo>
                    <a:lnTo>
                      <a:pt x="24738" y="36450"/>
                    </a:lnTo>
                    <a:close/>
                    <a:moveTo>
                      <a:pt x="23953" y="36319"/>
                    </a:moveTo>
                    <a:lnTo>
                      <a:pt x="24279" y="36646"/>
                    </a:lnTo>
                    <a:lnTo>
                      <a:pt x="24607" y="36319"/>
                    </a:lnTo>
                    <a:lnTo>
                      <a:pt x="24279" y="35992"/>
                    </a:lnTo>
                    <a:close/>
                    <a:moveTo>
                      <a:pt x="23494" y="35861"/>
                    </a:moveTo>
                    <a:lnTo>
                      <a:pt x="23822" y="36188"/>
                    </a:lnTo>
                    <a:lnTo>
                      <a:pt x="24149" y="35861"/>
                    </a:lnTo>
                    <a:lnTo>
                      <a:pt x="23822" y="35534"/>
                    </a:lnTo>
                    <a:close/>
                    <a:moveTo>
                      <a:pt x="23036" y="35403"/>
                    </a:moveTo>
                    <a:lnTo>
                      <a:pt x="23363" y="35730"/>
                    </a:lnTo>
                    <a:lnTo>
                      <a:pt x="23690" y="35403"/>
                    </a:lnTo>
                    <a:lnTo>
                      <a:pt x="23592" y="35305"/>
                    </a:lnTo>
                    <a:cubicBezTo>
                      <a:pt x="23490" y="35253"/>
                      <a:pt x="23388" y="35203"/>
                      <a:pt x="23286" y="35154"/>
                    </a:cubicBezTo>
                    <a:close/>
                    <a:moveTo>
                      <a:pt x="22578" y="34944"/>
                    </a:moveTo>
                    <a:lnTo>
                      <a:pt x="22905" y="35273"/>
                    </a:lnTo>
                    <a:lnTo>
                      <a:pt x="23107" y="35070"/>
                    </a:lnTo>
                    <a:cubicBezTo>
                      <a:pt x="22959" y="35001"/>
                      <a:pt x="22807" y="34934"/>
                      <a:pt x="22654" y="34869"/>
                    </a:cubicBezTo>
                    <a:close/>
                    <a:moveTo>
                      <a:pt x="28991" y="42274"/>
                    </a:moveTo>
                    <a:lnTo>
                      <a:pt x="29319" y="42602"/>
                    </a:lnTo>
                    <a:lnTo>
                      <a:pt x="29381" y="42539"/>
                    </a:lnTo>
                    <a:cubicBezTo>
                      <a:pt x="29362" y="42345"/>
                      <a:pt x="29336" y="42153"/>
                      <a:pt x="29301" y="41963"/>
                    </a:cubicBezTo>
                    <a:close/>
                    <a:moveTo>
                      <a:pt x="28534" y="41816"/>
                    </a:moveTo>
                    <a:lnTo>
                      <a:pt x="28861" y="42144"/>
                    </a:lnTo>
                    <a:lnTo>
                      <a:pt x="29188" y="41816"/>
                    </a:lnTo>
                    <a:lnTo>
                      <a:pt x="28861" y="41488"/>
                    </a:lnTo>
                    <a:close/>
                    <a:moveTo>
                      <a:pt x="28075" y="41358"/>
                    </a:moveTo>
                    <a:lnTo>
                      <a:pt x="28403" y="41685"/>
                    </a:lnTo>
                    <a:lnTo>
                      <a:pt x="28730" y="41358"/>
                    </a:lnTo>
                    <a:lnTo>
                      <a:pt x="28403" y="41031"/>
                    </a:lnTo>
                    <a:close/>
                    <a:moveTo>
                      <a:pt x="27617" y="40900"/>
                    </a:moveTo>
                    <a:lnTo>
                      <a:pt x="27944" y="41227"/>
                    </a:lnTo>
                    <a:lnTo>
                      <a:pt x="28271" y="40900"/>
                    </a:lnTo>
                    <a:lnTo>
                      <a:pt x="27944" y="40573"/>
                    </a:lnTo>
                    <a:close/>
                    <a:moveTo>
                      <a:pt x="27159" y="40442"/>
                    </a:moveTo>
                    <a:lnTo>
                      <a:pt x="27486" y="40769"/>
                    </a:lnTo>
                    <a:lnTo>
                      <a:pt x="27813" y="40442"/>
                    </a:lnTo>
                    <a:lnTo>
                      <a:pt x="27486" y="40115"/>
                    </a:lnTo>
                    <a:close/>
                    <a:moveTo>
                      <a:pt x="26701" y="39984"/>
                    </a:moveTo>
                    <a:lnTo>
                      <a:pt x="27028" y="40311"/>
                    </a:lnTo>
                    <a:lnTo>
                      <a:pt x="27355" y="39984"/>
                    </a:lnTo>
                    <a:lnTo>
                      <a:pt x="27028" y="39656"/>
                    </a:lnTo>
                    <a:close/>
                    <a:moveTo>
                      <a:pt x="26243" y="39526"/>
                    </a:moveTo>
                    <a:lnTo>
                      <a:pt x="26570" y="39853"/>
                    </a:lnTo>
                    <a:lnTo>
                      <a:pt x="26897" y="39526"/>
                    </a:lnTo>
                    <a:lnTo>
                      <a:pt x="26570" y="39199"/>
                    </a:lnTo>
                    <a:close/>
                    <a:moveTo>
                      <a:pt x="25785" y="39068"/>
                    </a:moveTo>
                    <a:lnTo>
                      <a:pt x="26113" y="39394"/>
                    </a:lnTo>
                    <a:lnTo>
                      <a:pt x="26439" y="39068"/>
                    </a:lnTo>
                    <a:lnTo>
                      <a:pt x="26113" y="38740"/>
                    </a:lnTo>
                    <a:close/>
                    <a:moveTo>
                      <a:pt x="25327" y="38609"/>
                    </a:moveTo>
                    <a:lnTo>
                      <a:pt x="25654" y="38936"/>
                    </a:lnTo>
                    <a:lnTo>
                      <a:pt x="25981" y="38609"/>
                    </a:lnTo>
                    <a:lnTo>
                      <a:pt x="25654" y="38282"/>
                    </a:lnTo>
                    <a:close/>
                    <a:moveTo>
                      <a:pt x="24869" y="38151"/>
                    </a:moveTo>
                    <a:lnTo>
                      <a:pt x="25196" y="38478"/>
                    </a:lnTo>
                    <a:lnTo>
                      <a:pt x="25523" y="38151"/>
                    </a:lnTo>
                    <a:lnTo>
                      <a:pt x="25196" y="37824"/>
                    </a:lnTo>
                    <a:close/>
                    <a:moveTo>
                      <a:pt x="24411" y="37693"/>
                    </a:moveTo>
                    <a:lnTo>
                      <a:pt x="24738" y="38021"/>
                    </a:lnTo>
                    <a:lnTo>
                      <a:pt x="25065" y="37693"/>
                    </a:lnTo>
                    <a:lnTo>
                      <a:pt x="24738" y="37365"/>
                    </a:lnTo>
                    <a:close/>
                    <a:moveTo>
                      <a:pt x="23953" y="37235"/>
                    </a:moveTo>
                    <a:lnTo>
                      <a:pt x="24279" y="37563"/>
                    </a:lnTo>
                    <a:lnTo>
                      <a:pt x="24607" y="37235"/>
                    </a:lnTo>
                    <a:lnTo>
                      <a:pt x="24279" y="36908"/>
                    </a:lnTo>
                    <a:close/>
                    <a:moveTo>
                      <a:pt x="23494" y="36777"/>
                    </a:moveTo>
                    <a:lnTo>
                      <a:pt x="23822" y="37104"/>
                    </a:lnTo>
                    <a:lnTo>
                      <a:pt x="24149" y="36777"/>
                    </a:lnTo>
                    <a:lnTo>
                      <a:pt x="23822" y="36450"/>
                    </a:lnTo>
                    <a:close/>
                    <a:moveTo>
                      <a:pt x="23036" y="36319"/>
                    </a:moveTo>
                    <a:lnTo>
                      <a:pt x="23363" y="36646"/>
                    </a:lnTo>
                    <a:lnTo>
                      <a:pt x="23690" y="36319"/>
                    </a:lnTo>
                    <a:lnTo>
                      <a:pt x="23363" y="35992"/>
                    </a:lnTo>
                    <a:close/>
                    <a:moveTo>
                      <a:pt x="22578" y="35861"/>
                    </a:moveTo>
                    <a:lnTo>
                      <a:pt x="22905" y="36188"/>
                    </a:lnTo>
                    <a:lnTo>
                      <a:pt x="23233" y="35861"/>
                    </a:lnTo>
                    <a:lnTo>
                      <a:pt x="22905" y="35534"/>
                    </a:lnTo>
                    <a:close/>
                    <a:moveTo>
                      <a:pt x="22120" y="35403"/>
                    </a:moveTo>
                    <a:lnTo>
                      <a:pt x="22447" y="35730"/>
                    </a:lnTo>
                    <a:lnTo>
                      <a:pt x="22775" y="35403"/>
                    </a:lnTo>
                    <a:lnTo>
                      <a:pt x="22447" y="35075"/>
                    </a:lnTo>
                    <a:close/>
                    <a:moveTo>
                      <a:pt x="21663" y="34944"/>
                    </a:moveTo>
                    <a:lnTo>
                      <a:pt x="21990" y="35273"/>
                    </a:lnTo>
                    <a:lnTo>
                      <a:pt x="22317" y="34944"/>
                    </a:lnTo>
                    <a:lnTo>
                      <a:pt x="21990" y="34618"/>
                    </a:lnTo>
                    <a:close/>
                    <a:moveTo>
                      <a:pt x="21204" y="34487"/>
                    </a:moveTo>
                    <a:lnTo>
                      <a:pt x="21532" y="34814"/>
                    </a:lnTo>
                    <a:lnTo>
                      <a:pt x="21809" y="34536"/>
                    </a:lnTo>
                    <a:cubicBezTo>
                      <a:pt x="21649" y="34478"/>
                      <a:pt x="21487" y="34422"/>
                      <a:pt x="21324" y="34367"/>
                    </a:cubicBezTo>
                    <a:close/>
                    <a:moveTo>
                      <a:pt x="28991" y="43190"/>
                    </a:moveTo>
                    <a:lnTo>
                      <a:pt x="29319" y="43517"/>
                    </a:lnTo>
                    <a:lnTo>
                      <a:pt x="29409" y="43427"/>
                    </a:lnTo>
                    <a:cubicBezTo>
                      <a:pt x="29412" y="43348"/>
                      <a:pt x="29413" y="43269"/>
                      <a:pt x="29413" y="43190"/>
                    </a:cubicBezTo>
                    <a:cubicBezTo>
                      <a:pt x="29413" y="43112"/>
                      <a:pt x="29412" y="43032"/>
                      <a:pt x="29409" y="42954"/>
                    </a:cubicBezTo>
                    <a:lnTo>
                      <a:pt x="29319" y="42863"/>
                    </a:lnTo>
                    <a:close/>
                    <a:moveTo>
                      <a:pt x="28534" y="42732"/>
                    </a:moveTo>
                    <a:lnTo>
                      <a:pt x="28861" y="43059"/>
                    </a:lnTo>
                    <a:lnTo>
                      <a:pt x="29188" y="42732"/>
                    </a:lnTo>
                    <a:lnTo>
                      <a:pt x="28861" y="42405"/>
                    </a:lnTo>
                    <a:close/>
                    <a:moveTo>
                      <a:pt x="28075" y="42274"/>
                    </a:moveTo>
                    <a:lnTo>
                      <a:pt x="28403" y="42602"/>
                    </a:lnTo>
                    <a:lnTo>
                      <a:pt x="28730" y="42274"/>
                    </a:lnTo>
                    <a:lnTo>
                      <a:pt x="28403" y="41946"/>
                    </a:lnTo>
                    <a:close/>
                    <a:moveTo>
                      <a:pt x="27617" y="41816"/>
                    </a:moveTo>
                    <a:lnTo>
                      <a:pt x="27944" y="42144"/>
                    </a:lnTo>
                    <a:lnTo>
                      <a:pt x="28271" y="41816"/>
                    </a:lnTo>
                    <a:lnTo>
                      <a:pt x="27944" y="41488"/>
                    </a:lnTo>
                    <a:close/>
                    <a:moveTo>
                      <a:pt x="27159" y="41358"/>
                    </a:moveTo>
                    <a:lnTo>
                      <a:pt x="27486" y="41685"/>
                    </a:lnTo>
                    <a:lnTo>
                      <a:pt x="27813" y="41358"/>
                    </a:lnTo>
                    <a:lnTo>
                      <a:pt x="27486" y="41031"/>
                    </a:lnTo>
                    <a:close/>
                    <a:moveTo>
                      <a:pt x="26701" y="40900"/>
                    </a:moveTo>
                    <a:lnTo>
                      <a:pt x="27028" y="41227"/>
                    </a:lnTo>
                    <a:lnTo>
                      <a:pt x="27355" y="40900"/>
                    </a:lnTo>
                    <a:lnTo>
                      <a:pt x="27028" y="40573"/>
                    </a:lnTo>
                    <a:close/>
                    <a:moveTo>
                      <a:pt x="26243" y="40442"/>
                    </a:moveTo>
                    <a:lnTo>
                      <a:pt x="26570" y="40769"/>
                    </a:lnTo>
                    <a:lnTo>
                      <a:pt x="26897" y="40442"/>
                    </a:lnTo>
                    <a:lnTo>
                      <a:pt x="26570" y="40115"/>
                    </a:lnTo>
                    <a:close/>
                    <a:moveTo>
                      <a:pt x="25785" y="39984"/>
                    </a:moveTo>
                    <a:lnTo>
                      <a:pt x="26113" y="40311"/>
                    </a:lnTo>
                    <a:lnTo>
                      <a:pt x="26439" y="39984"/>
                    </a:lnTo>
                    <a:lnTo>
                      <a:pt x="26113" y="39656"/>
                    </a:lnTo>
                    <a:close/>
                    <a:moveTo>
                      <a:pt x="25327" y="39526"/>
                    </a:moveTo>
                    <a:lnTo>
                      <a:pt x="25654" y="39853"/>
                    </a:lnTo>
                    <a:lnTo>
                      <a:pt x="25981" y="39526"/>
                    </a:lnTo>
                    <a:lnTo>
                      <a:pt x="25654" y="39199"/>
                    </a:lnTo>
                    <a:close/>
                    <a:moveTo>
                      <a:pt x="24869" y="39068"/>
                    </a:moveTo>
                    <a:lnTo>
                      <a:pt x="25196" y="39394"/>
                    </a:lnTo>
                    <a:lnTo>
                      <a:pt x="25523" y="39068"/>
                    </a:lnTo>
                    <a:lnTo>
                      <a:pt x="25196" y="38740"/>
                    </a:lnTo>
                    <a:close/>
                    <a:moveTo>
                      <a:pt x="24411" y="38609"/>
                    </a:moveTo>
                    <a:lnTo>
                      <a:pt x="24738" y="38936"/>
                    </a:lnTo>
                    <a:lnTo>
                      <a:pt x="25065" y="38609"/>
                    </a:lnTo>
                    <a:lnTo>
                      <a:pt x="24738" y="38282"/>
                    </a:lnTo>
                    <a:close/>
                    <a:moveTo>
                      <a:pt x="23953" y="38151"/>
                    </a:moveTo>
                    <a:lnTo>
                      <a:pt x="24279" y="38478"/>
                    </a:lnTo>
                    <a:lnTo>
                      <a:pt x="24607" y="38151"/>
                    </a:lnTo>
                    <a:lnTo>
                      <a:pt x="24279" y="37824"/>
                    </a:lnTo>
                    <a:close/>
                    <a:moveTo>
                      <a:pt x="23494" y="37693"/>
                    </a:moveTo>
                    <a:lnTo>
                      <a:pt x="23822" y="38021"/>
                    </a:lnTo>
                    <a:lnTo>
                      <a:pt x="24149" y="37693"/>
                    </a:lnTo>
                    <a:lnTo>
                      <a:pt x="23822" y="37365"/>
                    </a:lnTo>
                    <a:close/>
                    <a:moveTo>
                      <a:pt x="23036" y="37235"/>
                    </a:moveTo>
                    <a:lnTo>
                      <a:pt x="23363" y="37563"/>
                    </a:lnTo>
                    <a:lnTo>
                      <a:pt x="23690" y="37235"/>
                    </a:lnTo>
                    <a:lnTo>
                      <a:pt x="23363" y="36908"/>
                    </a:lnTo>
                    <a:close/>
                    <a:moveTo>
                      <a:pt x="22578" y="36777"/>
                    </a:moveTo>
                    <a:lnTo>
                      <a:pt x="22905" y="37104"/>
                    </a:lnTo>
                    <a:lnTo>
                      <a:pt x="23233" y="36777"/>
                    </a:lnTo>
                    <a:lnTo>
                      <a:pt x="22905" y="36450"/>
                    </a:lnTo>
                    <a:close/>
                    <a:moveTo>
                      <a:pt x="22120" y="36319"/>
                    </a:moveTo>
                    <a:lnTo>
                      <a:pt x="22447" y="36646"/>
                    </a:lnTo>
                    <a:lnTo>
                      <a:pt x="22775" y="36319"/>
                    </a:lnTo>
                    <a:lnTo>
                      <a:pt x="22447" y="35992"/>
                    </a:lnTo>
                    <a:close/>
                    <a:moveTo>
                      <a:pt x="21663" y="35861"/>
                    </a:moveTo>
                    <a:lnTo>
                      <a:pt x="21990" y="36188"/>
                    </a:lnTo>
                    <a:lnTo>
                      <a:pt x="22317" y="35861"/>
                    </a:lnTo>
                    <a:lnTo>
                      <a:pt x="21990" y="35534"/>
                    </a:lnTo>
                    <a:close/>
                    <a:moveTo>
                      <a:pt x="21204" y="35403"/>
                    </a:moveTo>
                    <a:lnTo>
                      <a:pt x="21532" y="35730"/>
                    </a:lnTo>
                    <a:lnTo>
                      <a:pt x="21859" y="35403"/>
                    </a:lnTo>
                    <a:lnTo>
                      <a:pt x="21532" y="35075"/>
                    </a:lnTo>
                    <a:close/>
                    <a:moveTo>
                      <a:pt x="20746" y="34944"/>
                    </a:moveTo>
                    <a:lnTo>
                      <a:pt x="21073" y="35273"/>
                    </a:lnTo>
                    <a:lnTo>
                      <a:pt x="21400" y="34944"/>
                    </a:lnTo>
                    <a:lnTo>
                      <a:pt x="21073" y="34618"/>
                    </a:lnTo>
                    <a:close/>
                    <a:moveTo>
                      <a:pt x="20288" y="34487"/>
                    </a:moveTo>
                    <a:lnTo>
                      <a:pt x="20615" y="34814"/>
                    </a:lnTo>
                    <a:lnTo>
                      <a:pt x="20942" y="34487"/>
                    </a:lnTo>
                    <a:lnTo>
                      <a:pt x="20615" y="34159"/>
                    </a:lnTo>
                    <a:close/>
                    <a:moveTo>
                      <a:pt x="19831" y="34029"/>
                    </a:moveTo>
                    <a:lnTo>
                      <a:pt x="20158" y="34356"/>
                    </a:lnTo>
                    <a:lnTo>
                      <a:pt x="20419" y="34094"/>
                    </a:lnTo>
                    <a:cubicBezTo>
                      <a:pt x="20248" y="34048"/>
                      <a:pt x="20073" y="34002"/>
                      <a:pt x="19899" y="33960"/>
                    </a:cubicBezTo>
                    <a:close/>
                    <a:moveTo>
                      <a:pt x="28991" y="44105"/>
                    </a:moveTo>
                    <a:lnTo>
                      <a:pt x="29301" y="44416"/>
                    </a:lnTo>
                    <a:cubicBezTo>
                      <a:pt x="29336" y="44226"/>
                      <a:pt x="29362" y="44034"/>
                      <a:pt x="29381" y="43841"/>
                    </a:cubicBezTo>
                    <a:lnTo>
                      <a:pt x="29318" y="43778"/>
                    </a:lnTo>
                    <a:close/>
                    <a:moveTo>
                      <a:pt x="28534" y="43647"/>
                    </a:moveTo>
                    <a:lnTo>
                      <a:pt x="28861" y="43974"/>
                    </a:lnTo>
                    <a:lnTo>
                      <a:pt x="29188" y="43647"/>
                    </a:lnTo>
                    <a:lnTo>
                      <a:pt x="28861" y="43321"/>
                    </a:lnTo>
                    <a:close/>
                    <a:moveTo>
                      <a:pt x="28075" y="43190"/>
                    </a:moveTo>
                    <a:lnTo>
                      <a:pt x="28403" y="43517"/>
                    </a:lnTo>
                    <a:lnTo>
                      <a:pt x="28730" y="43190"/>
                    </a:lnTo>
                    <a:lnTo>
                      <a:pt x="28403" y="42863"/>
                    </a:lnTo>
                    <a:close/>
                    <a:moveTo>
                      <a:pt x="27617" y="42732"/>
                    </a:moveTo>
                    <a:lnTo>
                      <a:pt x="27944" y="43059"/>
                    </a:lnTo>
                    <a:lnTo>
                      <a:pt x="28271" y="42732"/>
                    </a:lnTo>
                    <a:lnTo>
                      <a:pt x="27944" y="42405"/>
                    </a:lnTo>
                    <a:close/>
                    <a:moveTo>
                      <a:pt x="27159" y="42274"/>
                    </a:moveTo>
                    <a:lnTo>
                      <a:pt x="27486" y="42602"/>
                    </a:lnTo>
                    <a:lnTo>
                      <a:pt x="27813" y="42274"/>
                    </a:lnTo>
                    <a:lnTo>
                      <a:pt x="27486" y="41946"/>
                    </a:lnTo>
                    <a:close/>
                    <a:moveTo>
                      <a:pt x="26701" y="41816"/>
                    </a:moveTo>
                    <a:lnTo>
                      <a:pt x="27028" y="42144"/>
                    </a:lnTo>
                    <a:lnTo>
                      <a:pt x="27355" y="41816"/>
                    </a:lnTo>
                    <a:lnTo>
                      <a:pt x="27028" y="41488"/>
                    </a:lnTo>
                    <a:close/>
                    <a:moveTo>
                      <a:pt x="26243" y="41358"/>
                    </a:moveTo>
                    <a:lnTo>
                      <a:pt x="26570" y="41685"/>
                    </a:lnTo>
                    <a:lnTo>
                      <a:pt x="26897" y="41358"/>
                    </a:lnTo>
                    <a:lnTo>
                      <a:pt x="26570" y="41031"/>
                    </a:lnTo>
                    <a:close/>
                    <a:moveTo>
                      <a:pt x="25785" y="40900"/>
                    </a:moveTo>
                    <a:lnTo>
                      <a:pt x="26113" y="41227"/>
                    </a:lnTo>
                    <a:lnTo>
                      <a:pt x="26439" y="40900"/>
                    </a:lnTo>
                    <a:lnTo>
                      <a:pt x="26113" y="40573"/>
                    </a:lnTo>
                    <a:close/>
                    <a:moveTo>
                      <a:pt x="25327" y="40442"/>
                    </a:moveTo>
                    <a:lnTo>
                      <a:pt x="25654" y="40769"/>
                    </a:lnTo>
                    <a:lnTo>
                      <a:pt x="25981" y="40442"/>
                    </a:lnTo>
                    <a:lnTo>
                      <a:pt x="25654" y="40115"/>
                    </a:lnTo>
                    <a:close/>
                    <a:moveTo>
                      <a:pt x="24869" y="39984"/>
                    </a:moveTo>
                    <a:lnTo>
                      <a:pt x="25196" y="40311"/>
                    </a:lnTo>
                    <a:lnTo>
                      <a:pt x="25523" y="39984"/>
                    </a:lnTo>
                    <a:lnTo>
                      <a:pt x="25196" y="39656"/>
                    </a:lnTo>
                    <a:close/>
                    <a:moveTo>
                      <a:pt x="24411" y="39526"/>
                    </a:moveTo>
                    <a:lnTo>
                      <a:pt x="24738" y="39853"/>
                    </a:lnTo>
                    <a:lnTo>
                      <a:pt x="25065" y="39526"/>
                    </a:lnTo>
                    <a:lnTo>
                      <a:pt x="24738" y="39199"/>
                    </a:lnTo>
                    <a:close/>
                    <a:moveTo>
                      <a:pt x="23953" y="39068"/>
                    </a:moveTo>
                    <a:lnTo>
                      <a:pt x="24279" y="39394"/>
                    </a:lnTo>
                    <a:lnTo>
                      <a:pt x="24607" y="39068"/>
                    </a:lnTo>
                    <a:lnTo>
                      <a:pt x="24279" y="38740"/>
                    </a:lnTo>
                    <a:close/>
                    <a:moveTo>
                      <a:pt x="23494" y="38609"/>
                    </a:moveTo>
                    <a:lnTo>
                      <a:pt x="23822" y="38936"/>
                    </a:lnTo>
                    <a:lnTo>
                      <a:pt x="24149" y="38609"/>
                    </a:lnTo>
                    <a:lnTo>
                      <a:pt x="23822" y="38282"/>
                    </a:lnTo>
                    <a:close/>
                    <a:moveTo>
                      <a:pt x="23036" y="38151"/>
                    </a:moveTo>
                    <a:lnTo>
                      <a:pt x="23363" y="38478"/>
                    </a:lnTo>
                    <a:lnTo>
                      <a:pt x="23690" y="38151"/>
                    </a:lnTo>
                    <a:lnTo>
                      <a:pt x="23363" y="37824"/>
                    </a:lnTo>
                    <a:close/>
                    <a:moveTo>
                      <a:pt x="22578" y="37693"/>
                    </a:moveTo>
                    <a:lnTo>
                      <a:pt x="22905" y="38021"/>
                    </a:lnTo>
                    <a:lnTo>
                      <a:pt x="23233" y="37693"/>
                    </a:lnTo>
                    <a:lnTo>
                      <a:pt x="22905" y="37365"/>
                    </a:lnTo>
                    <a:close/>
                    <a:moveTo>
                      <a:pt x="22120" y="37235"/>
                    </a:moveTo>
                    <a:lnTo>
                      <a:pt x="22447" y="37563"/>
                    </a:lnTo>
                    <a:lnTo>
                      <a:pt x="22775" y="37235"/>
                    </a:lnTo>
                    <a:lnTo>
                      <a:pt x="22447" y="36908"/>
                    </a:lnTo>
                    <a:close/>
                    <a:moveTo>
                      <a:pt x="21663" y="36777"/>
                    </a:moveTo>
                    <a:lnTo>
                      <a:pt x="21990" y="37104"/>
                    </a:lnTo>
                    <a:lnTo>
                      <a:pt x="22317" y="36777"/>
                    </a:lnTo>
                    <a:lnTo>
                      <a:pt x="21990" y="36450"/>
                    </a:lnTo>
                    <a:close/>
                    <a:moveTo>
                      <a:pt x="21204" y="36319"/>
                    </a:moveTo>
                    <a:lnTo>
                      <a:pt x="21532" y="36646"/>
                    </a:lnTo>
                    <a:lnTo>
                      <a:pt x="21859" y="36319"/>
                    </a:lnTo>
                    <a:lnTo>
                      <a:pt x="21532" y="35992"/>
                    </a:lnTo>
                    <a:close/>
                    <a:moveTo>
                      <a:pt x="20746" y="35861"/>
                    </a:moveTo>
                    <a:lnTo>
                      <a:pt x="21073" y="36188"/>
                    </a:lnTo>
                    <a:lnTo>
                      <a:pt x="21400" y="35861"/>
                    </a:lnTo>
                    <a:lnTo>
                      <a:pt x="21073" y="35534"/>
                    </a:lnTo>
                    <a:close/>
                    <a:moveTo>
                      <a:pt x="20288" y="35403"/>
                    </a:moveTo>
                    <a:lnTo>
                      <a:pt x="20615" y="35730"/>
                    </a:lnTo>
                    <a:lnTo>
                      <a:pt x="20942" y="35403"/>
                    </a:lnTo>
                    <a:lnTo>
                      <a:pt x="20615" y="35075"/>
                    </a:lnTo>
                    <a:close/>
                    <a:moveTo>
                      <a:pt x="19831" y="34944"/>
                    </a:moveTo>
                    <a:lnTo>
                      <a:pt x="20158" y="35273"/>
                    </a:lnTo>
                    <a:lnTo>
                      <a:pt x="20485" y="34944"/>
                    </a:lnTo>
                    <a:lnTo>
                      <a:pt x="20158" y="34618"/>
                    </a:lnTo>
                    <a:close/>
                    <a:moveTo>
                      <a:pt x="19373" y="34487"/>
                    </a:moveTo>
                    <a:lnTo>
                      <a:pt x="19700" y="34814"/>
                    </a:lnTo>
                    <a:lnTo>
                      <a:pt x="20027" y="34487"/>
                    </a:lnTo>
                    <a:lnTo>
                      <a:pt x="19700" y="34159"/>
                    </a:lnTo>
                    <a:close/>
                    <a:moveTo>
                      <a:pt x="18914" y="34029"/>
                    </a:moveTo>
                    <a:lnTo>
                      <a:pt x="19242" y="34356"/>
                    </a:lnTo>
                    <a:lnTo>
                      <a:pt x="19569" y="34029"/>
                    </a:lnTo>
                    <a:lnTo>
                      <a:pt x="19381" y="33841"/>
                    </a:lnTo>
                    <a:lnTo>
                      <a:pt x="19149" y="33794"/>
                    </a:lnTo>
                    <a:close/>
                    <a:moveTo>
                      <a:pt x="28534" y="44565"/>
                    </a:moveTo>
                    <a:lnTo>
                      <a:pt x="28861" y="44891"/>
                    </a:lnTo>
                    <a:lnTo>
                      <a:pt x="29188" y="44565"/>
                    </a:lnTo>
                    <a:lnTo>
                      <a:pt x="28861" y="44236"/>
                    </a:lnTo>
                    <a:close/>
                    <a:moveTo>
                      <a:pt x="28075" y="44105"/>
                    </a:moveTo>
                    <a:lnTo>
                      <a:pt x="28403" y="44433"/>
                    </a:lnTo>
                    <a:lnTo>
                      <a:pt x="28730" y="44105"/>
                    </a:lnTo>
                    <a:lnTo>
                      <a:pt x="28403" y="43778"/>
                    </a:lnTo>
                    <a:close/>
                    <a:moveTo>
                      <a:pt x="27617" y="43647"/>
                    </a:moveTo>
                    <a:lnTo>
                      <a:pt x="27944" y="43974"/>
                    </a:lnTo>
                    <a:lnTo>
                      <a:pt x="28271" y="43647"/>
                    </a:lnTo>
                    <a:lnTo>
                      <a:pt x="27944" y="43321"/>
                    </a:lnTo>
                    <a:close/>
                    <a:moveTo>
                      <a:pt x="27159" y="43190"/>
                    </a:moveTo>
                    <a:lnTo>
                      <a:pt x="27486" y="43517"/>
                    </a:lnTo>
                    <a:lnTo>
                      <a:pt x="27813" y="43190"/>
                    </a:lnTo>
                    <a:lnTo>
                      <a:pt x="27486" y="42863"/>
                    </a:lnTo>
                    <a:close/>
                    <a:moveTo>
                      <a:pt x="26701" y="42732"/>
                    </a:moveTo>
                    <a:lnTo>
                      <a:pt x="27028" y="43059"/>
                    </a:lnTo>
                    <a:lnTo>
                      <a:pt x="27355" y="42732"/>
                    </a:lnTo>
                    <a:lnTo>
                      <a:pt x="27028" y="42405"/>
                    </a:lnTo>
                    <a:close/>
                    <a:moveTo>
                      <a:pt x="26243" y="42274"/>
                    </a:moveTo>
                    <a:lnTo>
                      <a:pt x="26570" y="42602"/>
                    </a:lnTo>
                    <a:lnTo>
                      <a:pt x="26897" y="42274"/>
                    </a:lnTo>
                    <a:lnTo>
                      <a:pt x="26570" y="41946"/>
                    </a:lnTo>
                    <a:close/>
                    <a:moveTo>
                      <a:pt x="25785" y="41816"/>
                    </a:moveTo>
                    <a:lnTo>
                      <a:pt x="26113" y="42144"/>
                    </a:lnTo>
                    <a:lnTo>
                      <a:pt x="26439" y="41816"/>
                    </a:lnTo>
                    <a:lnTo>
                      <a:pt x="26113" y="41488"/>
                    </a:lnTo>
                    <a:close/>
                    <a:moveTo>
                      <a:pt x="25327" y="41358"/>
                    </a:moveTo>
                    <a:lnTo>
                      <a:pt x="25654" y="41685"/>
                    </a:lnTo>
                    <a:lnTo>
                      <a:pt x="25981" y="41358"/>
                    </a:lnTo>
                    <a:lnTo>
                      <a:pt x="25654" y="41031"/>
                    </a:lnTo>
                    <a:close/>
                    <a:moveTo>
                      <a:pt x="24869" y="40900"/>
                    </a:moveTo>
                    <a:lnTo>
                      <a:pt x="25196" y="41227"/>
                    </a:lnTo>
                    <a:lnTo>
                      <a:pt x="25523" y="40900"/>
                    </a:lnTo>
                    <a:lnTo>
                      <a:pt x="25196" y="40573"/>
                    </a:lnTo>
                    <a:close/>
                    <a:moveTo>
                      <a:pt x="24411" y="40442"/>
                    </a:moveTo>
                    <a:lnTo>
                      <a:pt x="24738" y="40769"/>
                    </a:lnTo>
                    <a:lnTo>
                      <a:pt x="25065" y="40442"/>
                    </a:lnTo>
                    <a:lnTo>
                      <a:pt x="24738" y="40115"/>
                    </a:lnTo>
                    <a:close/>
                    <a:moveTo>
                      <a:pt x="23953" y="39984"/>
                    </a:moveTo>
                    <a:lnTo>
                      <a:pt x="24279" y="40311"/>
                    </a:lnTo>
                    <a:lnTo>
                      <a:pt x="24607" y="39984"/>
                    </a:lnTo>
                    <a:lnTo>
                      <a:pt x="24279" y="39656"/>
                    </a:lnTo>
                    <a:close/>
                    <a:moveTo>
                      <a:pt x="23494" y="39526"/>
                    </a:moveTo>
                    <a:lnTo>
                      <a:pt x="23822" y="39853"/>
                    </a:lnTo>
                    <a:lnTo>
                      <a:pt x="24149" y="39526"/>
                    </a:lnTo>
                    <a:lnTo>
                      <a:pt x="23822" y="39199"/>
                    </a:lnTo>
                    <a:close/>
                    <a:moveTo>
                      <a:pt x="23036" y="39068"/>
                    </a:moveTo>
                    <a:lnTo>
                      <a:pt x="23363" y="39394"/>
                    </a:lnTo>
                    <a:lnTo>
                      <a:pt x="23690" y="39068"/>
                    </a:lnTo>
                    <a:lnTo>
                      <a:pt x="23363" y="38740"/>
                    </a:lnTo>
                    <a:close/>
                    <a:moveTo>
                      <a:pt x="22578" y="38609"/>
                    </a:moveTo>
                    <a:lnTo>
                      <a:pt x="22905" y="38936"/>
                    </a:lnTo>
                    <a:lnTo>
                      <a:pt x="23233" y="38609"/>
                    </a:lnTo>
                    <a:lnTo>
                      <a:pt x="22905" y="38282"/>
                    </a:lnTo>
                    <a:close/>
                    <a:moveTo>
                      <a:pt x="22120" y="38151"/>
                    </a:moveTo>
                    <a:lnTo>
                      <a:pt x="22447" y="38478"/>
                    </a:lnTo>
                    <a:lnTo>
                      <a:pt x="22775" y="38151"/>
                    </a:lnTo>
                    <a:lnTo>
                      <a:pt x="22447" y="37824"/>
                    </a:lnTo>
                    <a:close/>
                    <a:moveTo>
                      <a:pt x="21663" y="37693"/>
                    </a:moveTo>
                    <a:lnTo>
                      <a:pt x="21990" y="38021"/>
                    </a:lnTo>
                    <a:lnTo>
                      <a:pt x="22317" y="37693"/>
                    </a:lnTo>
                    <a:lnTo>
                      <a:pt x="21990" y="37365"/>
                    </a:lnTo>
                    <a:close/>
                    <a:moveTo>
                      <a:pt x="21204" y="37235"/>
                    </a:moveTo>
                    <a:lnTo>
                      <a:pt x="21532" y="37563"/>
                    </a:lnTo>
                    <a:lnTo>
                      <a:pt x="21859" y="37235"/>
                    </a:lnTo>
                    <a:lnTo>
                      <a:pt x="21532" y="36908"/>
                    </a:lnTo>
                    <a:close/>
                    <a:moveTo>
                      <a:pt x="20746" y="36777"/>
                    </a:moveTo>
                    <a:lnTo>
                      <a:pt x="21073" y="37104"/>
                    </a:lnTo>
                    <a:lnTo>
                      <a:pt x="21400" y="36777"/>
                    </a:lnTo>
                    <a:lnTo>
                      <a:pt x="21073" y="36450"/>
                    </a:lnTo>
                    <a:close/>
                    <a:moveTo>
                      <a:pt x="20288" y="36319"/>
                    </a:moveTo>
                    <a:lnTo>
                      <a:pt x="20615" y="36646"/>
                    </a:lnTo>
                    <a:lnTo>
                      <a:pt x="20942" y="36319"/>
                    </a:lnTo>
                    <a:lnTo>
                      <a:pt x="20615" y="35992"/>
                    </a:lnTo>
                    <a:close/>
                    <a:moveTo>
                      <a:pt x="19831" y="35861"/>
                    </a:moveTo>
                    <a:lnTo>
                      <a:pt x="20158" y="36188"/>
                    </a:lnTo>
                    <a:lnTo>
                      <a:pt x="20485" y="35861"/>
                    </a:lnTo>
                    <a:lnTo>
                      <a:pt x="20158" y="35534"/>
                    </a:lnTo>
                    <a:close/>
                    <a:moveTo>
                      <a:pt x="19373" y="35403"/>
                    </a:moveTo>
                    <a:lnTo>
                      <a:pt x="19700" y="35730"/>
                    </a:lnTo>
                    <a:lnTo>
                      <a:pt x="20027" y="35403"/>
                    </a:lnTo>
                    <a:lnTo>
                      <a:pt x="19700" y="35075"/>
                    </a:lnTo>
                    <a:close/>
                    <a:moveTo>
                      <a:pt x="18914" y="34944"/>
                    </a:moveTo>
                    <a:lnTo>
                      <a:pt x="19242" y="35273"/>
                    </a:lnTo>
                    <a:lnTo>
                      <a:pt x="19569" y="34944"/>
                    </a:lnTo>
                    <a:lnTo>
                      <a:pt x="19242" y="34618"/>
                    </a:lnTo>
                    <a:close/>
                    <a:moveTo>
                      <a:pt x="18456" y="34487"/>
                    </a:moveTo>
                    <a:lnTo>
                      <a:pt x="18783" y="34814"/>
                    </a:lnTo>
                    <a:lnTo>
                      <a:pt x="19110" y="34487"/>
                    </a:lnTo>
                    <a:lnTo>
                      <a:pt x="18783" y="34159"/>
                    </a:lnTo>
                    <a:close/>
                    <a:moveTo>
                      <a:pt x="17998" y="34029"/>
                    </a:moveTo>
                    <a:lnTo>
                      <a:pt x="18325" y="34356"/>
                    </a:lnTo>
                    <a:lnTo>
                      <a:pt x="18652" y="34029"/>
                    </a:lnTo>
                    <a:lnTo>
                      <a:pt x="18325" y="33702"/>
                    </a:lnTo>
                    <a:close/>
                    <a:moveTo>
                      <a:pt x="17540" y="33571"/>
                    </a:moveTo>
                    <a:lnTo>
                      <a:pt x="17867" y="33898"/>
                    </a:lnTo>
                    <a:lnTo>
                      <a:pt x="18147" y="33619"/>
                    </a:lnTo>
                    <a:cubicBezTo>
                      <a:pt x="17955" y="33591"/>
                      <a:pt x="17763" y="33566"/>
                      <a:pt x="17569" y="33542"/>
                    </a:cubicBezTo>
                    <a:close/>
                    <a:moveTo>
                      <a:pt x="28534" y="45480"/>
                    </a:moveTo>
                    <a:lnTo>
                      <a:pt x="28861" y="45808"/>
                    </a:lnTo>
                    <a:lnTo>
                      <a:pt x="28919" y="45749"/>
                    </a:lnTo>
                    <a:cubicBezTo>
                      <a:pt x="28970" y="45618"/>
                      <a:pt x="29018" y="45487"/>
                      <a:pt x="29062" y="45354"/>
                    </a:cubicBezTo>
                    <a:lnTo>
                      <a:pt x="28861" y="45153"/>
                    </a:lnTo>
                    <a:close/>
                    <a:moveTo>
                      <a:pt x="28075" y="45022"/>
                    </a:moveTo>
                    <a:lnTo>
                      <a:pt x="28403" y="45350"/>
                    </a:lnTo>
                    <a:lnTo>
                      <a:pt x="28730" y="45022"/>
                    </a:lnTo>
                    <a:lnTo>
                      <a:pt x="28403" y="44695"/>
                    </a:lnTo>
                    <a:close/>
                    <a:moveTo>
                      <a:pt x="27617" y="44565"/>
                    </a:moveTo>
                    <a:lnTo>
                      <a:pt x="27944" y="44891"/>
                    </a:lnTo>
                    <a:lnTo>
                      <a:pt x="28271" y="44565"/>
                    </a:lnTo>
                    <a:lnTo>
                      <a:pt x="27944" y="44236"/>
                    </a:lnTo>
                    <a:close/>
                    <a:moveTo>
                      <a:pt x="27159" y="44105"/>
                    </a:moveTo>
                    <a:lnTo>
                      <a:pt x="27486" y="44433"/>
                    </a:lnTo>
                    <a:lnTo>
                      <a:pt x="27813" y="44105"/>
                    </a:lnTo>
                    <a:lnTo>
                      <a:pt x="27486" y="43778"/>
                    </a:lnTo>
                    <a:close/>
                    <a:moveTo>
                      <a:pt x="26701" y="43647"/>
                    </a:moveTo>
                    <a:lnTo>
                      <a:pt x="27028" y="43974"/>
                    </a:lnTo>
                    <a:lnTo>
                      <a:pt x="27355" y="43647"/>
                    </a:lnTo>
                    <a:lnTo>
                      <a:pt x="27028" y="43321"/>
                    </a:lnTo>
                    <a:close/>
                    <a:moveTo>
                      <a:pt x="26243" y="43190"/>
                    </a:moveTo>
                    <a:lnTo>
                      <a:pt x="26570" y="43517"/>
                    </a:lnTo>
                    <a:lnTo>
                      <a:pt x="26897" y="43190"/>
                    </a:lnTo>
                    <a:lnTo>
                      <a:pt x="26570" y="42863"/>
                    </a:lnTo>
                    <a:close/>
                    <a:moveTo>
                      <a:pt x="25785" y="42732"/>
                    </a:moveTo>
                    <a:lnTo>
                      <a:pt x="26113" y="43059"/>
                    </a:lnTo>
                    <a:lnTo>
                      <a:pt x="26439" y="42732"/>
                    </a:lnTo>
                    <a:lnTo>
                      <a:pt x="26113" y="42405"/>
                    </a:lnTo>
                    <a:close/>
                    <a:moveTo>
                      <a:pt x="25327" y="42274"/>
                    </a:moveTo>
                    <a:lnTo>
                      <a:pt x="25654" y="42602"/>
                    </a:lnTo>
                    <a:lnTo>
                      <a:pt x="25981" y="42274"/>
                    </a:lnTo>
                    <a:lnTo>
                      <a:pt x="25654" y="41946"/>
                    </a:lnTo>
                    <a:close/>
                    <a:moveTo>
                      <a:pt x="24869" y="41816"/>
                    </a:moveTo>
                    <a:lnTo>
                      <a:pt x="25196" y="42144"/>
                    </a:lnTo>
                    <a:lnTo>
                      <a:pt x="25523" y="41816"/>
                    </a:lnTo>
                    <a:lnTo>
                      <a:pt x="25196" y="41488"/>
                    </a:lnTo>
                    <a:close/>
                    <a:moveTo>
                      <a:pt x="24411" y="41358"/>
                    </a:moveTo>
                    <a:lnTo>
                      <a:pt x="24738" y="41685"/>
                    </a:lnTo>
                    <a:lnTo>
                      <a:pt x="25065" y="41358"/>
                    </a:lnTo>
                    <a:lnTo>
                      <a:pt x="24738" y="41031"/>
                    </a:lnTo>
                    <a:close/>
                    <a:moveTo>
                      <a:pt x="23953" y="40900"/>
                    </a:moveTo>
                    <a:lnTo>
                      <a:pt x="24279" y="41227"/>
                    </a:lnTo>
                    <a:lnTo>
                      <a:pt x="24607" y="40900"/>
                    </a:lnTo>
                    <a:lnTo>
                      <a:pt x="24279" y="40573"/>
                    </a:lnTo>
                    <a:close/>
                    <a:moveTo>
                      <a:pt x="23494" y="40442"/>
                    </a:moveTo>
                    <a:lnTo>
                      <a:pt x="23822" y="40769"/>
                    </a:lnTo>
                    <a:lnTo>
                      <a:pt x="24149" y="40442"/>
                    </a:lnTo>
                    <a:lnTo>
                      <a:pt x="23822" y="40115"/>
                    </a:lnTo>
                    <a:close/>
                    <a:moveTo>
                      <a:pt x="23036" y="39984"/>
                    </a:moveTo>
                    <a:lnTo>
                      <a:pt x="23363" y="40311"/>
                    </a:lnTo>
                    <a:lnTo>
                      <a:pt x="23690" y="39984"/>
                    </a:lnTo>
                    <a:lnTo>
                      <a:pt x="23363" y="39656"/>
                    </a:lnTo>
                    <a:close/>
                    <a:moveTo>
                      <a:pt x="22578" y="39526"/>
                    </a:moveTo>
                    <a:lnTo>
                      <a:pt x="22905" y="39853"/>
                    </a:lnTo>
                    <a:lnTo>
                      <a:pt x="23233" y="39526"/>
                    </a:lnTo>
                    <a:lnTo>
                      <a:pt x="22905" y="39199"/>
                    </a:lnTo>
                    <a:close/>
                    <a:moveTo>
                      <a:pt x="22120" y="39068"/>
                    </a:moveTo>
                    <a:lnTo>
                      <a:pt x="22447" y="39394"/>
                    </a:lnTo>
                    <a:lnTo>
                      <a:pt x="22775" y="39068"/>
                    </a:lnTo>
                    <a:lnTo>
                      <a:pt x="22447" y="38740"/>
                    </a:lnTo>
                    <a:close/>
                    <a:moveTo>
                      <a:pt x="21663" y="38609"/>
                    </a:moveTo>
                    <a:lnTo>
                      <a:pt x="21990" y="38936"/>
                    </a:lnTo>
                    <a:lnTo>
                      <a:pt x="22317" y="38609"/>
                    </a:lnTo>
                    <a:lnTo>
                      <a:pt x="21990" y="38282"/>
                    </a:lnTo>
                    <a:close/>
                    <a:moveTo>
                      <a:pt x="21204" y="38151"/>
                    </a:moveTo>
                    <a:lnTo>
                      <a:pt x="21532" y="38478"/>
                    </a:lnTo>
                    <a:lnTo>
                      <a:pt x="21859" y="38151"/>
                    </a:lnTo>
                    <a:lnTo>
                      <a:pt x="21532" y="37824"/>
                    </a:lnTo>
                    <a:close/>
                    <a:moveTo>
                      <a:pt x="20746" y="37693"/>
                    </a:moveTo>
                    <a:lnTo>
                      <a:pt x="21073" y="38021"/>
                    </a:lnTo>
                    <a:lnTo>
                      <a:pt x="21400" y="37693"/>
                    </a:lnTo>
                    <a:lnTo>
                      <a:pt x="21073" y="37365"/>
                    </a:lnTo>
                    <a:close/>
                    <a:moveTo>
                      <a:pt x="20288" y="37235"/>
                    </a:moveTo>
                    <a:lnTo>
                      <a:pt x="20615" y="37563"/>
                    </a:lnTo>
                    <a:lnTo>
                      <a:pt x="20942" y="37235"/>
                    </a:lnTo>
                    <a:lnTo>
                      <a:pt x="20615" y="36908"/>
                    </a:lnTo>
                    <a:close/>
                    <a:moveTo>
                      <a:pt x="19831" y="36777"/>
                    </a:moveTo>
                    <a:lnTo>
                      <a:pt x="20158" y="37104"/>
                    </a:lnTo>
                    <a:lnTo>
                      <a:pt x="20485" y="36777"/>
                    </a:lnTo>
                    <a:lnTo>
                      <a:pt x="20158" y="36450"/>
                    </a:lnTo>
                    <a:close/>
                    <a:moveTo>
                      <a:pt x="19373" y="36319"/>
                    </a:moveTo>
                    <a:lnTo>
                      <a:pt x="19700" y="36646"/>
                    </a:lnTo>
                    <a:lnTo>
                      <a:pt x="20027" y="36319"/>
                    </a:lnTo>
                    <a:lnTo>
                      <a:pt x="19700" y="35992"/>
                    </a:lnTo>
                    <a:close/>
                    <a:moveTo>
                      <a:pt x="18914" y="35861"/>
                    </a:moveTo>
                    <a:lnTo>
                      <a:pt x="19242" y="36188"/>
                    </a:lnTo>
                    <a:lnTo>
                      <a:pt x="19569" y="35861"/>
                    </a:lnTo>
                    <a:lnTo>
                      <a:pt x="19242" y="35534"/>
                    </a:lnTo>
                    <a:close/>
                    <a:moveTo>
                      <a:pt x="18456" y="35403"/>
                    </a:moveTo>
                    <a:lnTo>
                      <a:pt x="18783" y="35730"/>
                    </a:lnTo>
                    <a:lnTo>
                      <a:pt x="19110" y="35403"/>
                    </a:lnTo>
                    <a:lnTo>
                      <a:pt x="18783" y="35075"/>
                    </a:lnTo>
                    <a:close/>
                    <a:moveTo>
                      <a:pt x="17998" y="34944"/>
                    </a:moveTo>
                    <a:lnTo>
                      <a:pt x="18325" y="35273"/>
                    </a:lnTo>
                    <a:lnTo>
                      <a:pt x="18652" y="34944"/>
                    </a:lnTo>
                    <a:lnTo>
                      <a:pt x="18325" y="34618"/>
                    </a:lnTo>
                    <a:close/>
                    <a:moveTo>
                      <a:pt x="17540" y="34487"/>
                    </a:moveTo>
                    <a:lnTo>
                      <a:pt x="17867" y="34814"/>
                    </a:lnTo>
                    <a:lnTo>
                      <a:pt x="18194" y="34487"/>
                    </a:lnTo>
                    <a:lnTo>
                      <a:pt x="17867" y="34159"/>
                    </a:lnTo>
                    <a:close/>
                    <a:moveTo>
                      <a:pt x="17082" y="34029"/>
                    </a:moveTo>
                    <a:lnTo>
                      <a:pt x="17409" y="34356"/>
                    </a:lnTo>
                    <a:lnTo>
                      <a:pt x="17737" y="34029"/>
                    </a:lnTo>
                    <a:lnTo>
                      <a:pt x="17409" y="33702"/>
                    </a:lnTo>
                    <a:close/>
                    <a:moveTo>
                      <a:pt x="16624" y="33571"/>
                    </a:moveTo>
                    <a:lnTo>
                      <a:pt x="16952" y="33898"/>
                    </a:lnTo>
                    <a:lnTo>
                      <a:pt x="17279" y="33571"/>
                    </a:lnTo>
                    <a:lnTo>
                      <a:pt x="17211" y="33503"/>
                    </a:lnTo>
                    <a:cubicBezTo>
                      <a:pt x="17053" y="33487"/>
                      <a:pt x="16894" y="33473"/>
                      <a:pt x="16734" y="33461"/>
                    </a:cubicBezTo>
                    <a:close/>
                    <a:moveTo>
                      <a:pt x="28075" y="45938"/>
                    </a:moveTo>
                    <a:lnTo>
                      <a:pt x="28403" y="46265"/>
                    </a:lnTo>
                    <a:lnTo>
                      <a:pt x="28730" y="45938"/>
                    </a:lnTo>
                    <a:lnTo>
                      <a:pt x="28403" y="45611"/>
                    </a:lnTo>
                    <a:close/>
                    <a:moveTo>
                      <a:pt x="27617" y="45480"/>
                    </a:moveTo>
                    <a:lnTo>
                      <a:pt x="27944" y="45808"/>
                    </a:lnTo>
                    <a:lnTo>
                      <a:pt x="28271" y="45480"/>
                    </a:lnTo>
                    <a:lnTo>
                      <a:pt x="27944" y="45153"/>
                    </a:lnTo>
                    <a:close/>
                    <a:moveTo>
                      <a:pt x="27159" y="45022"/>
                    </a:moveTo>
                    <a:lnTo>
                      <a:pt x="27486" y="45350"/>
                    </a:lnTo>
                    <a:lnTo>
                      <a:pt x="27813" y="45022"/>
                    </a:lnTo>
                    <a:lnTo>
                      <a:pt x="27486" y="44695"/>
                    </a:lnTo>
                    <a:close/>
                    <a:moveTo>
                      <a:pt x="26701" y="44565"/>
                    </a:moveTo>
                    <a:lnTo>
                      <a:pt x="27028" y="44891"/>
                    </a:lnTo>
                    <a:lnTo>
                      <a:pt x="27355" y="44565"/>
                    </a:lnTo>
                    <a:lnTo>
                      <a:pt x="27028" y="44236"/>
                    </a:lnTo>
                    <a:close/>
                    <a:moveTo>
                      <a:pt x="26243" y="44105"/>
                    </a:moveTo>
                    <a:lnTo>
                      <a:pt x="26570" y="44433"/>
                    </a:lnTo>
                    <a:lnTo>
                      <a:pt x="26897" y="44105"/>
                    </a:lnTo>
                    <a:lnTo>
                      <a:pt x="26570" y="43778"/>
                    </a:lnTo>
                    <a:close/>
                    <a:moveTo>
                      <a:pt x="25785" y="43647"/>
                    </a:moveTo>
                    <a:lnTo>
                      <a:pt x="26113" y="43974"/>
                    </a:lnTo>
                    <a:lnTo>
                      <a:pt x="26439" y="43647"/>
                    </a:lnTo>
                    <a:lnTo>
                      <a:pt x="26113" y="43321"/>
                    </a:lnTo>
                    <a:close/>
                    <a:moveTo>
                      <a:pt x="25327" y="43190"/>
                    </a:moveTo>
                    <a:lnTo>
                      <a:pt x="25654" y="43517"/>
                    </a:lnTo>
                    <a:lnTo>
                      <a:pt x="25981" y="43190"/>
                    </a:lnTo>
                    <a:lnTo>
                      <a:pt x="25654" y="42863"/>
                    </a:lnTo>
                    <a:close/>
                    <a:moveTo>
                      <a:pt x="24869" y="42732"/>
                    </a:moveTo>
                    <a:lnTo>
                      <a:pt x="25196" y="43059"/>
                    </a:lnTo>
                    <a:lnTo>
                      <a:pt x="25523" y="42732"/>
                    </a:lnTo>
                    <a:lnTo>
                      <a:pt x="25196" y="42405"/>
                    </a:lnTo>
                    <a:close/>
                    <a:moveTo>
                      <a:pt x="24411" y="42274"/>
                    </a:moveTo>
                    <a:lnTo>
                      <a:pt x="24738" y="42602"/>
                    </a:lnTo>
                    <a:lnTo>
                      <a:pt x="25065" y="42274"/>
                    </a:lnTo>
                    <a:lnTo>
                      <a:pt x="24738" y="41946"/>
                    </a:lnTo>
                    <a:close/>
                    <a:moveTo>
                      <a:pt x="23953" y="41816"/>
                    </a:moveTo>
                    <a:lnTo>
                      <a:pt x="24279" y="42144"/>
                    </a:lnTo>
                    <a:lnTo>
                      <a:pt x="24607" y="41816"/>
                    </a:lnTo>
                    <a:lnTo>
                      <a:pt x="24279" y="41488"/>
                    </a:lnTo>
                    <a:close/>
                    <a:moveTo>
                      <a:pt x="23494" y="41358"/>
                    </a:moveTo>
                    <a:lnTo>
                      <a:pt x="23822" y="41685"/>
                    </a:lnTo>
                    <a:lnTo>
                      <a:pt x="24149" y="41358"/>
                    </a:lnTo>
                    <a:lnTo>
                      <a:pt x="23822" y="41031"/>
                    </a:lnTo>
                    <a:close/>
                    <a:moveTo>
                      <a:pt x="23036" y="40900"/>
                    </a:moveTo>
                    <a:lnTo>
                      <a:pt x="23363" y="41227"/>
                    </a:lnTo>
                    <a:lnTo>
                      <a:pt x="23690" y="40900"/>
                    </a:lnTo>
                    <a:lnTo>
                      <a:pt x="23363" y="40573"/>
                    </a:lnTo>
                    <a:close/>
                    <a:moveTo>
                      <a:pt x="22578" y="40442"/>
                    </a:moveTo>
                    <a:lnTo>
                      <a:pt x="22905" y="40769"/>
                    </a:lnTo>
                    <a:lnTo>
                      <a:pt x="23233" y="40442"/>
                    </a:lnTo>
                    <a:lnTo>
                      <a:pt x="22905" y="40115"/>
                    </a:lnTo>
                    <a:close/>
                    <a:moveTo>
                      <a:pt x="22120" y="39984"/>
                    </a:moveTo>
                    <a:lnTo>
                      <a:pt x="22447" y="40311"/>
                    </a:lnTo>
                    <a:lnTo>
                      <a:pt x="22775" y="39984"/>
                    </a:lnTo>
                    <a:lnTo>
                      <a:pt x="22447" y="39656"/>
                    </a:lnTo>
                    <a:close/>
                    <a:moveTo>
                      <a:pt x="21663" y="39526"/>
                    </a:moveTo>
                    <a:lnTo>
                      <a:pt x="21990" y="39853"/>
                    </a:lnTo>
                    <a:lnTo>
                      <a:pt x="22317" y="39526"/>
                    </a:lnTo>
                    <a:lnTo>
                      <a:pt x="21990" y="39199"/>
                    </a:lnTo>
                    <a:close/>
                    <a:moveTo>
                      <a:pt x="21204" y="39068"/>
                    </a:moveTo>
                    <a:lnTo>
                      <a:pt x="21532" y="39394"/>
                    </a:lnTo>
                    <a:lnTo>
                      <a:pt x="21859" y="39068"/>
                    </a:lnTo>
                    <a:lnTo>
                      <a:pt x="21532" y="38740"/>
                    </a:lnTo>
                    <a:close/>
                    <a:moveTo>
                      <a:pt x="20746" y="38609"/>
                    </a:moveTo>
                    <a:lnTo>
                      <a:pt x="21073" y="38936"/>
                    </a:lnTo>
                    <a:lnTo>
                      <a:pt x="21400" y="38609"/>
                    </a:lnTo>
                    <a:lnTo>
                      <a:pt x="21073" y="38282"/>
                    </a:lnTo>
                    <a:close/>
                    <a:moveTo>
                      <a:pt x="20288" y="38151"/>
                    </a:moveTo>
                    <a:lnTo>
                      <a:pt x="20615" y="38478"/>
                    </a:lnTo>
                    <a:lnTo>
                      <a:pt x="20942" y="38151"/>
                    </a:lnTo>
                    <a:lnTo>
                      <a:pt x="20615" y="37824"/>
                    </a:lnTo>
                    <a:close/>
                    <a:moveTo>
                      <a:pt x="19831" y="37693"/>
                    </a:moveTo>
                    <a:lnTo>
                      <a:pt x="20158" y="38021"/>
                    </a:lnTo>
                    <a:lnTo>
                      <a:pt x="20485" y="37693"/>
                    </a:lnTo>
                    <a:lnTo>
                      <a:pt x="20158" y="37365"/>
                    </a:lnTo>
                    <a:close/>
                    <a:moveTo>
                      <a:pt x="19373" y="37235"/>
                    </a:moveTo>
                    <a:lnTo>
                      <a:pt x="19700" y="37563"/>
                    </a:lnTo>
                    <a:lnTo>
                      <a:pt x="20027" y="37235"/>
                    </a:lnTo>
                    <a:lnTo>
                      <a:pt x="19700" y="36908"/>
                    </a:lnTo>
                    <a:close/>
                    <a:moveTo>
                      <a:pt x="18914" y="36777"/>
                    </a:moveTo>
                    <a:lnTo>
                      <a:pt x="19242" y="37104"/>
                    </a:lnTo>
                    <a:lnTo>
                      <a:pt x="19569" y="36777"/>
                    </a:lnTo>
                    <a:lnTo>
                      <a:pt x="19242" y="36450"/>
                    </a:lnTo>
                    <a:close/>
                    <a:moveTo>
                      <a:pt x="18456" y="36319"/>
                    </a:moveTo>
                    <a:lnTo>
                      <a:pt x="18783" y="36646"/>
                    </a:lnTo>
                    <a:lnTo>
                      <a:pt x="19110" y="36319"/>
                    </a:lnTo>
                    <a:lnTo>
                      <a:pt x="18783" y="35992"/>
                    </a:lnTo>
                    <a:close/>
                    <a:moveTo>
                      <a:pt x="17998" y="35861"/>
                    </a:moveTo>
                    <a:lnTo>
                      <a:pt x="18325" y="36188"/>
                    </a:lnTo>
                    <a:lnTo>
                      <a:pt x="18652" y="35861"/>
                    </a:lnTo>
                    <a:lnTo>
                      <a:pt x="18325" y="35534"/>
                    </a:lnTo>
                    <a:close/>
                    <a:moveTo>
                      <a:pt x="17540" y="35403"/>
                    </a:moveTo>
                    <a:lnTo>
                      <a:pt x="17867" y="35730"/>
                    </a:lnTo>
                    <a:lnTo>
                      <a:pt x="18194" y="35403"/>
                    </a:lnTo>
                    <a:lnTo>
                      <a:pt x="17867" y="35075"/>
                    </a:lnTo>
                    <a:close/>
                    <a:moveTo>
                      <a:pt x="17082" y="34944"/>
                    </a:moveTo>
                    <a:lnTo>
                      <a:pt x="17409" y="35273"/>
                    </a:lnTo>
                    <a:lnTo>
                      <a:pt x="17737" y="34944"/>
                    </a:lnTo>
                    <a:lnTo>
                      <a:pt x="17409" y="34618"/>
                    </a:lnTo>
                    <a:close/>
                    <a:moveTo>
                      <a:pt x="16624" y="34487"/>
                    </a:moveTo>
                    <a:lnTo>
                      <a:pt x="16952" y="34814"/>
                    </a:lnTo>
                    <a:lnTo>
                      <a:pt x="17279" y="34487"/>
                    </a:lnTo>
                    <a:lnTo>
                      <a:pt x="16952" y="34159"/>
                    </a:lnTo>
                    <a:close/>
                    <a:moveTo>
                      <a:pt x="16166" y="34029"/>
                    </a:moveTo>
                    <a:lnTo>
                      <a:pt x="16493" y="34356"/>
                    </a:lnTo>
                    <a:lnTo>
                      <a:pt x="16819" y="34029"/>
                    </a:lnTo>
                    <a:lnTo>
                      <a:pt x="16493" y="33702"/>
                    </a:lnTo>
                    <a:close/>
                    <a:moveTo>
                      <a:pt x="15708" y="33571"/>
                    </a:moveTo>
                    <a:lnTo>
                      <a:pt x="16035" y="33898"/>
                    </a:lnTo>
                    <a:lnTo>
                      <a:pt x="16362" y="33571"/>
                    </a:lnTo>
                    <a:lnTo>
                      <a:pt x="16219" y="33427"/>
                    </a:lnTo>
                    <a:lnTo>
                      <a:pt x="15867" y="33412"/>
                    </a:lnTo>
                    <a:close/>
                    <a:moveTo>
                      <a:pt x="28075" y="46854"/>
                    </a:moveTo>
                    <a:lnTo>
                      <a:pt x="28263" y="47042"/>
                    </a:lnTo>
                    <a:cubicBezTo>
                      <a:pt x="28348" y="46906"/>
                      <a:pt x="28429" y="46769"/>
                      <a:pt x="28506" y="46630"/>
                    </a:cubicBezTo>
                    <a:lnTo>
                      <a:pt x="28403" y="46526"/>
                    </a:lnTo>
                    <a:close/>
                    <a:moveTo>
                      <a:pt x="27617" y="46396"/>
                    </a:moveTo>
                    <a:lnTo>
                      <a:pt x="27944" y="46724"/>
                    </a:lnTo>
                    <a:lnTo>
                      <a:pt x="28271" y="46396"/>
                    </a:lnTo>
                    <a:lnTo>
                      <a:pt x="27944" y="46068"/>
                    </a:lnTo>
                    <a:close/>
                    <a:moveTo>
                      <a:pt x="27159" y="45938"/>
                    </a:moveTo>
                    <a:lnTo>
                      <a:pt x="27486" y="46265"/>
                    </a:lnTo>
                    <a:lnTo>
                      <a:pt x="27813" y="45938"/>
                    </a:lnTo>
                    <a:lnTo>
                      <a:pt x="27486" y="45611"/>
                    </a:lnTo>
                    <a:close/>
                    <a:moveTo>
                      <a:pt x="26701" y="45480"/>
                    </a:moveTo>
                    <a:lnTo>
                      <a:pt x="27028" y="45808"/>
                    </a:lnTo>
                    <a:lnTo>
                      <a:pt x="27355" y="45480"/>
                    </a:lnTo>
                    <a:lnTo>
                      <a:pt x="27028" y="45153"/>
                    </a:lnTo>
                    <a:close/>
                    <a:moveTo>
                      <a:pt x="26243" y="45022"/>
                    </a:moveTo>
                    <a:lnTo>
                      <a:pt x="26570" y="45350"/>
                    </a:lnTo>
                    <a:lnTo>
                      <a:pt x="26897" y="45022"/>
                    </a:lnTo>
                    <a:lnTo>
                      <a:pt x="26570" y="44695"/>
                    </a:lnTo>
                    <a:close/>
                    <a:moveTo>
                      <a:pt x="25785" y="44565"/>
                    </a:moveTo>
                    <a:lnTo>
                      <a:pt x="26113" y="44891"/>
                    </a:lnTo>
                    <a:lnTo>
                      <a:pt x="26439" y="44565"/>
                    </a:lnTo>
                    <a:lnTo>
                      <a:pt x="26113" y="44236"/>
                    </a:lnTo>
                    <a:close/>
                    <a:moveTo>
                      <a:pt x="25327" y="44105"/>
                    </a:moveTo>
                    <a:lnTo>
                      <a:pt x="25654" y="44433"/>
                    </a:lnTo>
                    <a:lnTo>
                      <a:pt x="25981" y="44105"/>
                    </a:lnTo>
                    <a:lnTo>
                      <a:pt x="25654" y="43778"/>
                    </a:lnTo>
                    <a:close/>
                    <a:moveTo>
                      <a:pt x="24869" y="43647"/>
                    </a:moveTo>
                    <a:lnTo>
                      <a:pt x="25196" y="43974"/>
                    </a:lnTo>
                    <a:lnTo>
                      <a:pt x="25523" y="43647"/>
                    </a:lnTo>
                    <a:lnTo>
                      <a:pt x="25196" y="43321"/>
                    </a:lnTo>
                    <a:close/>
                    <a:moveTo>
                      <a:pt x="24411" y="43190"/>
                    </a:moveTo>
                    <a:lnTo>
                      <a:pt x="24738" y="43517"/>
                    </a:lnTo>
                    <a:lnTo>
                      <a:pt x="25065" y="43190"/>
                    </a:lnTo>
                    <a:lnTo>
                      <a:pt x="24738" y="42863"/>
                    </a:lnTo>
                    <a:close/>
                    <a:moveTo>
                      <a:pt x="23953" y="42732"/>
                    </a:moveTo>
                    <a:lnTo>
                      <a:pt x="24279" y="43059"/>
                    </a:lnTo>
                    <a:lnTo>
                      <a:pt x="24607" y="42732"/>
                    </a:lnTo>
                    <a:lnTo>
                      <a:pt x="24279" y="42405"/>
                    </a:lnTo>
                    <a:close/>
                    <a:moveTo>
                      <a:pt x="23494" y="42274"/>
                    </a:moveTo>
                    <a:lnTo>
                      <a:pt x="23822" y="42602"/>
                    </a:lnTo>
                    <a:lnTo>
                      <a:pt x="24149" y="42274"/>
                    </a:lnTo>
                    <a:lnTo>
                      <a:pt x="23822" y="41946"/>
                    </a:lnTo>
                    <a:close/>
                    <a:moveTo>
                      <a:pt x="23036" y="41816"/>
                    </a:moveTo>
                    <a:lnTo>
                      <a:pt x="23363" y="42144"/>
                    </a:lnTo>
                    <a:lnTo>
                      <a:pt x="23690" y="41816"/>
                    </a:lnTo>
                    <a:lnTo>
                      <a:pt x="23363" y="41488"/>
                    </a:lnTo>
                    <a:close/>
                    <a:moveTo>
                      <a:pt x="22578" y="41358"/>
                    </a:moveTo>
                    <a:lnTo>
                      <a:pt x="22905" y="41685"/>
                    </a:lnTo>
                    <a:lnTo>
                      <a:pt x="23233" y="41358"/>
                    </a:lnTo>
                    <a:lnTo>
                      <a:pt x="22905" y="41031"/>
                    </a:lnTo>
                    <a:close/>
                    <a:moveTo>
                      <a:pt x="22120" y="40900"/>
                    </a:moveTo>
                    <a:lnTo>
                      <a:pt x="22447" y="41227"/>
                    </a:lnTo>
                    <a:lnTo>
                      <a:pt x="22775" y="40900"/>
                    </a:lnTo>
                    <a:lnTo>
                      <a:pt x="22447" y="40573"/>
                    </a:lnTo>
                    <a:close/>
                    <a:moveTo>
                      <a:pt x="21663" y="40442"/>
                    </a:moveTo>
                    <a:lnTo>
                      <a:pt x="21990" y="40769"/>
                    </a:lnTo>
                    <a:lnTo>
                      <a:pt x="22317" y="40442"/>
                    </a:lnTo>
                    <a:lnTo>
                      <a:pt x="21990" y="40115"/>
                    </a:lnTo>
                    <a:close/>
                    <a:moveTo>
                      <a:pt x="21204" y="39984"/>
                    </a:moveTo>
                    <a:lnTo>
                      <a:pt x="21532" y="40311"/>
                    </a:lnTo>
                    <a:lnTo>
                      <a:pt x="21859" y="39984"/>
                    </a:lnTo>
                    <a:lnTo>
                      <a:pt x="21532" y="39656"/>
                    </a:lnTo>
                    <a:close/>
                    <a:moveTo>
                      <a:pt x="20746" y="39526"/>
                    </a:moveTo>
                    <a:lnTo>
                      <a:pt x="21073" y="39853"/>
                    </a:lnTo>
                    <a:lnTo>
                      <a:pt x="21400" y="39526"/>
                    </a:lnTo>
                    <a:lnTo>
                      <a:pt x="21073" y="39199"/>
                    </a:lnTo>
                    <a:close/>
                    <a:moveTo>
                      <a:pt x="20288" y="39068"/>
                    </a:moveTo>
                    <a:lnTo>
                      <a:pt x="20615" y="39394"/>
                    </a:lnTo>
                    <a:lnTo>
                      <a:pt x="20942" y="39068"/>
                    </a:lnTo>
                    <a:lnTo>
                      <a:pt x="20615" y="38740"/>
                    </a:lnTo>
                    <a:close/>
                    <a:moveTo>
                      <a:pt x="19831" y="38609"/>
                    </a:moveTo>
                    <a:lnTo>
                      <a:pt x="20158" y="38936"/>
                    </a:lnTo>
                    <a:lnTo>
                      <a:pt x="20485" y="38609"/>
                    </a:lnTo>
                    <a:lnTo>
                      <a:pt x="20158" y="38282"/>
                    </a:lnTo>
                    <a:close/>
                    <a:moveTo>
                      <a:pt x="19373" y="38151"/>
                    </a:moveTo>
                    <a:lnTo>
                      <a:pt x="19700" y="38478"/>
                    </a:lnTo>
                    <a:lnTo>
                      <a:pt x="20027" y="38151"/>
                    </a:lnTo>
                    <a:lnTo>
                      <a:pt x="19700" y="37824"/>
                    </a:lnTo>
                    <a:close/>
                    <a:moveTo>
                      <a:pt x="18914" y="37693"/>
                    </a:moveTo>
                    <a:lnTo>
                      <a:pt x="19242" y="38021"/>
                    </a:lnTo>
                    <a:lnTo>
                      <a:pt x="19569" y="37693"/>
                    </a:lnTo>
                    <a:lnTo>
                      <a:pt x="19242" y="37365"/>
                    </a:lnTo>
                    <a:close/>
                    <a:moveTo>
                      <a:pt x="18456" y="37235"/>
                    </a:moveTo>
                    <a:lnTo>
                      <a:pt x="18783" y="37563"/>
                    </a:lnTo>
                    <a:lnTo>
                      <a:pt x="19110" y="37235"/>
                    </a:lnTo>
                    <a:lnTo>
                      <a:pt x="18783" y="36908"/>
                    </a:lnTo>
                    <a:close/>
                    <a:moveTo>
                      <a:pt x="17998" y="36777"/>
                    </a:moveTo>
                    <a:lnTo>
                      <a:pt x="18325" y="37104"/>
                    </a:lnTo>
                    <a:lnTo>
                      <a:pt x="18652" y="36777"/>
                    </a:lnTo>
                    <a:lnTo>
                      <a:pt x="18325" y="36450"/>
                    </a:lnTo>
                    <a:close/>
                    <a:moveTo>
                      <a:pt x="17540" y="36319"/>
                    </a:moveTo>
                    <a:lnTo>
                      <a:pt x="17867" y="36646"/>
                    </a:lnTo>
                    <a:lnTo>
                      <a:pt x="18194" y="36319"/>
                    </a:lnTo>
                    <a:lnTo>
                      <a:pt x="17867" y="35992"/>
                    </a:lnTo>
                    <a:close/>
                    <a:moveTo>
                      <a:pt x="17082" y="35861"/>
                    </a:moveTo>
                    <a:lnTo>
                      <a:pt x="17409" y="36188"/>
                    </a:lnTo>
                    <a:lnTo>
                      <a:pt x="17737" y="35861"/>
                    </a:lnTo>
                    <a:lnTo>
                      <a:pt x="17409" y="35534"/>
                    </a:lnTo>
                    <a:close/>
                    <a:moveTo>
                      <a:pt x="16624" y="35403"/>
                    </a:moveTo>
                    <a:lnTo>
                      <a:pt x="16952" y="35730"/>
                    </a:lnTo>
                    <a:lnTo>
                      <a:pt x="17279" y="35403"/>
                    </a:lnTo>
                    <a:lnTo>
                      <a:pt x="16952" y="35075"/>
                    </a:lnTo>
                    <a:close/>
                    <a:moveTo>
                      <a:pt x="16166" y="34944"/>
                    </a:moveTo>
                    <a:lnTo>
                      <a:pt x="16493" y="35273"/>
                    </a:lnTo>
                    <a:lnTo>
                      <a:pt x="16819" y="34944"/>
                    </a:lnTo>
                    <a:lnTo>
                      <a:pt x="16493" y="34618"/>
                    </a:lnTo>
                    <a:close/>
                    <a:moveTo>
                      <a:pt x="15708" y="34487"/>
                    </a:moveTo>
                    <a:lnTo>
                      <a:pt x="16035" y="34814"/>
                    </a:lnTo>
                    <a:lnTo>
                      <a:pt x="16362" y="34487"/>
                    </a:lnTo>
                    <a:lnTo>
                      <a:pt x="16035" y="34159"/>
                    </a:lnTo>
                    <a:close/>
                    <a:moveTo>
                      <a:pt x="15250" y="34029"/>
                    </a:moveTo>
                    <a:lnTo>
                      <a:pt x="15577" y="34356"/>
                    </a:lnTo>
                    <a:lnTo>
                      <a:pt x="15904" y="34029"/>
                    </a:lnTo>
                    <a:lnTo>
                      <a:pt x="15577" y="33702"/>
                    </a:lnTo>
                    <a:close/>
                    <a:moveTo>
                      <a:pt x="14792" y="33571"/>
                    </a:moveTo>
                    <a:lnTo>
                      <a:pt x="15119" y="33898"/>
                    </a:lnTo>
                    <a:lnTo>
                      <a:pt x="15446" y="33571"/>
                    </a:lnTo>
                    <a:lnTo>
                      <a:pt x="15275" y="33401"/>
                    </a:lnTo>
                    <a:lnTo>
                      <a:pt x="15119" y="33398"/>
                    </a:lnTo>
                    <a:lnTo>
                      <a:pt x="14963" y="33401"/>
                    </a:lnTo>
                    <a:close/>
                    <a:moveTo>
                      <a:pt x="27617" y="47313"/>
                    </a:moveTo>
                    <a:lnTo>
                      <a:pt x="27893" y="47587"/>
                    </a:lnTo>
                    <a:cubicBezTo>
                      <a:pt x="27986" y="47460"/>
                      <a:pt x="28076" y="47331"/>
                      <a:pt x="28161" y="47201"/>
                    </a:cubicBezTo>
                    <a:lnTo>
                      <a:pt x="27944" y="46986"/>
                    </a:lnTo>
                    <a:close/>
                    <a:moveTo>
                      <a:pt x="27159" y="46854"/>
                    </a:moveTo>
                    <a:lnTo>
                      <a:pt x="27486" y="47182"/>
                    </a:lnTo>
                    <a:lnTo>
                      <a:pt x="27813" y="46854"/>
                    </a:lnTo>
                    <a:lnTo>
                      <a:pt x="27486" y="46526"/>
                    </a:lnTo>
                    <a:close/>
                    <a:moveTo>
                      <a:pt x="26701" y="46396"/>
                    </a:moveTo>
                    <a:lnTo>
                      <a:pt x="27028" y="46724"/>
                    </a:lnTo>
                    <a:lnTo>
                      <a:pt x="27355" y="46396"/>
                    </a:lnTo>
                    <a:lnTo>
                      <a:pt x="27028" y="46068"/>
                    </a:lnTo>
                    <a:close/>
                    <a:moveTo>
                      <a:pt x="26243" y="45938"/>
                    </a:moveTo>
                    <a:lnTo>
                      <a:pt x="26570" y="46265"/>
                    </a:lnTo>
                    <a:lnTo>
                      <a:pt x="26897" y="45938"/>
                    </a:lnTo>
                    <a:lnTo>
                      <a:pt x="26570" y="45611"/>
                    </a:lnTo>
                    <a:close/>
                    <a:moveTo>
                      <a:pt x="25785" y="45480"/>
                    </a:moveTo>
                    <a:lnTo>
                      <a:pt x="26113" y="45808"/>
                    </a:lnTo>
                    <a:lnTo>
                      <a:pt x="26439" y="45480"/>
                    </a:lnTo>
                    <a:lnTo>
                      <a:pt x="26113" y="45153"/>
                    </a:lnTo>
                    <a:close/>
                    <a:moveTo>
                      <a:pt x="25327" y="45022"/>
                    </a:moveTo>
                    <a:lnTo>
                      <a:pt x="25654" y="45350"/>
                    </a:lnTo>
                    <a:lnTo>
                      <a:pt x="25981" y="45022"/>
                    </a:lnTo>
                    <a:lnTo>
                      <a:pt x="25654" y="44695"/>
                    </a:lnTo>
                    <a:close/>
                    <a:moveTo>
                      <a:pt x="24869" y="44565"/>
                    </a:moveTo>
                    <a:lnTo>
                      <a:pt x="25196" y="44891"/>
                    </a:lnTo>
                    <a:lnTo>
                      <a:pt x="25523" y="44565"/>
                    </a:lnTo>
                    <a:lnTo>
                      <a:pt x="25196" y="44236"/>
                    </a:lnTo>
                    <a:close/>
                    <a:moveTo>
                      <a:pt x="24411" y="44105"/>
                    </a:moveTo>
                    <a:lnTo>
                      <a:pt x="24738" y="44433"/>
                    </a:lnTo>
                    <a:lnTo>
                      <a:pt x="25065" y="44105"/>
                    </a:lnTo>
                    <a:lnTo>
                      <a:pt x="24738" y="43778"/>
                    </a:lnTo>
                    <a:close/>
                    <a:moveTo>
                      <a:pt x="23953" y="43647"/>
                    </a:moveTo>
                    <a:lnTo>
                      <a:pt x="24279" y="43974"/>
                    </a:lnTo>
                    <a:lnTo>
                      <a:pt x="24607" y="43647"/>
                    </a:lnTo>
                    <a:lnTo>
                      <a:pt x="24279" y="43321"/>
                    </a:lnTo>
                    <a:close/>
                    <a:moveTo>
                      <a:pt x="23494" y="43190"/>
                    </a:moveTo>
                    <a:lnTo>
                      <a:pt x="23822" y="43517"/>
                    </a:lnTo>
                    <a:lnTo>
                      <a:pt x="24149" y="43190"/>
                    </a:lnTo>
                    <a:lnTo>
                      <a:pt x="23822" y="42863"/>
                    </a:lnTo>
                    <a:close/>
                    <a:moveTo>
                      <a:pt x="23036" y="42732"/>
                    </a:moveTo>
                    <a:lnTo>
                      <a:pt x="23363" y="43059"/>
                    </a:lnTo>
                    <a:lnTo>
                      <a:pt x="23690" y="42732"/>
                    </a:lnTo>
                    <a:lnTo>
                      <a:pt x="23363" y="42405"/>
                    </a:lnTo>
                    <a:close/>
                    <a:moveTo>
                      <a:pt x="22578" y="42274"/>
                    </a:moveTo>
                    <a:lnTo>
                      <a:pt x="22905" y="42602"/>
                    </a:lnTo>
                    <a:lnTo>
                      <a:pt x="23233" y="42274"/>
                    </a:lnTo>
                    <a:lnTo>
                      <a:pt x="22905" y="41946"/>
                    </a:lnTo>
                    <a:close/>
                    <a:moveTo>
                      <a:pt x="22120" y="41816"/>
                    </a:moveTo>
                    <a:lnTo>
                      <a:pt x="22447" y="42144"/>
                    </a:lnTo>
                    <a:lnTo>
                      <a:pt x="22775" y="41816"/>
                    </a:lnTo>
                    <a:lnTo>
                      <a:pt x="22447" y="41488"/>
                    </a:lnTo>
                    <a:close/>
                    <a:moveTo>
                      <a:pt x="21663" y="41358"/>
                    </a:moveTo>
                    <a:lnTo>
                      <a:pt x="21990" y="41685"/>
                    </a:lnTo>
                    <a:lnTo>
                      <a:pt x="22317" y="41358"/>
                    </a:lnTo>
                    <a:lnTo>
                      <a:pt x="21990" y="41031"/>
                    </a:lnTo>
                    <a:close/>
                    <a:moveTo>
                      <a:pt x="21204" y="40900"/>
                    </a:moveTo>
                    <a:lnTo>
                      <a:pt x="21532" y="41227"/>
                    </a:lnTo>
                    <a:lnTo>
                      <a:pt x="21859" y="40900"/>
                    </a:lnTo>
                    <a:lnTo>
                      <a:pt x="21532" y="40573"/>
                    </a:lnTo>
                    <a:close/>
                    <a:moveTo>
                      <a:pt x="20746" y="40442"/>
                    </a:moveTo>
                    <a:lnTo>
                      <a:pt x="21073" y="40769"/>
                    </a:lnTo>
                    <a:lnTo>
                      <a:pt x="21400" y="40442"/>
                    </a:lnTo>
                    <a:lnTo>
                      <a:pt x="21073" y="40115"/>
                    </a:lnTo>
                    <a:close/>
                    <a:moveTo>
                      <a:pt x="20288" y="39984"/>
                    </a:moveTo>
                    <a:lnTo>
                      <a:pt x="20615" y="40311"/>
                    </a:lnTo>
                    <a:lnTo>
                      <a:pt x="20942" y="39984"/>
                    </a:lnTo>
                    <a:lnTo>
                      <a:pt x="20615" y="39656"/>
                    </a:lnTo>
                    <a:close/>
                    <a:moveTo>
                      <a:pt x="19831" y="39526"/>
                    </a:moveTo>
                    <a:lnTo>
                      <a:pt x="20158" y="39853"/>
                    </a:lnTo>
                    <a:lnTo>
                      <a:pt x="20485" y="39526"/>
                    </a:lnTo>
                    <a:lnTo>
                      <a:pt x="20158" y="39199"/>
                    </a:lnTo>
                    <a:close/>
                    <a:moveTo>
                      <a:pt x="19373" y="39068"/>
                    </a:moveTo>
                    <a:lnTo>
                      <a:pt x="19700" y="39394"/>
                    </a:lnTo>
                    <a:lnTo>
                      <a:pt x="20027" y="39068"/>
                    </a:lnTo>
                    <a:lnTo>
                      <a:pt x="19700" y="38740"/>
                    </a:lnTo>
                    <a:close/>
                    <a:moveTo>
                      <a:pt x="18914" y="38609"/>
                    </a:moveTo>
                    <a:lnTo>
                      <a:pt x="19242" y="38936"/>
                    </a:lnTo>
                    <a:lnTo>
                      <a:pt x="19569" y="38609"/>
                    </a:lnTo>
                    <a:lnTo>
                      <a:pt x="19242" y="38282"/>
                    </a:lnTo>
                    <a:close/>
                    <a:moveTo>
                      <a:pt x="18456" y="38151"/>
                    </a:moveTo>
                    <a:lnTo>
                      <a:pt x="18783" y="38478"/>
                    </a:lnTo>
                    <a:lnTo>
                      <a:pt x="19110" y="38151"/>
                    </a:lnTo>
                    <a:lnTo>
                      <a:pt x="18783" y="37824"/>
                    </a:lnTo>
                    <a:close/>
                    <a:moveTo>
                      <a:pt x="17998" y="37693"/>
                    </a:moveTo>
                    <a:lnTo>
                      <a:pt x="18325" y="38021"/>
                    </a:lnTo>
                    <a:lnTo>
                      <a:pt x="18652" y="37693"/>
                    </a:lnTo>
                    <a:lnTo>
                      <a:pt x="18325" y="37365"/>
                    </a:lnTo>
                    <a:close/>
                    <a:moveTo>
                      <a:pt x="17540" y="37235"/>
                    </a:moveTo>
                    <a:lnTo>
                      <a:pt x="17867" y="37563"/>
                    </a:lnTo>
                    <a:lnTo>
                      <a:pt x="18194" y="37235"/>
                    </a:lnTo>
                    <a:lnTo>
                      <a:pt x="17867" y="36908"/>
                    </a:lnTo>
                    <a:close/>
                    <a:moveTo>
                      <a:pt x="17082" y="36777"/>
                    </a:moveTo>
                    <a:lnTo>
                      <a:pt x="17409" y="37104"/>
                    </a:lnTo>
                    <a:lnTo>
                      <a:pt x="17737" y="36777"/>
                    </a:lnTo>
                    <a:lnTo>
                      <a:pt x="17409" y="36450"/>
                    </a:lnTo>
                    <a:close/>
                    <a:moveTo>
                      <a:pt x="16624" y="36319"/>
                    </a:moveTo>
                    <a:lnTo>
                      <a:pt x="16952" y="36646"/>
                    </a:lnTo>
                    <a:lnTo>
                      <a:pt x="17279" y="36319"/>
                    </a:lnTo>
                    <a:lnTo>
                      <a:pt x="16952" y="35992"/>
                    </a:lnTo>
                    <a:close/>
                    <a:moveTo>
                      <a:pt x="16166" y="35861"/>
                    </a:moveTo>
                    <a:lnTo>
                      <a:pt x="16493" y="36188"/>
                    </a:lnTo>
                    <a:lnTo>
                      <a:pt x="16819" y="35861"/>
                    </a:lnTo>
                    <a:lnTo>
                      <a:pt x="16493" y="35534"/>
                    </a:lnTo>
                    <a:close/>
                    <a:moveTo>
                      <a:pt x="15708" y="35403"/>
                    </a:moveTo>
                    <a:lnTo>
                      <a:pt x="16035" y="35730"/>
                    </a:lnTo>
                    <a:lnTo>
                      <a:pt x="16362" y="35403"/>
                    </a:lnTo>
                    <a:lnTo>
                      <a:pt x="16035" y="35075"/>
                    </a:lnTo>
                    <a:close/>
                    <a:moveTo>
                      <a:pt x="15250" y="34944"/>
                    </a:moveTo>
                    <a:lnTo>
                      <a:pt x="15577" y="35273"/>
                    </a:lnTo>
                    <a:lnTo>
                      <a:pt x="15904" y="34944"/>
                    </a:lnTo>
                    <a:lnTo>
                      <a:pt x="15577" y="34618"/>
                    </a:lnTo>
                    <a:close/>
                    <a:moveTo>
                      <a:pt x="14792" y="34487"/>
                    </a:moveTo>
                    <a:lnTo>
                      <a:pt x="15119" y="34814"/>
                    </a:lnTo>
                    <a:lnTo>
                      <a:pt x="15446" y="34487"/>
                    </a:lnTo>
                    <a:lnTo>
                      <a:pt x="15119" y="34159"/>
                    </a:lnTo>
                    <a:close/>
                    <a:moveTo>
                      <a:pt x="14333" y="34029"/>
                    </a:moveTo>
                    <a:lnTo>
                      <a:pt x="14660" y="34356"/>
                    </a:lnTo>
                    <a:lnTo>
                      <a:pt x="14988" y="34029"/>
                    </a:lnTo>
                    <a:lnTo>
                      <a:pt x="14660" y="33702"/>
                    </a:lnTo>
                    <a:close/>
                    <a:moveTo>
                      <a:pt x="13876" y="33571"/>
                    </a:moveTo>
                    <a:lnTo>
                      <a:pt x="14202" y="33898"/>
                    </a:lnTo>
                    <a:lnTo>
                      <a:pt x="14529" y="33571"/>
                    </a:lnTo>
                    <a:lnTo>
                      <a:pt x="14372" y="33412"/>
                    </a:lnTo>
                    <a:lnTo>
                      <a:pt x="14020" y="33427"/>
                    </a:lnTo>
                    <a:close/>
                    <a:moveTo>
                      <a:pt x="27159" y="47770"/>
                    </a:moveTo>
                    <a:lnTo>
                      <a:pt x="27486" y="48098"/>
                    </a:lnTo>
                    <a:lnTo>
                      <a:pt x="27513" y="48070"/>
                    </a:lnTo>
                    <a:cubicBezTo>
                      <a:pt x="27606" y="47960"/>
                      <a:pt x="27695" y="47849"/>
                      <a:pt x="27780" y="47737"/>
                    </a:cubicBezTo>
                    <a:lnTo>
                      <a:pt x="27486" y="47443"/>
                    </a:lnTo>
                    <a:close/>
                    <a:moveTo>
                      <a:pt x="26701" y="47313"/>
                    </a:moveTo>
                    <a:lnTo>
                      <a:pt x="27028" y="47640"/>
                    </a:lnTo>
                    <a:lnTo>
                      <a:pt x="27355" y="47313"/>
                    </a:lnTo>
                    <a:lnTo>
                      <a:pt x="27028" y="46986"/>
                    </a:lnTo>
                    <a:close/>
                    <a:moveTo>
                      <a:pt x="26243" y="46854"/>
                    </a:moveTo>
                    <a:lnTo>
                      <a:pt x="26570" y="47182"/>
                    </a:lnTo>
                    <a:lnTo>
                      <a:pt x="26897" y="46854"/>
                    </a:lnTo>
                    <a:lnTo>
                      <a:pt x="26570" y="46526"/>
                    </a:lnTo>
                    <a:close/>
                    <a:moveTo>
                      <a:pt x="25785" y="46396"/>
                    </a:moveTo>
                    <a:lnTo>
                      <a:pt x="26113" y="46724"/>
                    </a:lnTo>
                    <a:lnTo>
                      <a:pt x="26439" y="46396"/>
                    </a:lnTo>
                    <a:lnTo>
                      <a:pt x="26113" y="46068"/>
                    </a:lnTo>
                    <a:close/>
                    <a:moveTo>
                      <a:pt x="25327" y="45938"/>
                    </a:moveTo>
                    <a:lnTo>
                      <a:pt x="25654" y="46265"/>
                    </a:lnTo>
                    <a:lnTo>
                      <a:pt x="25981" y="45938"/>
                    </a:lnTo>
                    <a:lnTo>
                      <a:pt x="25654" y="45611"/>
                    </a:lnTo>
                    <a:close/>
                    <a:moveTo>
                      <a:pt x="24869" y="45480"/>
                    </a:moveTo>
                    <a:lnTo>
                      <a:pt x="25196" y="45808"/>
                    </a:lnTo>
                    <a:lnTo>
                      <a:pt x="25523" y="45480"/>
                    </a:lnTo>
                    <a:lnTo>
                      <a:pt x="25196" y="45153"/>
                    </a:lnTo>
                    <a:close/>
                    <a:moveTo>
                      <a:pt x="24411" y="45022"/>
                    </a:moveTo>
                    <a:lnTo>
                      <a:pt x="24738" y="45350"/>
                    </a:lnTo>
                    <a:lnTo>
                      <a:pt x="25065" y="45022"/>
                    </a:lnTo>
                    <a:lnTo>
                      <a:pt x="24738" y="44695"/>
                    </a:lnTo>
                    <a:close/>
                    <a:moveTo>
                      <a:pt x="23953" y="44565"/>
                    </a:moveTo>
                    <a:lnTo>
                      <a:pt x="24279" y="44891"/>
                    </a:lnTo>
                    <a:lnTo>
                      <a:pt x="24607" y="44565"/>
                    </a:lnTo>
                    <a:lnTo>
                      <a:pt x="24279" y="44236"/>
                    </a:lnTo>
                    <a:close/>
                    <a:moveTo>
                      <a:pt x="23494" y="44105"/>
                    </a:moveTo>
                    <a:lnTo>
                      <a:pt x="23822" y="44433"/>
                    </a:lnTo>
                    <a:lnTo>
                      <a:pt x="24149" y="44105"/>
                    </a:lnTo>
                    <a:lnTo>
                      <a:pt x="23822" y="43778"/>
                    </a:lnTo>
                    <a:close/>
                    <a:moveTo>
                      <a:pt x="23036" y="43647"/>
                    </a:moveTo>
                    <a:lnTo>
                      <a:pt x="23363" y="43974"/>
                    </a:lnTo>
                    <a:lnTo>
                      <a:pt x="23690" y="43647"/>
                    </a:lnTo>
                    <a:lnTo>
                      <a:pt x="23363" y="43321"/>
                    </a:lnTo>
                    <a:close/>
                    <a:moveTo>
                      <a:pt x="22578" y="43190"/>
                    </a:moveTo>
                    <a:lnTo>
                      <a:pt x="22905" y="43517"/>
                    </a:lnTo>
                    <a:lnTo>
                      <a:pt x="23233" y="43190"/>
                    </a:lnTo>
                    <a:lnTo>
                      <a:pt x="22905" y="42863"/>
                    </a:lnTo>
                    <a:close/>
                    <a:moveTo>
                      <a:pt x="22120" y="42732"/>
                    </a:moveTo>
                    <a:lnTo>
                      <a:pt x="22447" y="43059"/>
                    </a:lnTo>
                    <a:lnTo>
                      <a:pt x="22775" y="42732"/>
                    </a:lnTo>
                    <a:lnTo>
                      <a:pt x="22447" y="42405"/>
                    </a:lnTo>
                    <a:close/>
                    <a:moveTo>
                      <a:pt x="21663" y="42274"/>
                    </a:moveTo>
                    <a:lnTo>
                      <a:pt x="21990" y="42602"/>
                    </a:lnTo>
                    <a:lnTo>
                      <a:pt x="22317" y="42274"/>
                    </a:lnTo>
                    <a:lnTo>
                      <a:pt x="21990" y="41946"/>
                    </a:lnTo>
                    <a:close/>
                    <a:moveTo>
                      <a:pt x="21204" y="41816"/>
                    </a:moveTo>
                    <a:lnTo>
                      <a:pt x="21532" y="42144"/>
                    </a:lnTo>
                    <a:lnTo>
                      <a:pt x="21859" y="41816"/>
                    </a:lnTo>
                    <a:lnTo>
                      <a:pt x="21532" y="41488"/>
                    </a:lnTo>
                    <a:close/>
                    <a:moveTo>
                      <a:pt x="20746" y="41358"/>
                    </a:moveTo>
                    <a:lnTo>
                      <a:pt x="21073" y="41685"/>
                    </a:lnTo>
                    <a:lnTo>
                      <a:pt x="21400" y="41358"/>
                    </a:lnTo>
                    <a:lnTo>
                      <a:pt x="21073" y="41031"/>
                    </a:lnTo>
                    <a:close/>
                    <a:moveTo>
                      <a:pt x="20288" y="40900"/>
                    </a:moveTo>
                    <a:lnTo>
                      <a:pt x="20615" y="41227"/>
                    </a:lnTo>
                    <a:lnTo>
                      <a:pt x="20942" y="40900"/>
                    </a:lnTo>
                    <a:lnTo>
                      <a:pt x="20615" y="40573"/>
                    </a:lnTo>
                    <a:close/>
                    <a:moveTo>
                      <a:pt x="19831" y="40442"/>
                    </a:moveTo>
                    <a:lnTo>
                      <a:pt x="20158" y="40769"/>
                    </a:lnTo>
                    <a:lnTo>
                      <a:pt x="20485" y="40442"/>
                    </a:lnTo>
                    <a:lnTo>
                      <a:pt x="20158" y="40115"/>
                    </a:lnTo>
                    <a:close/>
                    <a:moveTo>
                      <a:pt x="19373" y="39984"/>
                    </a:moveTo>
                    <a:lnTo>
                      <a:pt x="19700" y="40311"/>
                    </a:lnTo>
                    <a:lnTo>
                      <a:pt x="20027" y="39984"/>
                    </a:lnTo>
                    <a:lnTo>
                      <a:pt x="19700" y="39656"/>
                    </a:lnTo>
                    <a:close/>
                    <a:moveTo>
                      <a:pt x="18914" y="39526"/>
                    </a:moveTo>
                    <a:lnTo>
                      <a:pt x="19242" y="39853"/>
                    </a:lnTo>
                    <a:lnTo>
                      <a:pt x="19569" y="39526"/>
                    </a:lnTo>
                    <a:lnTo>
                      <a:pt x="19242" y="39199"/>
                    </a:lnTo>
                    <a:close/>
                    <a:moveTo>
                      <a:pt x="18456" y="39068"/>
                    </a:moveTo>
                    <a:lnTo>
                      <a:pt x="18783" y="39394"/>
                    </a:lnTo>
                    <a:lnTo>
                      <a:pt x="19110" y="39068"/>
                    </a:lnTo>
                    <a:lnTo>
                      <a:pt x="18783" y="38740"/>
                    </a:lnTo>
                    <a:close/>
                    <a:moveTo>
                      <a:pt x="17998" y="38609"/>
                    </a:moveTo>
                    <a:lnTo>
                      <a:pt x="18325" y="38936"/>
                    </a:lnTo>
                    <a:lnTo>
                      <a:pt x="18652" y="38609"/>
                    </a:lnTo>
                    <a:lnTo>
                      <a:pt x="18325" y="38282"/>
                    </a:lnTo>
                    <a:close/>
                    <a:moveTo>
                      <a:pt x="17540" y="38151"/>
                    </a:moveTo>
                    <a:lnTo>
                      <a:pt x="17867" y="38478"/>
                    </a:lnTo>
                    <a:lnTo>
                      <a:pt x="18194" y="38151"/>
                    </a:lnTo>
                    <a:lnTo>
                      <a:pt x="17867" y="37824"/>
                    </a:lnTo>
                    <a:close/>
                    <a:moveTo>
                      <a:pt x="17082" y="37693"/>
                    </a:moveTo>
                    <a:lnTo>
                      <a:pt x="17409" y="38021"/>
                    </a:lnTo>
                    <a:lnTo>
                      <a:pt x="17737" y="37693"/>
                    </a:lnTo>
                    <a:lnTo>
                      <a:pt x="17409" y="37365"/>
                    </a:lnTo>
                    <a:close/>
                    <a:moveTo>
                      <a:pt x="16624" y="37235"/>
                    </a:moveTo>
                    <a:lnTo>
                      <a:pt x="16952" y="37563"/>
                    </a:lnTo>
                    <a:lnTo>
                      <a:pt x="17279" y="37235"/>
                    </a:lnTo>
                    <a:lnTo>
                      <a:pt x="16952" y="36908"/>
                    </a:lnTo>
                    <a:close/>
                    <a:moveTo>
                      <a:pt x="16166" y="36777"/>
                    </a:moveTo>
                    <a:lnTo>
                      <a:pt x="16493" y="37104"/>
                    </a:lnTo>
                    <a:lnTo>
                      <a:pt x="16819" y="36777"/>
                    </a:lnTo>
                    <a:lnTo>
                      <a:pt x="16493" y="36450"/>
                    </a:lnTo>
                    <a:close/>
                    <a:moveTo>
                      <a:pt x="15708" y="36319"/>
                    </a:moveTo>
                    <a:lnTo>
                      <a:pt x="16035" y="36646"/>
                    </a:lnTo>
                    <a:lnTo>
                      <a:pt x="16362" y="36319"/>
                    </a:lnTo>
                    <a:lnTo>
                      <a:pt x="16035" y="35992"/>
                    </a:lnTo>
                    <a:close/>
                    <a:moveTo>
                      <a:pt x="15250" y="35861"/>
                    </a:moveTo>
                    <a:lnTo>
                      <a:pt x="15577" y="36188"/>
                    </a:lnTo>
                    <a:lnTo>
                      <a:pt x="15904" y="35861"/>
                    </a:lnTo>
                    <a:lnTo>
                      <a:pt x="15577" y="35534"/>
                    </a:lnTo>
                    <a:close/>
                    <a:moveTo>
                      <a:pt x="14792" y="35403"/>
                    </a:moveTo>
                    <a:lnTo>
                      <a:pt x="15119" y="35730"/>
                    </a:lnTo>
                    <a:lnTo>
                      <a:pt x="15446" y="35403"/>
                    </a:lnTo>
                    <a:lnTo>
                      <a:pt x="15119" y="35075"/>
                    </a:lnTo>
                    <a:close/>
                    <a:moveTo>
                      <a:pt x="14333" y="34944"/>
                    </a:moveTo>
                    <a:lnTo>
                      <a:pt x="14660" y="35273"/>
                    </a:lnTo>
                    <a:lnTo>
                      <a:pt x="14988" y="34944"/>
                    </a:lnTo>
                    <a:lnTo>
                      <a:pt x="14660" y="34618"/>
                    </a:lnTo>
                    <a:close/>
                    <a:moveTo>
                      <a:pt x="13876" y="34487"/>
                    </a:moveTo>
                    <a:lnTo>
                      <a:pt x="14202" y="34814"/>
                    </a:lnTo>
                    <a:lnTo>
                      <a:pt x="14529" y="34487"/>
                    </a:lnTo>
                    <a:lnTo>
                      <a:pt x="14202" y="34159"/>
                    </a:lnTo>
                    <a:close/>
                    <a:moveTo>
                      <a:pt x="13418" y="34029"/>
                    </a:moveTo>
                    <a:lnTo>
                      <a:pt x="13744" y="34356"/>
                    </a:lnTo>
                    <a:lnTo>
                      <a:pt x="14071" y="34029"/>
                    </a:lnTo>
                    <a:lnTo>
                      <a:pt x="13744" y="33702"/>
                    </a:lnTo>
                    <a:close/>
                    <a:moveTo>
                      <a:pt x="12959" y="33571"/>
                    </a:moveTo>
                    <a:lnTo>
                      <a:pt x="13286" y="33898"/>
                    </a:lnTo>
                    <a:lnTo>
                      <a:pt x="13614" y="33571"/>
                    </a:lnTo>
                    <a:lnTo>
                      <a:pt x="13504" y="33461"/>
                    </a:lnTo>
                    <a:cubicBezTo>
                      <a:pt x="13344" y="33474"/>
                      <a:pt x="13185" y="33488"/>
                      <a:pt x="13027" y="33503"/>
                    </a:cubicBezTo>
                    <a:close/>
                    <a:moveTo>
                      <a:pt x="26701" y="48228"/>
                    </a:moveTo>
                    <a:lnTo>
                      <a:pt x="27028" y="48555"/>
                    </a:lnTo>
                    <a:lnTo>
                      <a:pt x="27355" y="48228"/>
                    </a:lnTo>
                    <a:lnTo>
                      <a:pt x="27028" y="47901"/>
                    </a:lnTo>
                    <a:close/>
                    <a:moveTo>
                      <a:pt x="26243" y="47770"/>
                    </a:moveTo>
                    <a:lnTo>
                      <a:pt x="26570" y="48098"/>
                    </a:lnTo>
                    <a:lnTo>
                      <a:pt x="26897" y="47770"/>
                    </a:lnTo>
                    <a:lnTo>
                      <a:pt x="26570" y="47443"/>
                    </a:lnTo>
                    <a:close/>
                    <a:moveTo>
                      <a:pt x="25785" y="47313"/>
                    </a:moveTo>
                    <a:lnTo>
                      <a:pt x="26113" y="47640"/>
                    </a:lnTo>
                    <a:lnTo>
                      <a:pt x="26439" y="47313"/>
                    </a:lnTo>
                    <a:lnTo>
                      <a:pt x="26113" y="46986"/>
                    </a:lnTo>
                    <a:close/>
                    <a:moveTo>
                      <a:pt x="25327" y="46854"/>
                    </a:moveTo>
                    <a:lnTo>
                      <a:pt x="25654" y="47182"/>
                    </a:lnTo>
                    <a:lnTo>
                      <a:pt x="25981" y="46854"/>
                    </a:lnTo>
                    <a:lnTo>
                      <a:pt x="25654" y="46526"/>
                    </a:lnTo>
                    <a:close/>
                    <a:moveTo>
                      <a:pt x="24869" y="46396"/>
                    </a:moveTo>
                    <a:lnTo>
                      <a:pt x="25196" y="46724"/>
                    </a:lnTo>
                    <a:lnTo>
                      <a:pt x="25523" y="46396"/>
                    </a:lnTo>
                    <a:lnTo>
                      <a:pt x="25196" y="46068"/>
                    </a:lnTo>
                    <a:close/>
                    <a:moveTo>
                      <a:pt x="24411" y="45938"/>
                    </a:moveTo>
                    <a:lnTo>
                      <a:pt x="24738" y="46265"/>
                    </a:lnTo>
                    <a:lnTo>
                      <a:pt x="25065" y="45938"/>
                    </a:lnTo>
                    <a:lnTo>
                      <a:pt x="24738" y="45611"/>
                    </a:lnTo>
                    <a:close/>
                    <a:moveTo>
                      <a:pt x="23953" y="45480"/>
                    </a:moveTo>
                    <a:lnTo>
                      <a:pt x="24279" y="45808"/>
                    </a:lnTo>
                    <a:lnTo>
                      <a:pt x="24607" y="45480"/>
                    </a:lnTo>
                    <a:lnTo>
                      <a:pt x="24279" y="45153"/>
                    </a:lnTo>
                    <a:close/>
                    <a:moveTo>
                      <a:pt x="23494" y="45022"/>
                    </a:moveTo>
                    <a:lnTo>
                      <a:pt x="23822" y="45350"/>
                    </a:lnTo>
                    <a:lnTo>
                      <a:pt x="24149" y="45022"/>
                    </a:lnTo>
                    <a:lnTo>
                      <a:pt x="23822" y="44695"/>
                    </a:lnTo>
                    <a:close/>
                    <a:moveTo>
                      <a:pt x="23036" y="44565"/>
                    </a:moveTo>
                    <a:lnTo>
                      <a:pt x="23363" y="44891"/>
                    </a:lnTo>
                    <a:lnTo>
                      <a:pt x="23690" y="44565"/>
                    </a:lnTo>
                    <a:lnTo>
                      <a:pt x="23363" y="44236"/>
                    </a:lnTo>
                    <a:close/>
                    <a:moveTo>
                      <a:pt x="22578" y="44105"/>
                    </a:moveTo>
                    <a:lnTo>
                      <a:pt x="22905" y="44433"/>
                    </a:lnTo>
                    <a:lnTo>
                      <a:pt x="23233" y="44105"/>
                    </a:lnTo>
                    <a:lnTo>
                      <a:pt x="22905" y="43778"/>
                    </a:lnTo>
                    <a:close/>
                    <a:moveTo>
                      <a:pt x="22120" y="43647"/>
                    </a:moveTo>
                    <a:lnTo>
                      <a:pt x="22447" y="43974"/>
                    </a:lnTo>
                    <a:lnTo>
                      <a:pt x="22775" y="43647"/>
                    </a:lnTo>
                    <a:lnTo>
                      <a:pt x="22447" y="43321"/>
                    </a:lnTo>
                    <a:close/>
                    <a:moveTo>
                      <a:pt x="21663" y="43190"/>
                    </a:moveTo>
                    <a:lnTo>
                      <a:pt x="21990" y="43517"/>
                    </a:lnTo>
                    <a:lnTo>
                      <a:pt x="22317" y="43190"/>
                    </a:lnTo>
                    <a:lnTo>
                      <a:pt x="21990" y="42863"/>
                    </a:lnTo>
                    <a:close/>
                    <a:moveTo>
                      <a:pt x="21204" y="42732"/>
                    </a:moveTo>
                    <a:lnTo>
                      <a:pt x="21532" y="43059"/>
                    </a:lnTo>
                    <a:lnTo>
                      <a:pt x="21859" y="42732"/>
                    </a:lnTo>
                    <a:lnTo>
                      <a:pt x="21532" y="42405"/>
                    </a:lnTo>
                    <a:close/>
                    <a:moveTo>
                      <a:pt x="20746" y="42274"/>
                    </a:moveTo>
                    <a:lnTo>
                      <a:pt x="21073" y="42602"/>
                    </a:lnTo>
                    <a:lnTo>
                      <a:pt x="21400" y="42274"/>
                    </a:lnTo>
                    <a:lnTo>
                      <a:pt x="21073" y="41946"/>
                    </a:lnTo>
                    <a:close/>
                    <a:moveTo>
                      <a:pt x="20288" y="41816"/>
                    </a:moveTo>
                    <a:lnTo>
                      <a:pt x="20615" y="42144"/>
                    </a:lnTo>
                    <a:lnTo>
                      <a:pt x="20942" y="41816"/>
                    </a:lnTo>
                    <a:lnTo>
                      <a:pt x="20615" y="41488"/>
                    </a:lnTo>
                    <a:close/>
                    <a:moveTo>
                      <a:pt x="19831" y="41358"/>
                    </a:moveTo>
                    <a:lnTo>
                      <a:pt x="20158" y="41685"/>
                    </a:lnTo>
                    <a:lnTo>
                      <a:pt x="20485" y="41358"/>
                    </a:lnTo>
                    <a:lnTo>
                      <a:pt x="20158" y="41031"/>
                    </a:lnTo>
                    <a:close/>
                    <a:moveTo>
                      <a:pt x="19373" y="40900"/>
                    </a:moveTo>
                    <a:lnTo>
                      <a:pt x="19700" y="41227"/>
                    </a:lnTo>
                    <a:lnTo>
                      <a:pt x="20027" y="40900"/>
                    </a:lnTo>
                    <a:lnTo>
                      <a:pt x="19700" y="40573"/>
                    </a:lnTo>
                    <a:close/>
                    <a:moveTo>
                      <a:pt x="18914" y="40442"/>
                    </a:moveTo>
                    <a:lnTo>
                      <a:pt x="19242" y="40769"/>
                    </a:lnTo>
                    <a:lnTo>
                      <a:pt x="19569" y="40442"/>
                    </a:lnTo>
                    <a:lnTo>
                      <a:pt x="19242" y="40115"/>
                    </a:lnTo>
                    <a:close/>
                    <a:moveTo>
                      <a:pt x="18456" y="39984"/>
                    </a:moveTo>
                    <a:lnTo>
                      <a:pt x="18783" y="40311"/>
                    </a:lnTo>
                    <a:lnTo>
                      <a:pt x="19110" y="39984"/>
                    </a:lnTo>
                    <a:lnTo>
                      <a:pt x="18783" y="39656"/>
                    </a:lnTo>
                    <a:close/>
                    <a:moveTo>
                      <a:pt x="17998" y="39526"/>
                    </a:moveTo>
                    <a:lnTo>
                      <a:pt x="18325" y="39853"/>
                    </a:lnTo>
                    <a:lnTo>
                      <a:pt x="18652" y="39526"/>
                    </a:lnTo>
                    <a:lnTo>
                      <a:pt x="18325" y="39199"/>
                    </a:lnTo>
                    <a:close/>
                    <a:moveTo>
                      <a:pt x="17540" y="39068"/>
                    </a:moveTo>
                    <a:lnTo>
                      <a:pt x="17867" y="39394"/>
                    </a:lnTo>
                    <a:lnTo>
                      <a:pt x="18194" y="39068"/>
                    </a:lnTo>
                    <a:lnTo>
                      <a:pt x="17867" y="38740"/>
                    </a:lnTo>
                    <a:close/>
                    <a:moveTo>
                      <a:pt x="17082" y="38609"/>
                    </a:moveTo>
                    <a:lnTo>
                      <a:pt x="17409" y="38936"/>
                    </a:lnTo>
                    <a:lnTo>
                      <a:pt x="17737" y="38609"/>
                    </a:lnTo>
                    <a:lnTo>
                      <a:pt x="17409" y="38282"/>
                    </a:lnTo>
                    <a:close/>
                    <a:moveTo>
                      <a:pt x="16624" y="38151"/>
                    </a:moveTo>
                    <a:lnTo>
                      <a:pt x="16952" y="38478"/>
                    </a:lnTo>
                    <a:lnTo>
                      <a:pt x="17279" y="38151"/>
                    </a:lnTo>
                    <a:lnTo>
                      <a:pt x="16952" y="37824"/>
                    </a:lnTo>
                    <a:close/>
                    <a:moveTo>
                      <a:pt x="16166" y="37693"/>
                    </a:moveTo>
                    <a:lnTo>
                      <a:pt x="16493" y="38021"/>
                    </a:lnTo>
                    <a:lnTo>
                      <a:pt x="16819" y="37693"/>
                    </a:lnTo>
                    <a:lnTo>
                      <a:pt x="16493" y="37365"/>
                    </a:lnTo>
                    <a:close/>
                    <a:moveTo>
                      <a:pt x="15708" y="37235"/>
                    </a:moveTo>
                    <a:lnTo>
                      <a:pt x="16035" y="37563"/>
                    </a:lnTo>
                    <a:lnTo>
                      <a:pt x="16362" y="37235"/>
                    </a:lnTo>
                    <a:lnTo>
                      <a:pt x="16035" y="36908"/>
                    </a:lnTo>
                    <a:close/>
                    <a:moveTo>
                      <a:pt x="15250" y="36777"/>
                    </a:moveTo>
                    <a:lnTo>
                      <a:pt x="15577" y="37104"/>
                    </a:lnTo>
                    <a:lnTo>
                      <a:pt x="15904" y="36777"/>
                    </a:lnTo>
                    <a:lnTo>
                      <a:pt x="15577" y="36450"/>
                    </a:lnTo>
                    <a:close/>
                    <a:moveTo>
                      <a:pt x="14792" y="36319"/>
                    </a:moveTo>
                    <a:lnTo>
                      <a:pt x="15119" y="36646"/>
                    </a:lnTo>
                    <a:lnTo>
                      <a:pt x="15446" y="36319"/>
                    </a:lnTo>
                    <a:lnTo>
                      <a:pt x="15119" y="35992"/>
                    </a:lnTo>
                    <a:close/>
                    <a:moveTo>
                      <a:pt x="14333" y="35861"/>
                    </a:moveTo>
                    <a:lnTo>
                      <a:pt x="14660" y="36188"/>
                    </a:lnTo>
                    <a:lnTo>
                      <a:pt x="14988" y="35861"/>
                    </a:lnTo>
                    <a:lnTo>
                      <a:pt x="14660" y="35534"/>
                    </a:lnTo>
                    <a:close/>
                    <a:moveTo>
                      <a:pt x="13876" y="35403"/>
                    </a:moveTo>
                    <a:lnTo>
                      <a:pt x="14202" y="35730"/>
                    </a:lnTo>
                    <a:lnTo>
                      <a:pt x="14529" y="35403"/>
                    </a:lnTo>
                    <a:lnTo>
                      <a:pt x="14202" y="35075"/>
                    </a:lnTo>
                    <a:close/>
                    <a:moveTo>
                      <a:pt x="13418" y="34944"/>
                    </a:moveTo>
                    <a:lnTo>
                      <a:pt x="13744" y="35273"/>
                    </a:lnTo>
                    <a:lnTo>
                      <a:pt x="14071" y="34944"/>
                    </a:lnTo>
                    <a:lnTo>
                      <a:pt x="13744" y="34618"/>
                    </a:lnTo>
                    <a:close/>
                    <a:moveTo>
                      <a:pt x="12959" y="34487"/>
                    </a:moveTo>
                    <a:lnTo>
                      <a:pt x="13286" y="34814"/>
                    </a:lnTo>
                    <a:lnTo>
                      <a:pt x="13614" y="34487"/>
                    </a:lnTo>
                    <a:lnTo>
                      <a:pt x="13286" y="34159"/>
                    </a:lnTo>
                    <a:close/>
                    <a:moveTo>
                      <a:pt x="12501" y="34029"/>
                    </a:moveTo>
                    <a:lnTo>
                      <a:pt x="12829" y="34356"/>
                    </a:lnTo>
                    <a:lnTo>
                      <a:pt x="13156" y="34029"/>
                    </a:lnTo>
                    <a:lnTo>
                      <a:pt x="12829" y="33702"/>
                    </a:lnTo>
                    <a:close/>
                    <a:moveTo>
                      <a:pt x="12092" y="33619"/>
                    </a:moveTo>
                    <a:lnTo>
                      <a:pt x="12370" y="33898"/>
                    </a:lnTo>
                    <a:lnTo>
                      <a:pt x="12698" y="33571"/>
                    </a:lnTo>
                    <a:lnTo>
                      <a:pt x="12669" y="33542"/>
                    </a:lnTo>
                    <a:cubicBezTo>
                      <a:pt x="12476" y="33566"/>
                      <a:pt x="12283" y="33591"/>
                      <a:pt x="12092" y="33619"/>
                    </a:cubicBezTo>
                    <a:close/>
                    <a:moveTo>
                      <a:pt x="26243" y="48686"/>
                    </a:moveTo>
                    <a:lnTo>
                      <a:pt x="26570" y="49014"/>
                    </a:lnTo>
                    <a:lnTo>
                      <a:pt x="26897" y="48686"/>
                    </a:lnTo>
                    <a:lnTo>
                      <a:pt x="26570" y="48359"/>
                    </a:lnTo>
                    <a:close/>
                    <a:moveTo>
                      <a:pt x="25785" y="48228"/>
                    </a:moveTo>
                    <a:lnTo>
                      <a:pt x="26113" y="48555"/>
                    </a:lnTo>
                    <a:lnTo>
                      <a:pt x="26439" y="48228"/>
                    </a:lnTo>
                    <a:lnTo>
                      <a:pt x="26113" y="47901"/>
                    </a:lnTo>
                    <a:close/>
                    <a:moveTo>
                      <a:pt x="25327" y="47770"/>
                    </a:moveTo>
                    <a:lnTo>
                      <a:pt x="25654" y="48098"/>
                    </a:lnTo>
                    <a:lnTo>
                      <a:pt x="25981" y="47770"/>
                    </a:lnTo>
                    <a:lnTo>
                      <a:pt x="25654" y="47443"/>
                    </a:lnTo>
                    <a:close/>
                    <a:moveTo>
                      <a:pt x="24869" y="47313"/>
                    </a:moveTo>
                    <a:lnTo>
                      <a:pt x="25196" y="47640"/>
                    </a:lnTo>
                    <a:lnTo>
                      <a:pt x="25523" y="47313"/>
                    </a:lnTo>
                    <a:lnTo>
                      <a:pt x="25196" y="46986"/>
                    </a:lnTo>
                    <a:close/>
                    <a:moveTo>
                      <a:pt x="24411" y="46854"/>
                    </a:moveTo>
                    <a:lnTo>
                      <a:pt x="24738" y="47182"/>
                    </a:lnTo>
                    <a:lnTo>
                      <a:pt x="25065" y="46854"/>
                    </a:lnTo>
                    <a:lnTo>
                      <a:pt x="24738" y="46526"/>
                    </a:lnTo>
                    <a:close/>
                    <a:moveTo>
                      <a:pt x="23953" y="46396"/>
                    </a:moveTo>
                    <a:lnTo>
                      <a:pt x="24279" y="46724"/>
                    </a:lnTo>
                    <a:lnTo>
                      <a:pt x="24607" y="46396"/>
                    </a:lnTo>
                    <a:lnTo>
                      <a:pt x="24279" y="46068"/>
                    </a:lnTo>
                    <a:close/>
                    <a:moveTo>
                      <a:pt x="23494" y="45938"/>
                    </a:moveTo>
                    <a:lnTo>
                      <a:pt x="23822" y="46265"/>
                    </a:lnTo>
                    <a:lnTo>
                      <a:pt x="24149" y="45938"/>
                    </a:lnTo>
                    <a:lnTo>
                      <a:pt x="23822" y="45611"/>
                    </a:lnTo>
                    <a:close/>
                    <a:moveTo>
                      <a:pt x="23036" y="45480"/>
                    </a:moveTo>
                    <a:lnTo>
                      <a:pt x="23363" y="45808"/>
                    </a:lnTo>
                    <a:lnTo>
                      <a:pt x="23690" y="45480"/>
                    </a:lnTo>
                    <a:lnTo>
                      <a:pt x="23363" y="45153"/>
                    </a:lnTo>
                    <a:close/>
                    <a:moveTo>
                      <a:pt x="22578" y="45022"/>
                    </a:moveTo>
                    <a:lnTo>
                      <a:pt x="22905" y="45350"/>
                    </a:lnTo>
                    <a:lnTo>
                      <a:pt x="23233" y="45022"/>
                    </a:lnTo>
                    <a:lnTo>
                      <a:pt x="22905" y="44695"/>
                    </a:lnTo>
                    <a:close/>
                    <a:moveTo>
                      <a:pt x="22120" y="44565"/>
                    </a:moveTo>
                    <a:lnTo>
                      <a:pt x="22447" y="44891"/>
                    </a:lnTo>
                    <a:lnTo>
                      <a:pt x="22775" y="44565"/>
                    </a:lnTo>
                    <a:lnTo>
                      <a:pt x="22447" y="44236"/>
                    </a:lnTo>
                    <a:close/>
                    <a:moveTo>
                      <a:pt x="21663" y="44105"/>
                    </a:moveTo>
                    <a:lnTo>
                      <a:pt x="21990" y="44433"/>
                    </a:lnTo>
                    <a:lnTo>
                      <a:pt x="22317" y="44105"/>
                    </a:lnTo>
                    <a:lnTo>
                      <a:pt x="21990" y="43778"/>
                    </a:lnTo>
                    <a:close/>
                    <a:moveTo>
                      <a:pt x="21204" y="43647"/>
                    </a:moveTo>
                    <a:lnTo>
                      <a:pt x="21532" y="43974"/>
                    </a:lnTo>
                    <a:lnTo>
                      <a:pt x="21859" y="43647"/>
                    </a:lnTo>
                    <a:lnTo>
                      <a:pt x="21532" y="43321"/>
                    </a:lnTo>
                    <a:close/>
                    <a:moveTo>
                      <a:pt x="20746" y="43190"/>
                    </a:moveTo>
                    <a:lnTo>
                      <a:pt x="21073" y="43517"/>
                    </a:lnTo>
                    <a:lnTo>
                      <a:pt x="21400" y="43190"/>
                    </a:lnTo>
                    <a:lnTo>
                      <a:pt x="21073" y="42863"/>
                    </a:lnTo>
                    <a:close/>
                    <a:moveTo>
                      <a:pt x="20288" y="42732"/>
                    </a:moveTo>
                    <a:lnTo>
                      <a:pt x="20615" y="43059"/>
                    </a:lnTo>
                    <a:lnTo>
                      <a:pt x="20942" y="42732"/>
                    </a:lnTo>
                    <a:lnTo>
                      <a:pt x="20615" y="42405"/>
                    </a:lnTo>
                    <a:close/>
                    <a:moveTo>
                      <a:pt x="19831" y="42274"/>
                    </a:moveTo>
                    <a:lnTo>
                      <a:pt x="20158" y="42602"/>
                    </a:lnTo>
                    <a:lnTo>
                      <a:pt x="20485" y="42274"/>
                    </a:lnTo>
                    <a:lnTo>
                      <a:pt x="20158" y="41946"/>
                    </a:lnTo>
                    <a:close/>
                    <a:moveTo>
                      <a:pt x="19373" y="41816"/>
                    </a:moveTo>
                    <a:lnTo>
                      <a:pt x="19700" y="42144"/>
                    </a:lnTo>
                    <a:lnTo>
                      <a:pt x="20027" y="41816"/>
                    </a:lnTo>
                    <a:lnTo>
                      <a:pt x="19700" y="41488"/>
                    </a:lnTo>
                    <a:close/>
                    <a:moveTo>
                      <a:pt x="18914" y="41358"/>
                    </a:moveTo>
                    <a:lnTo>
                      <a:pt x="19242" y="41685"/>
                    </a:lnTo>
                    <a:lnTo>
                      <a:pt x="19569" y="41358"/>
                    </a:lnTo>
                    <a:lnTo>
                      <a:pt x="19242" y="41031"/>
                    </a:lnTo>
                    <a:close/>
                    <a:moveTo>
                      <a:pt x="18456" y="40900"/>
                    </a:moveTo>
                    <a:lnTo>
                      <a:pt x="18783" y="41227"/>
                    </a:lnTo>
                    <a:lnTo>
                      <a:pt x="19110" y="40900"/>
                    </a:lnTo>
                    <a:lnTo>
                      <a:pt x="18783" y="40573"/>
                    </a:lnTo>
                    <a:close/>
                    <a:moveTo>
                      <a:pt x="17998" y="40442"/>
                    </a:moveTo>
                    <a:lnTo>
                      <a:pt x="18325" y="40769"/>
                    </a:lnTo>
                    <a:lnTo>
                      <a:pt x="18652" y="40442"/>
                    </a:lnTo>
                    <a:lnTo>
                      <a:pt x="18325" y="40115"/>
                    </a:lnTo>
                    <a:close/>
                    <a:moveTo>
                      <a:pt x="17540" y="39984"/>
                    </a:moveTo>
                    <a:lnTo>
                      <a:pt x="17867" y="40311"/>
                    </a:lnTo>
                    <a:lnTo>
                      <a:pt x="18194" y="39984"/>
                    </a:lnTo>
                    <a:lnTo>
                      <a:pt x="17867" y="39656"/>
                    </a:lnTo>
                    <a:close/>
                    <a:moveTo>
                      <a:pt x="17082" y="39526"/>
                    </a:moveTo>
                    <a:lnTo>
                      <a:pt x="17409" y="39853"/>
                    </a:lnTo>
                    <a:lnTo>
                      <a:pt x="17737" y="39526"/>
                    </a:lnTo>
                    <a:lnTo>
                      <a:pt x="17409" y="39199"/>
                    </a:lnTo>
                    <a:close/>
                    <a:moveTo>
                      <a:pt x="16624" y="39068"/>
                    </a:moveTo>
                    <a:lnTo>
                      <a:pt x="16952" y="39394"/>
                    </a:lnTo>
                    <a:lnTo>
                      <a:pt x="17279" y="39068"/>
                    </a:lnTo>
                    <a:lnTo>
                      <a:pt x="16952" y="38740"/>
                    </a:lnTo>
                    <a:close/>
                    <a:moveTo>
                      <a:pt x="16166" y="38609"/>
                    </a:moveTo>
                    <a:lnTo>
                      <a:pt x="16493" y="38936"/>
                    </a:lnTo>
                    <a:lnTo>
                      <a:pt x="16819" y="38609"/>
                    </a:lnTo>
                    <a:lnTo>
                      <a:pt x="16493" y="38282"/>
                    </a:lnTo>
                    <a:close/>
                    <a:moveTo>
                      <a:pt x="15708" y="38151"/>
                    </a:moveTo>
                    <a:lnTo>
                      <a:pt x="16035" y="38478"/>
                    </a:lnTo>
                    <a:lnTo>
                      <a:pt x="16362" y="38151"/>
                    </a:lnTo>
                    <a:lnTo>
                      <a:pt x="16035" y="37824"/>
                    </a:lnTo>
                    <a:close/>
                    <a:moveTo>
                      <a:pt x="15250" y="37693"/>
                    </a:moveTo>
                    <a:lnTo>
                      <a:pt x="15577" y="38021"/>
                    </a:lnTo>
                    <a:lnTo>
                      <a:pt x="15904" y="37693"/>
                    </a:lnTo>
                    <a:lnTo>
                      <a:pt x="15577" y="37365"/>
                    </a:lnTo>
                    <a:close/>
                    <a:moveTo>
                      <a:pt x="14792" y="37235"/>
                    </a:moveTo>
                    <a:lnTo>
                      <a:pt x="15119" y="37563"/>
                    </a:lnTo>
                    <a:lnTo>
                      <a:pt x="15446" y="37235"/>
                    </a:lnTo>
                    <a:lnTo>
                      <a:pt x="15119" y="36908"/>
                    </a:lnTo>
                    <a:close/>
                    <a:moveTo>
                      <a:pt x="14333" y="36777"/>
                    </a:moveTo>
                    <a:lnTo>
                      <a:pt x="14660" y="37104"/>
                    </a:lnTo>
                    <a:lnTo>
                      <a:pt x="14988" y="36777"/>
                    </a:lnTo>
                    <a:lnTo>
                      <a:pt x="14660" y="36450"/>
                    </a:lnTo>
                    <a:close/>
                    <a:moveTo>
                      <a:pt x="13876" y="36319"/>
                    </a:moveTo>
                    <a:lnTo>
                      <a:pt x="14202" y="36646"/>
                    </a:lnTo>
                    <a:lnTo>
                      <a:pt x="14529" y="36319"/>
                    </a:lnTo>
                    <a:lnTo>
                      <a:pt x="14202" y="35992"/>
                    </a:lnTo>
                    <a:close/>
                    <a:moveTo>
                      <a:pt x="13418" y="35861"/>
                    </a:moveTo>
                    <a:lnTo>
                      <a:pt x="13744" y="36188"/>
                    </a:lnTo>
                    <a:lnTo>
                      <a:pt x="14071" y="35861"/>
                    </a:lnTo>
                    <a:lnTo>
                      <a:pt x="13744" y="35534"/>
                    </a:lnTo>
                    <a:close/>
                    <a:moveTo>
                      <a:pt x="12959" y="35403"/>
                    </a:moveTo>
                    <a:lnTo>
                      <a:pt x="13286" y="35730"/>
                    </a:lnTo>
                    <a:lnTo>
                      <a:pt x="13614" y="35403"/>
                    </a:lnTo>
                    <a:lnTo>
                      <a:pt x="13286" y="35075"/>
                    </a:lnTo>
                    <a:close/>
                    <a:moveTo>
                      <a:pt x="12501" y="34944"/>
                    </a:moveTo>
                    <a:lnTo>
                      <a:pt x="12829" y="35273"/>
                    </a:lnTo>
                    <a:lnTo>
                      <a:pt x="13156" y="34944"/>
                    </a:lnTo>
                    <a:lnTo>
                      <a:pt x="12829" y="34618"/>
                    </a:lnTo>
                    <a:close/>
                    <a:moveTo>
                      <a:pt x="12043" y="34487"/>
                    </a:moveTo>
                    <a:lnTo>
                      <a:pt x="12370" y="34814"/>
                    </a:lnTo>
                    <a:lnTo>
                      <a:pt x="12698" y="34487"/>
                    </a:lnTo>
                    <a:lnTo>
                      <a:pt x="12370" y="34159"/>
                    </a:lnTo>
                    <a:close/>
                    <a:moveTo>
                      <a:pt x="11585" y="34029"/>
                    </a:moveTo>
                    <a:lnTo>
                      <a:pt x="11913" y="34356"/>
                    </a:lnTo>
                    <a:lnTo>
                      <a:pt x="12240" y="34029"/>
                    </a:lnTo>
                    <a:lnTo>
                      <a:pt x="11913" y="33702"/>
                    </a:lnTo>
                    <a:close/>
                    <a:moveTo>
                      <a:pt x="25785" y="49145"/>
                    </a:moveTo>
                    <a:lnTo>
                      <a:pt x="26099" y="49458"/>
                    </a:lnTo>
                    <a:lnTo>
                      <a:pt x="26261" y="49323"/>
                    </a:lnTo>
                    <a:lnTo>
                      <a:pt x="26439" y="49145"/>
                    </a:lnTo>
                    <a:lnTo>
                      <a:pt x="26113" y="48818"/>
                    </a:lnTo>
                    <a:close/>
                    <a:moveTo>
                      <a:pt x="25327" y="48686"/>
                    </a:moveTo>
                    <a:lnTo>
                      <a:pt x="25654" y="49014"/>
                    </a:lnTo>
                    <a:lnTo>
                      <a:pt x="25981" y="48686"/>
                    </a:lnTo>
                    <a:lnTo>
                      <a:pt x="25654" y="48359"/>
                    </a:lnTo>
                    <a:close/>
                    <a:moveTo>
                      <a:pt x="24869" y="48228"/>
                    </a:moveTo>
                    <a:lnTo>
                      <a:pt x="25196" y="48555"/>
                    </a:lnTo>
                    <a:lnTo>
                      <a:pt x="25523" y="48228"/>
                    </a:lnTo>
                    <a:lnTo>
                      <a:pt x="25196" y="47901"/>
                    </a:lnTo>
                    <a:close/>
                    <a:moveTo>
                      <a:pt x="24411" y="47770"/>
                    </a:moveTo>
                    <a:lnTo>
                      <a:pt x="24738" y="48098"/>
                    </a:lnTo>
                    <a:lnTo>
                      <a:pt x="25065" y="47770"/>
                    </a:lnTo>
                    <a:lnTo>
                      <a:pt x="24738" y="47443"/>
                    </a:lnTo>
                    <a:close/>
                    <a:moveTo>
                      <a:pt x="23953" y="47313"/>
                    </a:moveTo>
                    <a:lnTo>
                      <a:pt x="24279" y="47640"/>
                    </a:lnTo>
                    <a:lnTo>
                      <a:pt x="24607" y="47313"/>
                    </a:lnTo>
                    <a:lnTo>
                      <a:pt x="24279" y="46986"/>
                    </a:lnTo>
                    <a:close/>
                    <a:moveTo>
                      <a:pt x="23494" y="46854"/>
                    </a:moveTo>
                    <a:lnTo>
                      <a:pt x="23822" y="47182"/>
                    </a:lnTo>
                    <a:lnTo>
                      <a:pt x="24149" y="46854"/>
                    </a:lnTo>
                    <a:lnTo>
                      <a:pt x="23822" y="46526"/>
                    </a:lnTo>
                    <a:close/>
                    <a:moveTo>
                      <a:pt x="23036" y="46396"/>
                    </a:moveTo>
                    <a:lnTo>
                      <a:pt x="23363" y="46724"/>
                    </a:lnTo>
                    <a:lnTo>
                      <a:pt x="23690" y="46396"/>
                    </a:lnTo>
                    <a:lnTo>
                      <a:pt x="23363" y="46068"/>
                    </a:lnTo>
                    <a:close/>
                    <a:moveTo>
                      <a:pt x="22578" y="45938"/>
                    </a:moveTo>
                    <a:lnTo>
                      <a:pt x="22905" y="46265"/>
                    </a:lnTo>
                    <a:lnTo>
                      <a:pt x="23233" y="45938"/>
                    </a:lnTo>
                    <a:lnTo>
                      <a:pt x="22905" y="45611"/>
                    </a:lnTo>
                    <a:close/>
                    <a:moveTo>
                      <a:pt x="22120" y="45480"/>
                    </a:moveTo>
                    <a:lnTo>
                      <a:pt x="22447" y="45808"/>
                    </a:lnTo>
                    <a:lnTo>
                      <a:pt x="22775" y="45480"/>
                    </a:lnTo>
                    <a:lnTo>
                      <a:pt x="22447" y="45153"/>
                    </a:lnTo>
                    <a:close/>
                    <a:moveTo>
                      <a:pt x="21663" y="45022"/>
                    </a:moveTo>
                    <a:lnTo>
                      <a:pt x="21990" y="45350"/>
                    </a:lnTo>
                    <a:lnTo>
                      <a:pt x="22317" y="45022"/>
                    </a:lnTo>
                    <a:lnTo>
                      <a:pt x="21990" y="44695"/>
                    </a:lnTo>
                    <a:close/>
                    <a:moveTo>
                      <a:pt x="21204" y="44565"/>
                    </a:moveTo>
                    <a:lnTo>
                      <a:pt x="21532" y="44891"/>
                    </a:lnTo>
                    <a:lnTo>
                      <a:pt x="21859" y="44565"/>
                    </a:lnTo>
                    <a:lnTo>
                      <a:pt x="21532" y="44236"/>
                    </a:lnTo>
                    <a:close/>
                    <a:moveTo>
                      <a:pt x="20746" y="44105"/>
                    </a:moveTo>
                    <a:lnTo>
                      <a:pt x="21073" y="44433"/>
                    </a:lnTo>
                    <a:lnTo>
                      <a:pt x="21400" y="44105"/>
                    </a:lnTo>
                    <a:lnTo>
                      <a:pt x="21073" y="43778"/>
                    </a:lnTo>
                    <a:close/>
                    <a:moveTo>
                      <a:pt x="20288" y="43647"/>
                    </a:moveTo>
                    <a:lnTo>
                      <a:pt x="20615" y="43974"/>
                    </a:lnTo>
                    <a:lnTo>
                      <a:pt x="20942" y="43647"/>
                    </a:lnTo>
                    <a:lnTo>
                      <a:pt x="20615" y="43321"/>
                    </a:lnTo>
                    <a:close/>
                    <a:moveTo>
                      <a:pt x="19831" y="43190"/>
                    </a:moveTo>
                    <a:lnTo>
                      <a:pt x="20158" y="43517"/>
                    </a:lnTo>
                    <a:lnTo>
                      <a:pt x="20485" y="43190"/>
                    </a:lnTo>
                    <a:lnTo>
                      <a:pt x="20158" y="42863"/>
                    </a:lnTo>
                    <a:close/>
                    <a:moveTo>
                      <a:pt x="19373" y="42732"/>
                    </a:moveTo>
                    <a:lnTo>
                      <a:pt x="19700" y="43059"/>
                    </a:lnTo>
                    <a:lnTo>
                      <a:pt x="20027" y="42732"/>
                    </a:lnTo>
                    <a:lnTo>
                      <a:pt x="19700" y="42405"/>
                    </a:lnTo>
                    <a:close/>
                    <a:moveTo>
                      <a:pt x="18914" y="42274"/>
                    </a:moveTo>
                    <a:lnTo>
                      <a:pt x="19242" y="42602"/>
                    </a:lnTo>
                    <a:lnTo>
                      <a:pt x="19569" y="42274"/>
                    </a:lnTo>
                    <a:lnTo>
                      <a:pt x="19242" y="41946"/>
                    </a:lnTo>
                    <a:close/>
                    <a:moveTo>
                      <a:pt x="18456" y="41816"/>
                    </a:moveTo>
                    <a:lnTo>
                      <a:pt x="18783" y="42144"/>
                    </a:lnTo>
                    <a:lnTo>
                      <a:pt x="19110" y="41816"/>
                    </a:lnTo>
                    <a:lnTo>
                      <a:pt x="18783" y="41488"/>
                    </a:lnTo>
                    <a:close/>
                    <a:moveTo>
                      <a:pt x="17998" y="41358"/>
                    </a:moveTo>
                    <a:lnTo>
                      <a:pt x="18325" y="41685"/>
                    </a:lnTo>
                    <a:lnTo>
                      <a:pt x="18652" y="41358"/>
                    </a:lnTo>
                    <a:lnTo>
                      <a:pt x="18325" y="41031"/>
                    </a:lnTo>
                    <a:close/>
                    <a:moveTo>
                      <a:pt x="17540" y="40900"/>
                    </a:moveTo>
                    <a:lnTo>
                      <a:pt x="17867" y="41227"/>
                    </a:lnTo>
                    <a:lnTo>
                      <a:pt x="18194" y="40900"/>
                    </a:lnTo>
                    <a:lnTo>
                      <a:pt x="17867" y="40573"/>
                    </a:lnTo>
                    <a:close/>
                    <a:moveTo>
                      <a:pt x="17082" y="40442"/>
                    </a:moveTo>
                    <a:lnTo>
                      <a:pt x="17409" y="40769"/>
                    </a:lnTo>
                    <a:lnTo>
                      <a:pt x="17737" y="40442"/>
                    </a:lnTo>
                    <a:lnTo>
                      <a:pt x="17409" y="40115"/>
                    </a:lnTo>
                    <a:close/>
                    <a:moveTo>
                      <a:pt x="16624" y="39984"/>
                    </a:moveTo>
                    <a:lnTo>
                      <a:pt x="16952" y="40311"/>
                    </a:lnTo>
                    <a:lnTo>
                      <a:pt x="17279" y="39984"/>
                    </a:lnTo>
                    <a:lnTo>
                      <a:pt x="16952" y="39656"/>
                    </a:lnTo>
                    <a:close/>
                    <a:moveTo>
                      <a:pt x="16166" y="39526"/>
                    </a:moveTo>
                    <a:lnTo>
                      <a:pt x="16493" y="39853"/>
                    </a:lnTo>
                    <a:lnTo>
                      <a:pt x="16819" y="39526"/>
                    </a:lnTo>
                    <a:lnTo>
                      <a:pt x="16493" y="39199"/>
                    </a:lnTo>
                    <a:close/>
                    <a:moveTo>
                      <a:pt x="15708" y="39068"/>
                    </a:moveTo>
                    <a:lnTo>
                      <a:pt x="16035" y="39394"/>
                    </a:lnTo>
                    <a:lnTo>
                      <a:pt x="16362" y="39068"/>
                    </a:lnTo>
                    <a:lnTo>
                      <a:pt x="16035" y="38740"/>
                    </a:lnTo>
                    <a:close/>
                    <a:moveTo>
                      <a:pt x="15250" y="38609"/>
                    </a:moveTo>
                    <a:lnTo>
                      <a:pt x="15577" y="38936"/>
                    </a:lnTo>
                    <a:lnTo>
                      <a:pt x="15904" y="38609"/>
                    </a:lnTo>
                    <a:lnTo>
                      <a:pt x="15577" y="38282"/>
                    </a:lnTo>
                    <a:close/>
                    <a:moveTo>
                      <a:pt x="14792" y="38151"/>
                    </a:moveTo>
                    <a:lnTo>
                      <a:pt x="15119" y="38478"/>
                    </a:lnTo>
                    <a:lnTo>
                      <a:pt x="15446" y="38151"/>
                    </a:lnTo>
                    <a:lnTo>
                      <a:pt x="15119" y="37824"/>
                    </a:lnTo>
                    <a:close/>
                    <a:moveTo>
                      <a:pt x="14333" y="37693"/>
                    </a:moveTo>
                    <a:lnTo>
                      <a:pt x="14660" y="38021"/>
                    </a:lnTo>
                    <a:lnTo>
                      <a:pt x="14988" y="37693"/>
                    </a:lnTo>
                    <a:lnTo>
                      <a:pt x="14660" y="37365"/>
                    </a:lnTo>
                    <a:close/>
                    <a:moveTo>
                      <a:pt x="13876" y="37235"/>
                    </a:moveTo>
                    <a:lnTo>
                      <a:pt x="14202" y="37563"/>
                    </a:lnTo>
                    <a:lnTo>
                      <a:pt x="14529" y="37235"/>
                    </a:lnTo>
                    <a:lnTo>
                      <a:pt x="14202" y="36908"/>
                    </a:lnTo>
                    <a:close/>
                    <a:moveTo>
                      <a:pt x="13418" y="36777"/>
                    </a:moveTo>
                    <a:lnTo>
                      <a:pt x="13744" y="37104"/>
                    </a:lnTo>
                    <a:lnTo>
                      <a:pt x="14071" y="36777"/>
                    </a:lnTo>
                    <a:lnTo>
                      <a:pt x="13744" y="36450"/>
                    </a:lnTo>
                    <a:close/>
                    <a:moveTo>
                      <a:pt x="12959" y="36319"/>
                    </a:moveTo>
                    <a:lnTo>
                      <a:pt x="13286" y="36646"/>
                    </a:lnTo>
                    <a:lnTo>
                      <a:pt x="13614" y="36319"/>
                    </a:lnTo>
                    <a:lnTo>
                      <a:pt x="13286" y="35992"/>
                    </a:lnTo>
                    <a:close/>
                    <a:moveTo>
                      <a:pt x="12501" y="35861"/>
                    </a:moveTo>
                    <a:lnTo>
                      <a:pt x="12829" y="36188"/>
                    </a:lnTo>
                    <a:lnTo>
                      <a:pt x="13156" y="35861"/>
                    </a:lnTo>
                    <a:lnTo>
                      <a:pt x="12829" y="35534"/>
                    </a:lnTo>
                    <a:close/>
                    <a:moveTo>
                      <a:pt x="12043" y="35403"/>
                    </a:moveTo>
                    <a:lnTo>
                      <a:pt x="12370" y="35730"/>
                    </a:lnTo>
                    <a:lnTo>
                      <a:pt x="12698" y="35403"/>
                    </a:lnTo>
                    <a:lnTo>
                      <a:pt x="12370" y="35075"/>
                    </a:lnTo>
                    <a:close/>
                    <a:moveTo>
                      <a:pt x="11585" y="34944"/>
                    </a:moveTo>
                    <a:lnTo>
                      <a:pt x="11913" y="35273"/>
                    </a:lnTo>
                    <a:lnTo>
                      <a:pt x="12240" y="34944"/>
                    </a:lnTo>
                    <a:lnTo>
                      <a:pt x="11913" y="34618"/>
                    </a:lnTo>
                    <a:close/>
                    <a:moveTo>
                      <a:pt x="11128" y="34487"/>
                    </a:moveTo>
                    <a:lnTo>
                      <a:pt x="11455" y="34814"/>
                    </a:lnTo>
                    <a:lnTo>
                      <a:pt x="11782" y="34487"/>
                    </a:lnTo>
                    <a:lnTo>
                      <a:pt x="11455" y="34159"/>
                    </a:lnTo>
                    <a:close/>
                    <a:moveTo>
                      <a:pt x="10670" y="34029"/>
                    </a:moveTo>
                    <a:lnTo>
                      <a:pt x="10997" y="34356"/>
                    </a:lnTo>
                    <a:lnTo>
                      <a:pt x="11324" y="34029"/>
                    </a:lnTo>
                    <a:lnTo>
                      <a:pt x="11089" y="33794"/>
                    </a:lnTo>
                    <a:lnTo>
                      <a:pt x="10858" y="33841"/>
                    </a:lnTo>
                    <a:close/>
                    <a:moveTo>
                      <a:pt x="25327" y="49603"/>
                    </a:moveTo>
                    <a:lnTo>
                      <a:pt x="25583" y="49859"/>
                    </a:lnTo>
                    <a:cubicBezTo>
                      <a:pt x="25710" y="49766"/>
                      <a:pt x="25834" y="49672"/>
                      <a:pt x="25955" y="49576"/>
                    </a:cubicBezTo>
                    <a:lnTo>
                      <a:pt x="25654" y="49276"/>
                    </a:lnTo>
                    <a:close/>
                    <a:moveTo>
                      <a:pt x="24869" y="49145"/>
                    </a:moveTo>
                    <a:lnTo>
                      <a:pt x="25196" y="49472"/>
                    </a:lnTo>
                    <a:lnTo>
                      <a:pt x="25523" y="49145"/>
                    </a:lnTo>
                    <a:lnTo>
                      <a:pt x="25196" y="48818"/>
                    </a:lnTo>
                    <a:close/>
                    <a:moveTo>
                      <a:pt x="24411" y="48686"/>
                    </a:moveTo>
                    <a:lnTo>
                      <a:pt x="24738" y="49014"/>
                    </a:lnTo>
                    <a:lnTo>
                      <a:pt x="25065" y="48686"/>
                    </a:lnTo>
                    <a:lnTo>
                      <a:pt x="24738" y="48359"/>
                    </a:lnTo>
                    <a:close/>
                    <a:moveTo>
                      <a:pt x="23953" y="48228"/>
                    </a:moveTo>
                    <a:lnTo>
                      <a:pt x="24279" y="48555"/>
                    </a:lnTo>
                    <a:lnTo>
                      <a:pt x="24607" y="48228"/>
                    </a:lnTo>
                    <a:lnTo>
                      <a:pt x="24279" y="47901"/>
                    </a:lnTo>
                    <a:close/>
                    <a:moveTo>
                      <a:pt x="23494" y="47770"/>
                    </a:moveTo>
                    <a:lnTo>
                      <a:pt x="23822" y="48098"/>
                    </a:lnTo>
                    <a:lnTo>
                      <a:pt x="24149" y="47770"/>
                    </a:lnTo>
                    <a:lnTo>
                      <a:pt x="23822" y="47443"/>
                    </a:lnTo>
                    <a:close/>
                    <a:moveTo>
                      <a:pt x="23036" y="47313"/>
                    </a:moveTo>
                    <a:lnTo>
                      <a:pt x="23363" y="47640"/>
                    </a:lnTo>
                    <a:lnTo>
                      <a:pt x="23690" y="47313"/>
                    </a:lnTo>
                    <a:lnTo>
                      <a:pt x="23363" y="46986"/>
                    </a:lnTo>
                    <a:close/>
                    <a:moveTo>
                      <a:pt x="22578" y="46854"/>
                    </a:moveTo>
                    <a:lnTo>
                      <a:pt x="22905" y="47182"/>
                    </a:lnTo>
                    <a:lnTo>
                      <a:pt x="23233" y="46854"/>
                    </a:lnTo>
                    <a:lnTo>
                      <a:pt x="22905" y="46526"/>
                    </a:lnTo>
                    <a:close/>
                    <a:moveTo>
                      <a:pt x="22120" y="46396"/>
                    </a:moveTo>
                    <a:lnTo>
                      <a:pt x="22447" y="46724"/>
                    </a:lnTo>
                    <a:lnTo>
                      <a:pt x="22775" y="46396"/>
                    </a:lnTo>
                    <a:lnTo>
                      <a:pt x="22447" y="46068"/>
                    </a:lnTo>
                    <a:close/>
                    <a:moveTo>
                      <a:pt x="21663" y="45938"/>
                    </a:moveTo>
                    <a:lnTo>
                      <a:pt x="21990" y="46265"/>
                    </a:lnTo>
                    <a:lnTo>
                      <a:pt x="22317" y="45938"/>
                    </a:lnTo>
                    <a:lnTo>
                      <a:pt x="21990" y="45611"/>
                    </a:lnTo>
                    <a:close/>
                    <a:moveTo>
                      <a:pt x="21204" y="45480"/>
                    </a:moveTo>
                    <a:lnTo>
                      <a:pt x="21532" y="45808"/>
                    </a:lnTo>
                    <a:lnTo>
                      <a:pt x="21859" y="45480"/>
                    </a:lnTo>
                    <a:lnTo>
                      <a:pt x="21532" y="45153"/>
                    </a:lnTo>
                    <a:close/>
                    <a:moveTo>
                      <a:pt x="20746" y="45022"/>
                    </a:moveTo>
                    <a:lnTo>
                      <a:pt x="21073" y="45350"/>
                    </a:lnTo>
                    <a:lnTo>
                      <a:pt x="21400" y="45022"/>
                    </a:lnTo>
                    <a:lnTo>
                      <a:pt x="21073" y="44695"/>
                    </a:lnTo>
                    <a:close/>
                    <a:moveTo>
                      <a:pt x="20288" y="44565"/>
                    </a:moveTo>
                    <a:lnTo>
                      <a:pt x="20615" y="44891"/>
                    </a:lnTo>
                    <a:lnTo>
                      <a:pt x="20942" y="44565"/>
                    </a:lnTo>
                    <a:lnTo>
                      <a:pt x="20615" y="44236"/>
                    </a:lnTo>
                    <a:close/>
                    <a:moveTo>
                      <a:pt x="19831" y="44105"/>
                    </a:moveTo>
                    <a:lnTo>
                      <a:pt x="20158" y="44433"/>
                    </a:lnTo>
                    <a:lnTo>
                      <a:pt x="20485" y="44105"/>
                    </a:lnTo>
                    <a:lnTo>
                      <a:pt x="20158" y="43778"/>
                    </a:lnTo>
                    <a:close/>
                    <a:moveTo>
                      <a:pt x="19373" y="43647"/>
                    </a:moveTo>
                    <a:lnTo>
                      <a:pt x="19700" y="43974"/>
                    </a:lnTo>
                    <a:lnTo>
                      <a:pt x="20027" y="43647"/>
                    </a:lnTo>
                    <a:lnTo>
                      <a:pt x="19700" y="43321"/>
                    </a:lnTo>
                    <a:close/>
                    <a:moveTo>
                      <a:pt x="18914" y="43190"/>
                    </a:moveTo>
                    <a:lnTo>
                      <a:pt x="19242" y="43517"/>
                    </a:lnTo>
                    <a:lnTo>
                      <a:pt x="19569" y="43190"/>
                    </a:lnTo>
                    <a:lnTo>
                      <a:pt x="19242" y="42863"/>
                    </a:lnTo>
                    <a:close/>
                    <a:moveTo>
                      <a:pt x="18456" y="42732"/>
                    </a:moveTo>
                    <a:lnTo>
                      <a:pt x="18783" y="43059"/>
                    </a:lnTo>
                    <a:lnTo>
                      <a:pt x="19110" y="42732"/>
                    </a:lnTo>
                    <a:lnTo>
                      <a:pt x="18783" y="42405"/>
                    </a:lnTo>
                    <a:close/>
                    <a:moveTo>
                      <a:pt x="17998" y="42274"/>
                    </a:moveTo>
                    <a:lnTo>
                      <a:pt x="18325" y="42602"/>
                    </a:lnTo>
                    <a:lnTo>
                      <a:pt x="18652" y="42274"/>
                    </a:lnTo>
                    <a:lnTo>
                      <a:pt x="18325" y="41946"/>
                    </a:lnTo>
                    <a:close/>
                    <a:moveTo>
                      <a:pt x="17540" y="41816"/>
                    </a:moveTo>
                    <a:lnTo>
                      <a:pt x="17867" y="42144"/>
                    </a:lnTo>
                    <a:lnTo>
                      <a:pt x="18194" y="41816"/>
                    </a:lnTo>
                    <a:lnTo>
                      <a:pt x="17867" y="41488"/>
                    </a:lnTo>
                    <a:close/>
                    <a:moveTo>
                      <a:pt x="17082" y="41358"/>
                    </a:moveTo>
                    <a:lnTo>
                      <a:pt x="17409" y="41685"/>
                    </a:lnTo>
                    <a:lnTo>
                      <a:pt x="17737" y="41358"/>
                    </a:lnTo>
                    <a:lnTo>
                      <a:pt x="17409" y="41031"/>
                    </a:lnTo>
                    <a:close/>
                    <a:moveTo>
                      <a:pt x="16624" y="40900"/>
                    </a:moveTo>
                    <a:lnTo>
                      <a:pt x="16952" y="41227"/>
                    </a:lnTo>
                    <a:lnTo>
                      <a:pt x="17279" y="40900"/>
                    </a:lnTo>
                    <a:lnTo>
                      <a:pt x="16952" y="40573"/>
                    </a:lnTo>
                    <a:close/>
                    <a:moveTo>
                      <a:pt x="16166" y="40442"/>
                    </a:moveTo>
                    <a:lnTo>
                      <a:pt x="16493" y="40769"/>
                    </a:lnTo>
                    <a:lnTo>
                      <a:pt x="16819" y="40442"/>
                    </a:lnTo>
                    <a:lnTo>
                      <a:pt x="16493" y="40115"/>
                    </a:lnTo>
                    <a:close/>
                    <a:moveTo>
                      <a:pt x="15708" y="39984"/>
                    </a:moveTo>
                    <a:lnTo>
                      <a:pt x="16035" y="40311"/>
                    </a:lnTo>
                    <a:lnTo>
                      <a:pt x="16362" y="39984"/>
                    </a:lnTo>
                    <a:lnTo>
                      <a:pt x="16035" y="39656"/>
                    </a:lnTo>
                    <a:close/>
                    <a:moveTo>
                      <a:pt x="15250" y="39526"/>
                    </a:moveTo>
                    <a:lnTo>
                      <a:pt x="15577" y="39853"/>
                    </a:lnTo>
                    <a:lnTo>
                      <a:pt x="15904" y="39526"/>
                    </a:lnTo>
                    <a:lnTo>
                      <a:pt x="15577" y="39199"/>
                    </a:lnTo>
                    <a:close/>
                    <a:moveTo>
                      <a:pt x="14792" y="39068"/>
                    </a:moveTo>
                    <a:lnTo>
                      <a:pt x="15119" y="39394"/>
                    </a:lnTo>
                    <a:lnTo>
                      <a:pt x="15446" y="39068"/>
                    </a:lnTo>
                    <a:lnTo>
                      <a:pt x="15119" y="38740"/>
                    </a:lnTo>
                    <a:close/>
                    <a:moveTo>
                      <a:pt x="14333" y="38609"/>
                    </a:moveTo>
                    <a:lnTo>
                      <a:pt x="14660" y="38936"/>
                    </a:lnTo>
                    <a:lnTo>
                      <a:pt x="14988" y="38609"/>
                    </a:lnTo>
                    <a:lnTo>
                      <a:pt x="14660" y="38282"/>
                    </a:lnTo>
                    <a:close/>
                    <a:moveTo>
                      <a:pt x="13876" y="38151"/>
                    </a:moveTo>
                    <a:lnTo>
                      <a:pt x="14202" y="38478"/>
                    </a:lnTo>
                    <a:lnTo>
                      <a:pt x="14529" y="38151"/>
                    </a:lnTo>
                    <a:lnTo>
                      <a:pt x="14202" y="37824"/>
                    </a:lnTo>
                    <a:close/>
                    <a:moveTo>
                      <a:pt x="13418" y="37693"/>
                    </a:moveTo>
                    <a:lnTo>
                      <a:pt x="13744" y="38021"/>
                    </a:lnTo>
                    <a:lnTo>
                      <a:pt x="14071" y="37693"/>
                    </a:lnTo>
                    <a:lnTo>
                      <a:pt x="13744" y="37365"/>
                    </a:lnTo>
                    <a:close/>
                    <a:moveTo>
                      <a:pt x="12959" y="37235"/>
                    </a:moveTo>
                    <a:lnTo>
                      <a:pt x="13286" y="37563"/>
                    </a:lnTo>
                    <a:lnTo>
                      <a:pt x="13614" y="37235"/>
                    </a:lnTo>
                    <a:lnTo>
                      <a:pt x="13286" y="36908"/>
                    </a:lnTo>
                    <a:close/>
                    <a:moveTo>
                      <a:pt x="12501" y="36777"/>
                    </a:moveTo>
                    <a:lnTo>
                      <a:pt x="12829" y="37104"/>
                    </a:lnTo>
                    <a:lnTo>
                      <a:pt x="13156" y="36777"/>
                    </a:lnTo>
                    <a:lnTo>
                      <a:pt x="12829" y="36450"/>
                    </a:lnTo>
                    <a:close/>
                    <a:moveTo>
                      <a:pt x="12043" y="36319"/>
                    </a:moveTo>
                    <a:lnTo>
                      <a:pt x="12370" y="36646"/>
                    </a:lnTo>
                    <a:lnTo>
                      <a:pt x="12698" y="36319"/>
                    </a:lnTo>
                    <a:lnTo>
                      <a:pt x="12370" y="35992"/>
                    </a:lnTo>
                    <a:close/>
                    <a:moveTo>
                      <a:pt x="11585" y="35861"/>
                    </a:moveTo>
                    <a:lnTo>
                      <a:pt x="11913" y="36188"/>
                    </a:lnTo>
                    <a:lnTo>
                      <a:pt x="12240" y="35861"/>
                    </a:lnTo>
                    <a:lnTo>
                      <a:pt x="11913" y="35534"/>
                    </a:lnTo>
                    <a:close/>
                    <a:moveTo>
                      <a:pt x="11128" y="35403"/>
                    </a:moveTo>
                    <a:lnTo>
                      <a:pt x="11455" y="35730"/>
                    </a:lnTo>
                    <a:lnTo>
                      <a:pt x="11782" y="35403"/>
                    </a:lnTo>
                    <a:lnTo>
                      <a:pt x="11455" y="35075"/>
                    </a:lnTo>
                    <a:close/>
                    <a:moveTo>
                      <a:pt x="10670" y="34944"/>
                    </a:moveTo>
                    <a:lnTo>
                      <a:pt x="10997" y="35273"/>
                    </a:lnTo>
                    <a:lnTo>
                      <a:pt x="11324" y="34944"/>
                    </a:lnTo>
                    <a:lnTo>
                      <a:pt x="10997" y="34618"/>
                    </a:lnTo>
                    <a:close/>
                    <a:moveTo>
                      <a:pt x="10211" y="34487"/>
                    </a:moveTo>
                    <a:lnTo>
                      <a:pt x="10539" y="34814"/>
                    </a:lnTo>
                    <a:lnTo>
                      <a:pt x="10866" y="34487"/>
                    </a:lnTo>
                    <a:lnTo>
                      <a:pt x="10539" y="34159"/>
                    </a:lnTo>
                    <a:close/>
                    <a:moveTo>
                      <a:pt x="9818" y="34095"/>
                    </a:moveTo>
                    <a:lnTo>
                      <a:pt x="10080" y="34356"/>
                    </a:lnTo>
                    <a:lnTo>
                      <a:pt x="10408" y="34029"/>
                    </a:lnTo>
                    <a:lnTo>
                      <a:pt x="10338" y="33961"/>
                    </a:lnTo>
                    <a:cubicBezTo>
                      <a:pt x="10164" y="34002"/>
                      <a:pt x="9991" y="34048"/>
                      <a:pt x="9818" y="34095"/>
                    </a:cubicBezTo>
                    <a:close/>
                    <a:moveTo>
                      <a:pt x="24869" y="50061"/>
                    </a:moveTo>
                    <a:lnTo>
                      <a:pt x="25043" y="50237"/>
                    </a:lnTo>
                    <a:cubicBezTo>
                      <a:pt x="25175" y="50149"/>
                      <a:pt x="25306" y="50060"/>
                      <a:pt x="25432" y="49969"/>
                    </a:cubicBezTo>
                    <a:lnTo>
                      <a:pt x="25196" y="49733"/>
                    </a:lnTo>
                    <a:close/>
                    <a:moveTo>
                      <a:pt x="24411" y="49603"/>
                    </a:moveTo>
                    <a:lnTo>
                      <a:pt x="24738" y="49930"/>
                    </a:lnTo>
                    <a:lnTo>
                      <a:pt x="25065" y="49603"/>
                    </a:lnTo>
                    <a:lnTo>
                      <a:pt x="24738" y="49276"/>
                    </a:lnTo>
                    <a:close/>
                    <a:moveTo>
                      <a:pt x="23953" y="49145"/>
                    </a:moveTo>
                    <a:lnTo>
                      <a:pt x="24279" y="49472"/>
                    </a:lnTo>
                    <a:lnTo>
                      <a:pt x="24607" y="49145"/>
                    </a:lnTo>
                    <a:lnTo>
                      <a:pt x="24279" y="48818"/>
                    </a:lnTo>
                    <a:close/>
                    <a:moveTo>
                      <a:pt x="23494" y="48686"/>
                    </a:moveTo>
                    <a:lnTo>
                      <a:pt x="23822" y="49014"/>
                    </a:lnTo>
                    <a:lnTo>
                      <a:pt x="24149" y="48686"/>
                    </a:lnTo>
                    <a:lnTo>
                      <a:pt x="23822" y="48359"/>
                    </a:lnTo>
                    <a:close/>
                    <a:moveTo>
                      <a:pt x="23036" y="48228"/>
                    </a:moveTo>
                    <a:lnTo>
                      <a:pt x="23363" y="48555"/>
                    </a:lnTo>
                    <a:lnTo>
                      <a:pt x="23690" y="48228"/>
                    </a:lnTo>
                    <a:lnTo>
                      <a:pt x="23363" y="47901"/>
                    </a:lnTo>
                    <a:close/>
                    <a:moveTo>
                      <a:pt x="22578" y="47770"/>
                    </a:moveTo>
                    <a:lnTo>
                      <a:pt x="22905" y="48098"/>
                    </a:lnTo>
                    <a:lnTo>
                      <a:pt x="23233" y="47770"/>
                    </a:lnTo>
                    <a:lnTo>
                      <a:pt x="22905" y="47443"/>
                    </a:lnTo>
                    <a:close/>
                    <a:moveTo>
                      <a:pt x="22120" y="47313"/>
                    </a:moveTo>
                    <a:lnTo>
                      <a:pt x="22447" y="47640"/>
                    </a:lnTo>
                    <a:lnTo>
                      <a:pt x="22775" y="47313"/>
                    </a:lnTo>
                    <a:lnTo>
                      <a:pt x="22447" y="46986"/>
                    </a:lnTo>
                    <a:close/>
                    <a:moveTo>
                      <a:pt x="21663" y="46854"/>
                    </a:moveTo>
                    <a:lnTo>
                      <a:pt x="21990" y="47182"/>
                    </a:lnTo>
                    <a:lnTo>
                      <a:pt x="22317" y="46854"/>
                    </a:lnTo>
                    <a:lnTo>
                      <a:pt x="21990" y="46526"/>
                    </a:lnTo>
                    <a:close/>
                    <a:moveTo>
                      <a:pt x="21204" y="46396"/>
                    </a:moveTo>
                    <a:lnTo>
                      <a:pt x="21532" y="46724"/>
                    </a:lnTo>
                    <a:lnTo>
                      <a:pt x="21859" y="46396"/>
                    </a:lnTo>
                    <a:lnTo>
                      <a:pt x="21532" y="46068"/>
                    </a:lnTo>
                    <a:close/>
                    <a:moveTo>
                      <a:pt x="20746" y="45938"/>
                    </a:moveTo>
                    <a:lnTo>
                      <a:pt x="21073" y="46265"/>
                    </a:lnTo>
                    <a:lnTo>
                      <a:pt x="21400" y="45938"/>
                    </a:lnTo>
                    <a:lnTo>
                      <a:pt x="21073" y="45611"/>
                    </a:lnTo>
                    <a:close/>
                    <a:moveTo>
                      <a:pt x="20288" y="45480"/>
                    </a:moveTo>
                    <a:lnTo>
                      <a:pt x="20615" y="45808"/>
                    </a:lnTo>
                    <a:lnTo>
                      <a:pt x="20942" y="45480"/>
                    </a:lnTo>
                    <a:lnTo>
                      <a:pt x="20615" y="45153"/>
                    </a:lnTo>
                    <a:close/>
                    <a:moveTo>
                      <a:pt x="19831" y="45022"/>
                    </a:moveTo>
                    <a:lnTo>
                      <a:pt x="20158" y="45350"/>
                    </a:lnTo>
                    <a:lnTo>
                      <a:pt x="20485" y="45022"/>
                    </a:lnTo>
                    <a:lnTo>
                      <a:pt x="20158" y="44695"/>
                    </a:lnTo>
                    <a:close/>
                    <a:moveTo>
                      <a:pt x="19373" y="44565"/>
                    </a:moveTo>
                    <a:lnTo>
                      <a:pt x="19700" y="44891"/>
                    </a:lnTo>
                    <a:lnTo>
                      <a:pt x="20027" y="44565"/>
                    </a:lnTo>
                    <a:lnTo>
                      <a:pt x="19700" y="44236"/>
                    </a:lnTo>
                    <a:close/>
                    <a:moveTo>
                      <a:pt x="18914" y="44105"/>
                    </a:moveTo>
                    <a:lnTo>
                      <a:pt x="19242" y="44433"/>
                    </a:lnTo>
                    <a:lnTo>
                      <a:pt x="19569" y="44105"/>
                    </a:lnTo>
                    <a:lnTo>
                      <a:pt x="19242" y="43778"/>
                    </a:lnTo>
                    <a:close/>
                    <a:moveTo>
                      <a:pt x="18456" y="43647"/>
                    </a:moveTo>
                    <a:lnTo>
                      <a:pt x="18783" y="43974"/>
                    </a:lnTo>
                    <a:lnTo>
                      <a:pt x="19110" y="43647"/>
                    </a:lnTo>
                    <a:lnTo>
                      <a:pt x="18783" y="43321"/>
                    </a:lnTo>
                    <a:close/>
                    <a:moveTo>
                      <a:pt x="17998" y="43190"/>
                    </a:moveTo>
                    <a:lnTo>
                      <a:pt x="18325" y="43517"/>
                    </a:lnTo>
                    <a:lnTo>
                      <a:pt x="18652" y="43190"/>
                    </a:lnTo>
                    <a:lnTo>
                      <a:pt x="18325" y="42863"/>
                    </a:lnTo>
                    <a:close/>
                    <a:moveTo>
                      <a:pt x="17540" y="42732"/>
                    </a:moveTo>
                    <a:lnTo>
                      <a:pt x="17867" y="43059"/>
                    </a:lnTo>
                    <a:lnTo>
                      <a:pt x="18194" y="42732"/>
                    </a:lnTo>
                    <a:lnTo>
                      <a:pt x="17867" y="42405"/>
                    </a:lnTo>
                    <a:close/>
                    <a:moveTo>
                      <a:pt x="17082" y="42274"/>
                    </a:moveTo>
                    <a:lnTo>
                      <a:pt x="17409" y="42602"/>
                    </a:lnTo>
                    <a:lnTo>
                      <a:pt x="17737" y="42274"/>
                    </a:lnTo>
                    <a:lnTo>
                      <a:pt x="17409" y="41946"/>
                    </a:lnTo>
                    <a:close/>
                    <a:moveTo>
                      <a:pt x="16624" y="41816"/>
                    </a:moveTo>
                    <a:lnTo>
                      <a:pt x="16952" y="42144"/>
                    </a:lnTo>
                    <a:lnTo>
                      <a:pt x="17279" y="41816"/>
                    </a:lnTo>
                    <a:lnTo>
                      <a:pt x="16952" y="41488"/>
                    </a:lnTo>
                    <a:close/>
                    <a:moveTo>
                      <a:pt x="16166" y="41358"/>
                    </a:moveTo>
                    <a:lnTo>
                      <a:pt x="16493" y="41685"/>
                    </a:lnTo>
                    <a:lnTo>
                      <a:pt x="16819" y="41358"/>
                    </a:lnTo>
                    <a:lnTo>
                      <a:pt x="16493" y="41031"/>
                    </a:lnTo>
                    <a:close/>
                    <a:moveTo>
                      <a:pt x="15708" y="40900"/>
                    </a:moveTo>
                    <a:lnTo>
                      <a:pt x="16035" y="41227"/>
                    </a:lnTo>
                    <a:lnTo>
                      <a:pt x="16362" y="40900"/>
                    </a:lnTo>
                    <a:lnTo>
                      <a:pt x="16035" y="40573"/>
                    </a:lnTo>
                    <a:close/>
                    <a:moveTo>
                      <a:pt x="15250" y="40442"/>
                    </a:moveTo>
                    <a:lnTo>
                      <a:pt x="15577" y="40769"/>
                    </a:lnTo>
                    <a:lnTo>
                      <a:pt x="15904" y="40442"/>
                    </a:lnTo>
                    <a:lnTo>
                      <a:pt x="15577" y="40115"/>
                    </a:lnTo>
                    <a:close/>
                    <a:moveTo>
                      <a:pt x="14792" y="39984"/>
                    </a:moveTo>
                    <a:lnTo>
                      <a:pt x="15119" y="40311"/>
                    </a:lnTo>
                    <a:lnTo>
                      <a:pt x="15446" y="39984"/>
                    </a:lnTo>
                    <a:lnTo>
                      <a:pt x="15119" y="39656"/>
                    </a:lnTo>
                    <a:close/>
                    <a:moveTo>
                      <a:pt x="14333" y="39526"/>
                    </a:moveTo>
                    <a:lnTo>
                      <a:pt x="14660" y="39853"/>
                    </a:lnTo>
                    <a:lnTo>
                      <a:pt x="14988" y="39526"/>
                    </a:lnTo>
                    <a:lnTo>
                      <a:pt x="14660" y="39199"/>
                    </a:lnTo>
                    <a:close/>
                    <a:moveTo>
                      <a:pt x="13876" y="39068"/>
                    </a:moveTo>
                    <a:lnTo>
                      <a:pt x="14202" y="39394"/>
                    </a:lnTo>
                    <a:lnTo>
                      <a:pt x="14529" y="39068"/>
                    </a:lnTo>
                    <a:lnTo>
                      <a:pt x="14202" y="38740"/>
                    </a:lnTo>
                    <a:close/>
                    <a:moveTo>
                      <a:pt x="13418" y="38609"/>
                    </a:moveTo>
                    <a:lnTo>
                      <a:pt x="13744" y="38936"/>
                    </a:lnTo>
                    <a:lnTo>
                      <a:pt x="14071" y="38609"/>
                    </a:lnTo>
                    <a:lnTo>
                      <a:pt x="13744" y="38282"/>
                    </a:lnTo>
                    <a:close/>
                    <a:moveTo>
                      <a:pt x="12959" y="38151"/>
                    </a:moveTo>
                    <a:lnTo>
                      <a:pt x="13286" y="38478"/>
                    </a:lnTo>
                    <a:lnTo>
                      <a:pt x="13614" y="38151"/>
                    </a:lnTo>
                    <a:lnTo>
                      <a:pt x="13286" y="37824"/>
                    </a:lnTo>
                    <a:close/>
                    <a:moveTo>
                      <a:pt x="12501" y="37693"/>
                    </a:moveTo>
                    <a:lnTo>
                      <a:pt x="12829" y="38021"/>
                    </a:lnTo>
                    <a:lnTo>
                      <a:pt x="13156" y="37693"/>
                    </a:lnTo>
                    <a:lnTo>
                      <a:pt x="12829" y="37365"/>
                    </a:lnTo>
                    <a:close/>
                    <a:moveTo>
                      <a:pt x="12043" y="37235"/>
                    </a:moveTo>
                    <a:lnTo>
                      <a:pt x="12370" y="37563"/>
                    </a:lnTo>
                    <a:lnTo>
                      <a:pt x="12698" y="37235"/>
                    </a:lnTo>
                    <a:lnTo>
                      <a:pt x="12370" y="36908"/>
                    </a:lnTo>
                    <a:close/>
                    <a:moveTo>
                      <a:pt x="11585" y="36777"/>
                    </a:moveTo>
                    <a:lnTo>
                      <a:pt x="11913" y="37104"/>
                    </a:lnTo>
                    <a:lnTo>
                      <a:pt x="12240" y="36777"/>
                    </a:lnTo>
                    <a:lnTo>
                      <a:pt x="11913" y="36450"/>
                    </a:lnTo>
                    <a:close/>
                    <a:moveTo>
                      <a:pt x="11128" y="36319"/>
                    </a:moveTo>
                    <a:lnTo>
                      <a:pt x="11455" y="36646"/>
                    </a:lnTo>
                    <a:lnTo>
                      <a:pt x="11782" y="36319"/>
                    </a:lnTo>
                    <a:lnTo>
                      <a:pt x="11455" y="35992"/>
                    </a:lnTo>
                    <a:close/>
                    <a:moveTo>
                      <a:pt x="10670" y="35861"/>
                    </a:moveTo>
                    <a:lnTo>
                      <a:pt x="10997" y="36188"/>
                    </a:lnTo>
                    <a:lnTo>
                      <a:pt x="11324" y="35861"/>
                    </a:lnTo>
                    <a:lnTo>
                      <a:pt x="10997" y="35534"/>
                    </a:lnTo>
                    <a:close/>
                    <a:moveTo>
                      <a:pt x="10211" y="35403"/>
                    </a:moveTo>
                    <a:lnTo>
                      <a:pt x="10539" y="35730"/>
                    </a:lnTo>
                    <a:lnTo>
                      <a:pt x="10866" y="35403"/>
                    </a:lnTo>
                    <a:lnTo>
                      <a:pt x="10539" y="35075"/>
                    </a:lnTo>
                    <a:close/>
                    <a:moveTo>
                      <a:pt x="9753" y="34944"/>
                    </a:moveTo>
                    <a:lnTo>
                      <a:pt x="10080" y="35273"/>
                    </a:lnTo>
                    <a:lnTo>
                      <a:pt x="10408" y="34944"/>
                    </a:lnTo>
                    <a:lnTo>
                      <a:pt x="10080" y="34618"/>
                    </a:lnTo>
                    <a:close/>
                    <a:moveTo>
                      <a:pt x="9295" y="34487"/>
                    </a:moveTo>
                    <a:lnTo>
                      <a:pt x="9622" y="34814"/>
                    </a:lnTo>
                    <a:lnTo>
                      <a:pt x="9949" y="34487"/>
                    </a:lnTo>
                    <a:lnTo>
                      <a:pt x="9622" y="34159"/>
                    </a:lnTo>
                    <a:close/>
                    <a:moveTo>
                      <a:pt x="24411" y="50519"/>
                    </a:moveTo>
                    <a:lnTo>
                      <a:pt x="24481" y="50589"/>
                    </a:lnTo>
                    <a:cubicBezTo>
                      <a:pt x="24618" y="50508"/>
                      <a:pt x="24753" y="50424"/>
                      <a:pt x="24884" y="50339"/>
                    </a:cubicBezTo>
                    <a:lnTo>
                      <a:pt x="24738" y="50191"/>
                    </a:lnTo>
                    <a:close/>
                    <a:moveTo>
                      <a:pt x="23953" y="50061"/>
                    </a:moveTo>
                    <a:lnTo>
                      <a:pt x="24279" y="50388"/>
                    </a:lnTo>
                    <a:lnTo>
                      <a:pt x="24607" y="50061"/>
                    </a:lnTo>
                    <a:lnTo>
                      <a:pt x="24279" y="49733"/>
                    </a:lnTo>
                    <a:close/>
                    <a:moveTo>
                      <a:pt x="23494" y="49603"/>
                    </a:moveTo>
                    <a:lnTo>
                      <a:pt x="23822" y="49930"/>
                    </a:lnTo>
                    <a:lnTo>
                      <a:pt x="24149" y="49603"/>
                    </a:lnTo>
                    <a:lnTo>
                      <a:pt x="23822" y="49276"/>
                    </a:lnTo>
                    <a:close/>
                    <a:moveTo>
                      <a:pt x="23036" y="49145"/>
                    </a:moveTo>
                    <a:lnTo>
                      <a:pt x="23363" y="49472"/>
                    </a:lnTo>
                    <a:lnTo>
                      <a:pt x="23690" y="49145"/>
                    </a:lnTo>
                    <a:lnTo>
                      <a:pt x="23363" y="48818"/>
                    </a:lnTo>
                    <a:close/>
                    <a:moveTo>
                      <a:pt x="22578" y="48686"/>
                    </a:moveTo>
                    <a:lnTo>
                      <a:pt x="22905" y="49014"/>
                    </a:lnTo>
                    <a:lnTo>
                      <a:pt x="23233" y="48686"/>
                    </a:lnTo>
                    <a:lnTo>
                      <a:pt x="22905" y="48359"/>
                    </a:lnTo>
                    <a:close/>
                    <a:moveTo>
                      <a:pt x="22120" y="48228"/>
                    </a:moveTo>
                    <a:lnTo>
                      <a:pt x="22447" y="48555"/>
                    </a:lnTo>
                    <a:lnTo>
                      <a:pt x="22775" y="48228"/>
                    </a:lnTo>
                    <a:lnTo>
                      <a:pt x="22447" y="47901"/>
                    </a:lnTo>
                    <a:close/>
                    <a:moveTo>
                      <a:pt x="21663" y="47770"/>
                    </a:moveTo>
                    <a:lnTo>
                      <a:pt x="21990" y="48098"/>
                    </a:lnTo>
                    <a:lnTo>
                      <a:pt x="22317" y="47770"/>
                    </a:lnTo>
                    <a:lnTo>
                      <a:pt x="21990" y="47443"/>
                    </a:lnTo>
                    <a:close/>
                    <a:moveTo>
                      <a:pt x="21204" y="47313"/>
                    </a:moveTo>
                    <a:lnTo>
                      <a:pt x="21532" y="47640"/>
                    </a:lnTo>
                    <a:lnTo>
                      <a:pt x="21859" y="47313"/>
                    </a:lnTo>
                    <a:lnTo>
                      <a:pt x="21532" y="46986"/>
                    </a:lnTo>
                    <a:close/>
                    <a:moveTo>
                      <a:pt x="20746" y="46854"/>
                    </a:moveTo>
                    <a:lnTo>
                      <a:pt x="21073" y="47182"/>
                    </a:lnTo>
                    <a:lnTo>
                      <a:pt x="21400" y="46854"/>
                    </a:lnTo>
                    <a:lnTo>
                      <a:pt x="21073" y="46526"/>
                    </a:lnTo>
                    <a:close/>
                    <a:moveTo>
                      <a:pt x="20288" y="46396"/>
                    </a:moveTo>
                    <a:lnTo>
                      <a:pt x="20615" y="46724"/>
                    </a:lnTo>
                    <a:lnTo>
                      <a:pt x="20942" y="46396"/>
                    </a:lnTo>
                    <a:lnTo>
                      <a:pt x="20615" y="46068"/>
                    </a:lnTo>
                    <a:close/>
                    <a:moveTo>
                      <a:pt x="19831" y="45938"/>
                    </a:moveTo>
                    <a:lnTo>
                      <a:pt x="20158" y="46265"/>
                    </a:lnTo>
                    <a:lnTo>
                      <a:pt x="20485" y="45938"/>
                    </a:lnTo>
                    <a:lnTo>
                      <a:pt x="20158" y="45611"/>
                    </a:lnTo>
                    <a:close/>
                    <a:moveTo>
                      <a:pt x="19373" y="45480"/>
                    </a:moveTo>
                    <a:lnTo>
                      <a:pt x="19700" y="45808"/>
                    </a:lnTo>
                    <a:lnTo>
                      <a:pt x="20027" y="45480"/>
                    </a:lnTo>
                    <a:lnTo>
                      <a:pt x="19700" y="45153"/>
                    </a:lnTo>
                    <a:close/>
                    <a:moveTo>
                      <a:pt x="18914" y="45022"/>
                    </a:moveTo>
                    <a:lnTo>
                      <a:pt x="19242" y="45350"/>
                    </a:lnTo>
                    <a:lnTo>
                      <a:pt x="19569" y="45022"/>
                    </a:lnTo>
                    <a:lnTo>
                      <a:pt x="19242" y="44695"/>
                    </a:lnTo>
                    <a:close/>
                    <a:moveTo>
                      <a:pt x="18456" y="44565"/>
                    </a:moveTo>
                    <a:lnTo>
                      <a:pt x="18783" y="44891"/>
                    </a:lnTo>
                    <a:lnTo>
                      <a:pt x="19110" y="44565"/>
                    </a:lnTo>
                    <a:lnTo>
                      <a:pt x="18783" y="44236"/>
                    </a:lnTo>
                    <a:close/>
                    <a:moveTo>
                      <a:pt x="17998" y="44105"/>
                    </a:moveTo>
                    <a:lnTo>
                      <a:pt x="18325" y="44433"/>
                    </a:lnTo>
                    <a:lnTo>
                      <a:pt x="18652" y="44105"/>
                    </a:lnTo>
                    <a:lnTo>
                      <a:pt x="18325" y="43778"/>
                    </a:lnTo>
                    <a:close/>
                    <a:moveTo>
                      <a:pt x="17540" y="43647"/>
                    </a:moveTo>
                    <a:lnTo>
                      <a:pt x="17867" y="43974"/>
                    </a:lnTo>
                    <a:lnTo>
                      <a:pt x="18194" y="43647"/>
                    </a:lnTo>
                    <a:lnTo>
                      <a:pt x="17867" y="43321"/>
                    </a:lnTo>
                    <a:close/>
                    <a:moveTo>
                      <a:pt x="17082" y="43190"/>
                    </a:moveTo>
                    <a:lnTo>
                      <a:pt x="17409" y="43517"/>
                    </a:lnTo>
                    <a:lnTo>
                      <a:pt x="17737" y="43190"/>
                    </a:lnTo>
                    <a:lnTo>
                      <a:pt x="17409" y="42863"/>
                    </a:lnTo>
                    <a:close/>
                    <a:moveTo>
                      <a:pt x="16624" y="42732"/>
                    </a:moveTo>
                    <a:lnTo>
                      <a:pt x="16952" y="43059"/>
                    </a:lnTo>
                    <a:lnTo>
                      <a:pt x="17279" y="42732"/>
                    </a:lnTo>
                    <a:lnTo>
                      <a:pt x="16952" y="42405"/>
                    </a:lnTo>
                    <a:close/>
                    <a:moveTo>
                      <a:pt x="16166" y="42274"/>
                    </a:moveTo>
                    <a:lnTo>
                      <a:pt x="16493" y="42602"/>
                    </a:lnTo>
                    <a:lnTo>
                      <a:pt x="16819" y="42274"/>
                    </a:lnTo>
                    <a:lnTo>
                      <a:pt x="16493" y="41946"/>
                    </a:lnTo>
                    <a:close/>
                    <a:moveTo>
                      <a:pt x="15708" y="41816"/>
                    </a:moveTo>
                    <a:lnTo>
                      <a:pt x="16035" y="42144"/>
                    </a:lnTo>
                    <a:lnTo>
                      <a:pt x="16362" y="41816"/>
                    </a:lnTo>
                    <a:lnTo>
                      <a:pt x="16035" y="41488"/>
                    </a:lnTo>
                    <a:close/>
                    <a:moveTo>
                      <a:pt x="15250" y="41358"/>
                    </a:moveTo>
                    <a:lnTo>
                      <a:pt x="15577" y="41685"/>
                    </a:lnTo>
                    <a:lnTo>
                      <a:pt x="15904" y="41358"/>
                    </a:lnTo>
                    <a:lnTo>
                      <a:pt x="15577" y="41031"/>
                    </a:lnTo>
                    <a:close/>
                    <a:moveTo>
                      <a:pt x="14792" y="40900"/>
                    </a:moveTo>
                    <a:lnTo>
                      <a:pt x="15119" y="41227"/>
                    </a:lnTo>
                    <a:lnTo>
                      <a:pt x="15446" y="40900"/>
                    </a:lnTo>
                    <a:lnTo>
                      <a:pt x="15119" y="40573"/>
                    </a:lnTo>
                    <a:close/>
                    <a:moveTo>
                      <a:pt x="14333" y="40442"/>
                    </a:moveTo>
                    <a:lnTo>
                      <a:pt x="14660" y="40769"/>
                    </a:lnTo>
                    <a:lnTo>
                      <a:pt x="14988" y="40442"/>
                    </a:lnTo>
                    <a:lnTo>
                      <a:pt x="14660" y="40115"/>
                    </a:lnTo>
                    <a:close/>
                    <a:moveTo>
                      <a:pt x="13876" y="39984"/>
                    </a:moveTo>
                    <a:lnTo>
                      <a:pt x="14202" y="40311"/>
                    </a:lnTo>
                    <a:lnTo>
                      <a:pt x="14529" y="39984"/>
                    </a:lnTo>
                    <a:lnTo>
                      <a:pt x="14202" y="39656"/>
                    </a:lnTo>
                    <a:close/>
                    <a:moveTo>
                      <a:pt x="13418" y="39526"/>
                    </a:moveTo>
                    <a:lnTo>
                      <a:pt x="13744" y="39853"/>
                    </a:lnTo>
                    <a:lnTo>
                      <a:pt x="14071" y="39526"/>
                    </a:lnTo>
                    <a:lnTo>
                      <a:pt x="13744" y="39199"/>
                    </a:lnTo>
                    <a:close/>
                    <a:moveTo>
                      <a:pt x="12959" y="39068"/>
                    </a:moveTo>
                    <a:lnTo>
                      <a:pt x="13286" y="39394"/>
                    </a:lnTo>
                    <a:lnTo>
                      <a:pt x="13614" y="39068"/>
                    </a:lnTo>
                    <a:lnTo>
                      <a:pt x="13286" y="38740"/>
                    </a:lnTo>
                    <a:close/>
                    <a:moveTo>
                      <a:pt x="12501" y="38609"/>
                    </a:moveTo>
                    <a:lnTo>
                      <a:pt x="12829" y="38936"/>
                    </a:lnTo>
                    <a:lnTo>
                      <a:pt x="13156" y="38609"/>
                    </a:lnTo>
                    <a:lnTo>
                      <a:pt x="12829" y="38282"/>
                    </a:lnTo>
                    <a:close/>
                    <a:moveTo>
                      <a:pt x="12043" y="38151"/>
                    </a:moveTo>
                    <a:lnTo>
                      <a:pt x="12370" y="38478"/>
                    </a:lnTo>
                    <a:lnTo>
                      <a:pt x="12698" y="38151"/>
                    </a:lnTo>
                    <a:lnTo>
                      <a:pt x="12370" y="37824"/>
                    </a:lnTo>
                    <a:close/>
                    <a:moveTo>
                      <a:pt x="11585" y="37693"/>
                    </a:moveTo>
                    <a:lnTo>
                      <a:pt x="11913" y="38021"/>
                    </a:lnTo>
                    <a:lnTo>
                      <a:pt x="12240" y="37693"/>
                    </a:lnTo>
                    <a:lnTo>
                      <a:pt x="11913" y="37365"/>
                    </a:lnTo>
                    <a:close/>
                    <a:moveTo>
                      <a:pt x="11128" y="37235"/>
                    </a:moveTo>
                    <a:lnTo>
                      <a:pt x="11455" y="37563"/>
                    </a:lnTo>
                    <a:lnTo>
                      <a:pt x="11782" y="37235"/>
                    </a:lnTo>
                    <a:lnTo>
                      <a:pt x="11455" y="36908"/>
                    </a:lnTo>
                    <a:close/>
                    <a:moveTo>
                      <a:pt x="10670" y="36777"/>
                    </a:moveTo>
                    <a:lnTo>
                      <a:pt x="10997" y="37104"/>
                    </a:lnTo>
                    <a:lnTo>
                      <a:pt x="11324" y="36777"/>
                    </a:lnTo>
                    <a:lnTo>
                      <a:pt x="10997" y="36450"/>
                    </a:lnTo>
                    <a:close/>
                    <a:moveTo>
                      <a:pt x="10211" y="36319"/>
                    </a:moveTo>
                    <a:lnTo>
                      <a:pt x="10539" y="36646"/>
                    </a:lnTo>
                    <a:lnTo>
                      <a:pt x="10866" y="36319"/>
                    </a:lnTo>
                    <a:lnTo>
                      <a:pt x="10539" y="35992"/>
                    </a:lnTo>
                    <a:close/>
                    <a:moveTo>
                      <a:pt x="9753" y="35861"/>
                    </a:moveTo>
                    <a:lnTo>
                      <a:pt x="10080" y="36188"/>
                    </a:lnTo>
                    <a:lnTo>
                      <a:pt x="10408" y="35861"/>
                    </a:lnTo>
                    <a:lnTo>
                      <a:pt x="10080" y="35534"/>
                    </a:lnTo>
                    <a:close/>
                    <a:moveTo>
                      <a:pt x="9295" y="35403"/>
                    </a:moveTo>
                    <a:lnTo>
                      <a:pt x="9622" y="35730"/>
                    </a:lnTo>
                    <a:lnTo>
                      <a:pt x="9949" y="35403"/>
                    </a:lnTo>
                    <a:lnTo>
                      <a:pt x="9622" y="35075"/>
                    </a:lnTo>
                    <a:close/>
                    <a:moveTo>
                      <a:pt x="8837" y="34944"/>
                    </a:moveTo>
                    <a:lnTo>
                      <a:pt x="9164" y="35273"/>
                    </a:lnTo>
                    <a:lnTo>
                      <a:pt x="9491" y="34944"/>
                    </a:lnTo>
                    <a:lnTo>
                      <a:pt x="9164" y="34618"/>
                    </a:lnTo>
                    <a:close/>
                    <a:moveTo>
                      <a:pt x="8428" y="34536"/>
                    </a:moveTo>
                    <a:lnTo>
                      <a:pt x="8706" y="34814"/>
                    </a:lnTo>
                    <a:lnTo>
                      <a:pt x="9034" y="34487"/>
                    </a:lnTo>
                    <a:lnTo>
                      <a:pt x="8914" y="34367"/>
                    </a:lnTo>
                    <a:cubicBezTo>
                      <a:pt x="8750" y="34422"/>
                      <a:pt x="8588" y="34478"/>
                      <a:pt x="8428" y="34536"/>
                    </a:cubicBezTo>
                    <a:close/>
                    <a:moveTo>
                      <a:pt x="23494" y="50519"/>
                    </a:moveTo>
                    <a:lnTo>
                      <a:pt x="23822" y="50846"/>
                    </a:lnTo>
                    <a:lnTo>
                      <a:pt x="24149" y="50519"/>
                    </a:lnTo>
                    <a:lnTo>
                      <a:pt x="23822" y="50191"/>
                    </a:lnTo>
                    <a:close/>
                    <a:moveTo>
                      <a:pt x="23036" y="50061"/>
                    </a:moveTo>
                    <a:lnTo>
                      <a:pt x="23363" y="50388"/>
                    </a:lnTo>
                    <a:lnTo>
                      <a:pt x="23690" y="50061"/>
                    </a:lnTo>
                    <a:lnTo>
                      <a:pt x="23363" y="49733"/>
                    </a:lnTo>
                    <a:close/>
                    <a:moveTo>
                      <a:pt x="22578" y="49603"/>
                    </a:moveTo>
                    <a:lnTo>
                      <a:pt x="22905" y="49930"/>
                    </a:lnTo>
                    <a:lnTo>
                      <a:pt x="23233" y="49603"/>
                    </a:lnTo>
                    <a:lnTo>
                      <a:pt x="22905" y="49276"/>
                    </a:lnTo>
                    <a:close/>
                    <a:moveTo>
                      <a:pt x="22120" y="49145"/>
                    </a:moveTo>
                    <a:lnTo>
                      <a:pt x="22447" y="49472"/>
                    </a:lnTo>
                    <a:lnTo>
                      <a:pt x="22775" y="49145"/>
                    </a:lnTo>
                    <a:lnTo>
                      <a:pt x="22447" y="48818"/>
                    </a:lnTo>
                    <a:close/>
                    <a:moveTo>
                      <a:pt x="21663" y="48686"/>
                    </a:moveTo>
                    <a:lnTo>
                      <a:pt x="21990" y="49014"/>
                    </a:lnTo>
                    <a:lnTo>
                      <a:pt x="22317" y="48686"/>
                    </a:lnTo>
                    <a:lnTo>
                      <a:pt x="21990" y="48359"/>
                    </a:lnTo>
                    <a:close/>
                    <a:moveTo>
                      <a:pt x="21204" y="48228"/>
                    </a:moveTo>
                    <a:lnTo>
                      <a:pt x="21532" y="48555"/>
                    </a:lnTo>
                    <a:lnTo>
                      <a:pt x="21859" y="48228"/>
                    </a:lnTo>
                    <a:lnTo>
                      <a:pt x="21532" y="47901"/>
                    </a:lnTo>
                    <a:close/>
                    <a:moveTo>
                      <a:pt x="20746" y="47770"/>
                    </a:moveTo>
                    <a:lnTo>
                      <a:pt x="21073" y="48098"/>
                    </a:lnTo>
                    <a:lnTo>
                      <a:pt x="21400" y="47770"/>
                    </a:lnTo>
                    <a:lnTo>
                      <a:pt x="21073" y="47443"/>
                    </a:lnTo>
                    <a:close/>
                    <a:moveTo>
                      <a:pt x="20288" y="47313"/>
                    </a:moveTo>
                    <a:lnTo>
                      <a:pt x="20615" y="47640"/>
                    </a:lnTo>
                    <a:lnTo>
                      <a:pt x="20942" y="47313"/>
                    </a:lnTo>
                    <a:lnTo>
                      <a:pt x="20615" y="46986"/>
                    </a:lnTo>
                    <a:close/>
                    <a:moveTo>
                      <a:pt x="19831" y="46854"/>
                    </a:moveTo>
                    <a:lnTo>
                      <a:pt x="20158" y="47182"/>
                    </a:lnTo>
                    <a:lnTo>
                      <a:pt x="20485" y="46854"/>
                    </a:lnTo>
                    <a:lnTo>
                      <a:pt x="20158" y="46526"/>
                    </a:lnTo>
                    <a:close/>
                    <a:moveTo>
                      <a:pt x="19373" y="46396"/>
                    </a:moveTo>
                    <a:lnTo>
                      <a:pt x="19700" y="46724"/>
                    </a:lnTo>
                    <a:lnTo>
                      <a:pt x="20027" y="46396"/>
                    </a:lnTo>
                    <a:lnTo>
                      <a:pt x="19700" y="46068"/>
                    </a:lnTo>
                    <a:close/>
                    <a:moveTo>
                      <a:pt x="18914" y="45938"/>
                    </a:moveTo>
                    <a:lnTo>
                      <a:pt x="19242" y="46265"/>
                    </a:lnTo>
                    <a:lnTo>
                      <a:pt x="19569" y="45938"/>
                    </a:lnTo>
                    <a:lnTo>
                      <a:pt x="19242" y="45611"/>
                    </a:lnTo>
                    <a:close/>
                    <a:moveTo>
                      <a:pt x="18456" y="45480"/>
                    </a:moveTo>
                    <a:lnTo>
                      <a:pt x="18783" y="45808"/>
                    </a:lnTo>
                    <a:lnTo>
                      <a:pt x="19110" y="45480"/>
                    </a:lnTo>
                    <a:lnTo>
                      <a:pt x="18783" y="45153"/>
                    </a:lnTo>
                    <a:close/>
                    <a:moveTo>
                      <a:pt x="17998" y="45022"/>
                    </a:moveTo>
                    <a:lnTo>
                      <a:pt x="18325" y="45350"/>
                    </a:lnTo>
                    <a:lnTo>
                      <a:pt x="18652" y="45022"/>
                    </a:lnTo>
                    <a:lnTo>
                      <a:pt x="18325" y="44695"/>
                    </a:lnTo>
                    <a:close/>
                    <a:moveTo>
                      <a:pt x="17540" y="44565"/>
                    </a:moveTo>
                    <a:lnTo>
                      <a:pt x="17867" y="44891"/>
                    </a:lnTo>
                    <a:lnTo>
                      <a:pt x="18194" y="44565"/>
                    </a:lnTo>
                    <a:lnTo>
                      <a:pt x="17867" y="44236"/>
                    </a:lnTo>
                    <a:close/>
                    <a:moveTo>
                      <a:pt x="17082" y="44105"/>
                    </a:moveTo>
                    <a:lnTo>
                      <a:pt x="17409" y="44433"/>
                    </a:lnTo>
                    <a:lnTo>
                      <a:pt x="17737" y="44105"/>
                    </a:lnTo>
                    <a:lnTo>
                      <a:pt x="17409" y="43778"/>
                    </a:lnTo>
                    <a:close/>
                    <a:moveTo>
                      <a:pt x="16624" y="43647"/>
                    </a:moveTo>
                    <a:lnTo>
                      <a:pt x="16952" y="43974"/>
                    </a:lnTo>
                    <a:lnTo>
                      <a:pt x="17279" y="43647"/>
                    </a:lnTo>
                    <a:lnTo>
                      <a:pt x="16952" y="43321"/>
                    </a:lnTo>
                    <a:close/>
                    <a:moveTo>
                      <a:pt x="16166" y="43190"/>
                    </a:moveTo>
                    <a:lnTo>
                      <a:pt x="16493" y="43517"/>
                    </a:lnTo>
                    <a:lnTo>
                      <a:pt x="16819" y="43190"/>
                    </a:lnTo>
                    <a:lnTo>
                      <a:pt x="16493" y="42863"/>
                    </a:lnTo>
                    <a:close/>
                    <a:moveTo>
                      <a:pt x="15708" y="42732"/>
                    </a:moveTo>
                    <a:lnTo>
                      <a:pt x="16035" y="43059"/>
                    </a:lnTo>
                    <a:lnTo>
                      <a:pt x="16362" y="42732"/>
                    </a:lnTo>
                    <a:lnTo>
                      <a:pt x="16035" y="42405"/>
                    </a:lnTo>
                    <a:close/>
                    <a:moveTo>
                      <a:pt x="15250" y="42274"/>
                    </a:moveTo>
                    <a:lnTo>
                      <a:pt x="15577" y="42602"/>
                    </a:lnTo>
                    <a:lnTo>
                      <a:pt x="15904" y="42274"/>
                    </a:lnTo>
                    <a:lnTo>
                      <a:pt x="15577" y="41946"/>
                    </a:lnTo>
                    <a:close/>
                    <a:moveTo>
                      <a:pt x="14792" y="41816"/>
                    </a:moveTo>
                    <a:lnTo>
                      <a:pt x="15119" y="42144"/>
                    </a:lnTo>
                    <a:lnTo>
                      <a:pt x="15446" y="41816"/>
                    </a:lnTo>
                    <a:lnTo>
                      <a:pt x="15119" y="41488"/>
                    </a:lnTo>
                    <a:close/>
                    <a:moveTo>
                      <a:pt x="14333" y="41358"/>
                    </a:moveTo>
                    <a:lnTo>
                      <a:pt x="14660" y="41685"/>
                    </a:lnTo>
                    <a:lnTo>
                      <a:pt x="14988" y="41358"/>
                    </a:lnTo>
                    <a:lnTo>
                      <a:pt x="14660" y="41031"/>
                    </a:lnTo>
                    <a:close/>
                    <a:moveTo>
                      <a:pt x="13876" y="40900"/>
                    </a:moveTo>
                    <a:lnTo>
                      <a:pt x="14202" y="41227"/>
                    </a:lnTo>
                    <a:lnTo>
                      <a:pt x="14529" y="40900"/>
                    </a:lnTo>
                    <a:lnTo>
                      <a:pt x="14202" y="40573"/>
                    </a:lnTo>
                    <a:close/>
                    <a:moveTo>
                      <a:pt x="13418" y="40442"/>
                    </a:moveTo>
                    <a:lnTo>
                      <a:pt x="13744" y="40769"/>
                    </a:lnTo>
                    <a:lnTo>
                      <a:pt x="14071" y="40442"/>
                    </a:lnTo>
                    <a:lnTo>
                      <a:pt x="13744" y="40115"/>
                    </a:lnTo>
                    <a:close/>
                    <a:moveTo>
                      <a:pt x="12959" y="39984"/>
                    </a:moveTo>
                    <a:lnTo>
                      <a:pt x="13286" y="40311"/>
                    </a:lnTo>
                    <a:lnTo>
                      <a:pt x="13614" y="39984"/>
                    </a:lnTo>
                    <a:lnTo>
                      <a:pt x="13286" y="39656"/>
                    </a:lnTo>
                    <a:close/>
                    <a:moveTo>
                      <a:pt x="12501" y="39526"/>
                    </a:moveTo>
                    <a:lnTo>
                      <a:pt x="12829" y="39853"/>
                    </a:lnTo>
                    <a:lnTo>
                      <a:pt x="13156" y="39526"/>
                    </a:lnTo>
                    <a:lnTo>
                      <a:pt x="12829" y="39199"/>
                    </a:lnTo>
                    <a:close/>
                    <a:moveTo>
                      <a:pt x="12043" y="39068"/>
                    </a:moveTo>
                    <a:lnTo>
                      <a:pt x="12370" y="39394"/>
                    </a:lnTo>
                    <a:lnTo>
                      <a:pt x="12698" y="39068"/>
                    </a:lnTo>
                    <a:lnTo>
                      <a:pt x="12370" y="38740"/>
                    </a:lnTo>
                    <a:close/>
                    <a:moveTo>
                      <a:pt x="11585" y="38609"/>
                    </a:moveTo>
                    <a:lnTo>
                      <a:pt x="11913" y="38936"/>
                    </a:lnTo>
                    <a:lnTo>
                      <a:pt x="12240" y="38609"/>
                    </a:lnTo>
                    <a:lnTo>
                      <a:pt x="11913" y="38282"/>
                    </a:lnTo>
                    <a:close/>
                    <a:moveTo>
                      <a:pt x="11128" y="38151"/>
                    </a:moveTo>
                    <a:lnTo>
                      <a:pt x="11455" y="38478"/>
                    </a:lnTo>
                    <a:lnTo>
                      <a:pt x="11782" y="38151"/>
                    </a:lnTo>
                    <a:lnTo>
                      <a:pt x="11455" y="37824"/>
                    </a:lnTo>
                    <a:close/>
                    <a:moveTo>
                      <a:pt x="10670" y="37693"/>
                    </a:moveTo>
                    <a:lnTo>
                      <a:pt x="10997" y="38021"/>
                    </a:lnTo>
                    <a:lnTo>
                      <a:pt x="11324" y="37693"/>
                    </a:lnTo>
                    <a:lnTo>
                      <a:pt x="10997" y="37365"/>
                    </a:lnTo>
                    <a:close/>
                    <a:moveTo>
                      <a:pt x="10211" y="37235"/>
                    </a:moveTo>
                    <a:lnTo>
                      <a:pt x="10539" y="37563"/>
                    </a:lnTo>
                    <a:lnTo>
                      <a:pt x="10866" y="37235"/>
                    </a:lnTo>
                    <a:lnTo>
                      <a:pt x="10539" y="36908"/>
                    </a:lnTo>
                    <a:close/>
                    <a:moveTo>
                      <a:pt x="9753" y="36777"/>
                    </a:moveTo>
                    <a:lnTo>
                      <a:pt x="10080" y="37104"/>
                    </a:lnTo>
                    <a:lnTo>
                      <a:pt x="10408" y="36777"/>
                    </a:lnTo>
                    <a:lnTo>
                      <a:pt x="10080" y="36450"/>
                    </a:lnTo>
                    <a:close/>
                    <a:moveTo>
                      <a:pt x="9295" y="36319"/>
                    </a:moveTo>
                    <a:lnTo>
                      <a:pt x="9622" y="36646"/>
                    </a:lnTo>
                    <a:lnTo>
                      <a:pt x="9949" y="36319"/>
                    </a:lnTo>
                    <a:lnTo>
                      <a:pt x="9622" y="35992"/>
                    </a:lnTo>
                    <a:close/>
                    <a:moveTo>
                      <a:pt x="8837" y="35861"/>
                    </a:moveTo>
                    <a:lnTo>
                      <a:pt x="9164" y="36188"/>
                    </a:lnTo>
                    <a:lnTo>
                      <a:pt x="9491" y="35861"/>
                    </a:lnTo>
                    <a:lnTo>
                      <a:pt x="9164" y="35534"/>
                    </a:lnTo>
                    <a:close/>
                    <a:moveTo>
                      <a:pt x="8379" y="35403"/>
                    </a:moveTo>
                    <a:lnTo>
                      <a:pt x="8706" y="35730"/>
                    </a:lnTo>
                    <a:lnTo>
                      <a:pt x="9034" y="35403"/>
                    </a:lnTo>
                    <a:lnTo>
                      <a:pt x="8706" y="35075"/>
                    </a:lnTo>
                    <a:close/>
                    <a:moveTo>
                      <a:pt x="7921" y="34944"/>
                    </a:moveTo>
                    <a:lnTo>
                      <a:pt x="8249" y="35273"/>
                    </a:lnTo>
                    <a:lnTo>
                      <a:pt x="8576" y="34944"/>
                    </a:lnTo>
                    <a:lnTo>
                      <a:pt x="8249" y="34618"/>
                    </a:lnTo>
                    <a:close/>
                    <a:moveTo>
                      <a:pt x="23036" y="50976"/>
                    </a:moveTo>
                    <a:lnTo>
                      <a:pt x="23286" y="51226"/>
                    </a:lnTo>
                    <a:lnTo>
                      <a:pt x="23592" y="51076"/>
                    </a:lnTo>
                    <a:lnTo>
                      <a:pt x="23690" y="50976"/>
                    </a:lnTo>
                    <a:lnTo>
                      <a:pt x="23363" y="50649"/>
                    </a:lnTo>
                    <a:close/>
                    <a:moveTo>
                      <a:pt x="22578" y="50519"/>
                    </a:moveTo>
                    <a:lnTo>
                      <a:pt x="22905" y="50846"/>
                    </a:lnTo>
                    <a:lnTo>
                      <a:pt x="23233" y="50519"/>
                    </a:lnTo>
                    <a:lnTo>
                      <a:pt x="22905" y="50191"/>
                    </a:lnTo>
                    <a:close/>
                    <a:moveTo>
                      <a:pt x="22120" y="50061"/>
                    </a:moveTo>
                    <a:lnTo>
                      <a:pt x="22447" y="50388"/>
                    </a:lnTo>
                    <a:lnTo>
                      <a:pt x="22775" y="50061"/>
                    </a:lnTo>
                    <a:lnTo>
                      <a:pt x="22447" y="49733"/>
                    </a:lnTo>
                    <a:close/>
                    <a:moveTo>
                      <a:pt x="21663" y="49603"/>
                    </a:moveTo>
                    <a:lnTo>
                      <a:pt x="21990" y="49930"/>
                    </a:lnTo>
                    <a:lnTo>
                      <a:pt x="22317" y="49603"/>
                    </a:lnTo>
                    <a:lnTo>
                      <a:pt x="21990" y="49276"/>
                    </a:lnTo>
                    <a:close/>
                    <a:moveTo>
                      <a:pt x="21204" y="49145"/>
                    </a:moveTo>
                    <a:lnTo>
                      <a:pt x="21532" y="49472"/>
                    </a:lnTo>
                    <a:lnTo>
                      <a:pt x="21859" y="49145"/>
                    </a:lnTo>
                    <a:lnTo>
                      <a:pt x="21532" y="48818"/>
                    </a:lnTo>
                    <a:close/>
                    <a:moveTo>
                      <a:pt x="20746" y="48686"/>
                    </a:moveTo>
                    <a:lnTo>
                      <a:pt x="21073" y="49014"/>
                    </a:lnTo>
                    <a:lnTo>
                      <a:pt x="21400" y="48686"/>
                    </a:lnTo>
                    <a:lnTo>
                      <a:pt x="21073" y="48359"/>
                    </a:lnTo>
                    <a:close/>
                    <a:moveTo>
                      <a:pt x="20288" y="48228"/>
                    </a:moveTo>
                    <a:lnTo>
                      <a:pt x="20615" y="48555"/>
                    </a:lnTo>
                    <a:lnTo>
                      <a:pt x="20942" y="48228"/>
                    </a:lnTo>
                    <a:lnTo>
                      <a:pt x="20615" y="47901"/>
                    </a:lnTo>
                    <a:close/>
                    <a:moveTo>
                      <a:pt x="19831" y="47770"/>
                    </a:moveTo>
                    <a:lnTo>
                      <a:pt x="20158" y="48098"/>
                    </a:lnTo>
                    <a:lnTo>
                      <a:pt x="20485" y="47770"/>
                    </a:lnTo>
                    <a:lnTo>
                      <a:pt x="20158" y="47443"/>
                    </a:lnTo>
                    <a:close/>
                    <a:moveTo>
                      <a:pt x="19373" y="47313"/>
                    </a:moveTo>
                    <a:lnTo>
                      <a:pt x="19700" y="47640"/>
                    </a:lnTo>
                    <a:lnTo>
                      <a:pt x="20027" y="47313"/>
                    </a:lnTo>
                    <a:lnTo>
                      <a:pt x="19700" y="46986"/>
                    </a:lnTo>
                    <a:close/>
                    <a:moveTo>
                      <a:pt x="18914" y="46854"/>
                    </a:moveTo>
                    <a:lnTo>
                      <a:pt x="19242" y="47182"/>
                    </a:lnTo>
                    <a:lnTo>
                      <a:pt x="19569" y="46854"/>
                    </a:lnTo>
                    <a:lnTo>
                      <a:pt x="19242" y="46526"/>
                    </a:lnTo>
                    <a:close/>
                    <a:moveTo>
                      <a:pt x="18456" y="46396"/>
                    </a:moveTo>
                    <a:lnTo>
                      <a:pt x="18783" y="46724"/>
                    </a:lnTo>
                    <a:lnTo>
                      <a:pt x="19110" y="46396"/>
                    </a:lnTo>
                    <a:lnTo>
                      <a:pt x="18783" y="46068"/>
                    </a:lnTo>
                    <a:close/>
                    <a:moveTo>
                      <a:pt x="17998" y="45938"/>
                    </a:moveTo>
                    <a:lnTo>
                      <a:pt x="18325" y="46265"/>
                    </a:lnTo>
                    <a:lnTo>
                      <a:pt x="18652" y="45938"/>
                    </a:lnTo>
                    <a:lnTo>
                      <a:pt x="18325" y="45611"/>
                    </a:lnTo>
                    <a:close/>
                    <a:moveTo>
                      <a:pt x="17540" y="45480"/>
                    </a:moveTo>
                    <a:lnTo>
                      <a:pt x="17867" y="45808"/>
                    </a:lnTo>
                    <a:lnTo>
                      <a:pt x="18194" y="45480"/>
                    </a:lnTo>
                    <a:lnTo>
                      <a:pt x="17867" y="45153"/>
                    </a:lnTo>
                    <a:close/>
                    <a:moveTo>
                      <a:pt x="17082" y="45022"/>
                    </a:moveTo>
                    <a:lnTo>
                      <a:pt x="17409" y="45350"/>
                    </a:lnTo>
                    <a:lnTo>
                      <a:pt x="17737" y="45022"/>
                    </a:lnTo>
                    <a:lnTo>
                      <a:pt x="17409" y="44695"/>
                    </a:lnTo>
                    <a:close/>
                    <a:moveTo>
                      <a:pt x="16624" y="44565"/>
                    </a:moveTo>
                    <a:lnTo>
                      <a:pt x="16952" y="44891"/>
                    </a:lnTo>
                    <a:lnTo>
                      <a:pt x="17279" y="44565"/>
                    </a:lnTo>
                    <a:lnTo>
                      <a:pt x="16952" y="44236"/>
                    </a:lnTo>
                    <a:close/>
                    <a:moveTo>
                      <a:pt x="16166" y="44105"/>
                    </a:moveTo>
                    <a:lnTo>
                      <a:pt x="16493" y="44433"/>
                    </a:lnTo>
                    <a:lnTo>
                      <a:pt x="16819" y="44105"/>
                    </a:lnTo>
                    <a:lnTo>
                      <a:pt x="16493" y="43778"/>
                    </a:lnTo>
                    <a:close/>
                    <a:moveTo>
                      <a:pt x="15708" y="43647"/>
                    </a:moveTo>
                    <a:lnTo>
                      <a:pt x="16035" y="43974"/>
                    </a:lnTo>
                    <a:lnTo>
                      <a:pt x="16362" y="43647"/>
                    </a:lnTo>
                    <a:lnTo>
                      <a:pt x="16035" y="43321"/>
                    </a:lnTo>
                    <a:close/>
                    <a:moveTo>
                      <a:pt x="15250" y="43190"/>
                    </a:moveTo>
                    <a:lnTo>
                      <a:pt x="15577" y="43517"/>
                    </a:lnTo>
                    <a:lnTo>
                      <a:pt x="15904" y="43190"/>
                    </a:lnTo>
                    <a:lnTo>
                      <a:pt x="15577" y="42863"/>
                    </a:lnTo>
                    <a:close/>
                    <a:moveTo>
                      <a:pt x="14792" y="42732"/>
                    </a:moveTo>
                    <a:lnTo>
                      <a:pt x="15119" y="43059"/>
                    </a:lnTo>
                    <a:lnTo>
                      <a:pt x="15446" y="42732"/>
                    </a:lnTo>
                    <a:lnTo>
                      <a:pt x="15119" y="42405"/>
                    </a:lnTo>
                    <a:close/>
                    <a:moveTo>
                      <a:pt x="14333" y="42274"/>
                    </a:moveTo>
                    <a:lnTo>
                      <a:pt x="14660" y="42602"/>
                    </a:lnTo>
                    <a:lnTo>
                      <a:pt x="14988" y="42274"/>
                    </a:lnTo>
                    <a:lnTo>
                      <a:pt x="14660" y="41946"/>
                    </a:lnTo>
                    <a:close/>
                    <a:moveTo>
                      <a:pt x="13876" y="41816"/>
                    </a:moveTo>
                    <a:lnTo>
                      <a:pt x="14202" y="42144"/>
                    </a:lnTo>
                    <a:lnTo>
                      <a:pt x="14529" y="41816"/>
                    </a:lnTo>
                    <a:lnTo>
                      <a:pt x="14202" y="41488"/>
                    </a:lnTo>
                    <a:close/>
                    <a:moveTo>
                      <a:pt x="13418" y="41358"/>
                    </a:moveTo>
                    <a:lnTo>
                      <a:pt x="13744" y="41685"/>
                    </a:lnTo>
                    <a:lnTo>
                      <a:pt x="14071" y="41358"/>
                    </a:lnTo>
                    <a:lnTo>
                      <a:pt x="13744" y="41031"/>
                    </a:lnTo>
                    <a:close/>
                    <a:moveTo>
                      <a:pt x="12959" y="40900"/>
                    </a:moveTo>
                    <a:lnTo>
                      <a:pt x="13286" y="41227"/>
                    </a:lnTo>
                    <a:lnTo>
                      <a:pt x="13614" y="40900"/>
                    </a:lnTo>
                    <a:lnTo>
                      <a:pt x="13286" y="40573"/>
                    </a:lnTo>
                    <a:close/>
                    <a:moveTo>
                      <a:pt x="12501" y="40442"/>
                    </a:moveTo>
                    <a:lnTo>
                      <a:pt x="12829" y="40769"/>
                    </a:lnTo>
                    <a:lnTo>
                      <a:pt x="13156" y="40442"/>
                    </a:lnTo>
                    <a:lnTo>
                      <a:pt x="12829" y="40115"/>
                    </a:lnTo>
                    <a:close/>
                    <a:moveTo>
                      <a:pt x="12043" y="39984"/>
                    </a:moveTo>
                    <a:lnTo>
                      <a:pt x="12370" y="40311"/>
                    </a:lnTo>
                    <a:lnTo>
                      <a:pt x="12698" y="39984"/>
                    </a:lnTo>
                    <a:lnTo>
                      <a:pt x="12370" y="39656"/>
                    </a:lnTo>
                    <a:close/>
                    <a:moveTo>
                      <a:pt x="11585" y="39526"/>
                    </a:moveTo>
                    <a:lnTo>
                      <a:pt x="11913" y="39853"/>
                    </a:lnTo>
                    <a:lnTo>
                      <a:pt x="12240" y="39526"/>
                    </a:lnTo>
                    <a:lnTo>
                      <a:pt x="11913" y="39199"/>
                    </a:lnTo>
                    <a:close/>
                    <a:moveTo>
                      <a:pt x="11128" y="39068"/>
                    </a:moveTo>
                    <a:lnTo>
                      <a:pt x="11455" y="39394"/>
                    </a:lnTo>
                    <a:lnTo>
                      <a:pt x="11782" y="39068"/>
                    </a:lnTo>
                    <a:lnTo>
                      <a:pt x="11455" y="38740"/>
                    </a:lnTo>
                    <a:close/>
                    <a:moveTo>
                      <a:pt x="10670" y="38609"/>
                    </a:moveTo>
                    <a:lnTo>
                      <a:pt x="10997" y="38936"/>
                    </a:lnTo>
                    <a:lnTo>
                      <a:pt x="11324" y="38609"/>
                    </a:lnTo>
                    <a:lnTo>
                      <a:pt x="10997" y="38282"/>
                    </a:lnTo>
                    <a:close/>
                    <a:moveTo>
                      <a:pt x="10211" y="38151"/>
                    </a:moveTo>
                    <a:lnTo>
                      <a:pt x="10539" y="38478"/>
                    </a:lnTo>
                    <a:lnTo>
                      <a:pt x="10866" y="38151"/>
                    </a:lnTo>
                    <a:lnTo>
                      <a:pt x="10539" y="37824"/>
                    </a:lnTo>
                    <a:close/>
                    <a:moveTo>
                      <a:pt x="9753" y="37693"/>
                    </a:moveTo>
                    <a:lnTo>
                      <a:pt x="10080" y="38021"/>
                    </a:lnTo>
                    <a:lnTo>
                      <a:pt x="10408" y="37693"/>
                    </a:lnTo>
                    <a:lnTo>
                      <a:pt x="10080" y="37365"/>
                    </a:lnTo>
                    <a:close/>
                    <a:moveTo>
                      <a:pt x="9295" y="37235"/>
                    </a:moveTo>
                    <a:lnTo>
                      <a:pt x="9622" y="37563"/>
                    </a:lnTo>
                    <a:lnTo>
                      <a:pt x="9949" y="37235"/>
                    </a:lnTo>
                    <a:lnTo>
                      <a:pt x="9622" y="36908"/>
                    </a:lnTo>
                    <a:close/>
                    <a:moveTo>
                      <a:pt x="8837" y="36777"/>
                    </a:moveTo>
                    <a:lnTo>
                      <a:pt x="9164" y="37104"/>
                    </a:lnTo>
                    <a:lnTo>
                      <a:pt x="9491" y="36777"/>
                    </a:lnTo>
                    <a:lnTo>
                      <a:pt x="9164" y="36450"/>
                    </a:lnTo>
                    <a:close/>
                    <a:moveTo>
                      <a:pt x="8379" y="36319"/>
                    </a:moveTo>
                    <a:lnTo>
                      <a:pt x="8706" y="36646"/>
                    </a:lnTo>
                    <a:lnTo>
                      <a:pt x="9034" y="36319"/>
                    </a:lnTo>
                    <a:lnTo>
                      <a:pt x="8706" y="35992"/>
                    </a:lnTo>
                    <a:close/>
                    <a:moveTo>
                      <a:pt x="7921" y="35861"/>
                    </a:moveTo>
                    <a:lnTo>
                      <a:pt x="8249" y="36188"/>
                    </a:lnTo>
                    <a:lnTo>
                      <a:pt x="8576" y="35861"/>
                    </a:lnTo>
                    <a:lnTo>
                      <a:pt x="8249" y="35534"/>
                    </a:lnTo>
                    <a:close/>
                    <a:moveTo>
                      <a:pt x="7463" y="35403"/>
                    </a:moveTo>
                    <a:lnTo>
                      <a:pt x="7790" y="35730"/>
                    </a:lnTo>
                    <a:lnTo>
                      <a:pt x="8118" y="35403"/>
                    </a:lnTo>
                    <a:lnTo>
                      <a:pt x="7790" y="35075"/>
                    </a:lnTo>
                    <a:close/>
                    <a:moveTo>
                      <a:pt x="7130" y="35070"/>
                    </a:moveTo>
                    <a:lnTo>
                      <a:pt x="7332" y="35273"/>
                    </a:lnTo>
                    <a:lnTo>
                      <a:pt x="7659" y="34944"/>
                    </a:lnTo>
                    <a:lnTo>
                      <a:pt x="7583" y="34869"/>
                    </a:lnTo>
                    <a:cubicBezTo>
                      <a:pt x="7430" y="34934"/>
                      <a:pt x="7279" y="35001"/>
                      <a:pt x="7130" y="35070"/>
                    </a:cubicBezTo>
                    <a:close/>
                    <a:moveTo>
                      <a:pt x="22578" y="51435"/>
                    </a:moveTo>
                    <a:lnTo>
                      <a:pt x="22654" y="51511"/>
                    </a:lnTo>
                    <a:cubicBezTo>
                      <a:pt x="22807" y="51446"/>
                      <a:pt x="22959" y="51379"/>
                      <a:pt x="23108" y="51310"/>
                    </a:cubicBezTo>
                    <a:lnTo>
                      <a:pt x="22905" y="51108"/>
                    </a:lnTo>
                    <a:close/>
                    <a:moveTo>
                      <a:pt x="22120" y="50976"/>
                    </a:moveTo>
                    <a:lnTo>
                      <a:pt x="22447" y="51305"/>
                    </a:lnTo>
                    <a:lnTo>
                      <a:pt x="22775" y="50976"/>
                    </a:lnTo>
                    <a:lnTo>
                      <a:pt x="22447" y="50649"/>
                    </a:lnTo>
                    <a:close/>
                    <a:moveTo>
                      <a:pt x="21663" y="50519"/>
                    </a:moveTo>
                    <a:lnTo>
                      <a:pt x="21990" y="50846"/>
                    </a:lnTo>
                    <a:lnTo>
                      <a:pt x="22317" y="50519"/>
                    </a:lnTo>
                    <a:lnTo>
                      <a:pt x="21990" y="50191"/>
                    </a:lnTo>
                    <a:close/>
                    <a:moveTo>
                      <a:pt x="21204" y="50061"/>
                    </a:moveTo>
                    <a:lnTo>
                      <a:pt x="21532" y="50388"/>
                    </a:lnTo>
                    <a:lnTo>
                      <a:pt x="21859" y="50061"/>
                    </a:lnTo>
                    <a:lnTo>
                      <a:pt x="21532" y="49733"/>
                    </a:lnTo>
                    <a:close/>
                    <a:moveTo>
                      <a:pt x="20746" y="49603"/>
                    </a:moveTo>
                    <a:lnTo>
                      <a:pt x="21073" y="49930"/>
                    </a:lnTo>
                    <a:lnTo>
                      <a:pt x="21400" y="49603"/>
                    </a:lnTo>
                    <a:lnTo>
                      <a:pt x="21073" y="49276"/>
                    </a:lnTo>
                    <a:close/>
                    <a:moveTo>
                      <a:pt x="20288" y="49145"/>
                    </a:moveTo>
                    <a:lnTo>
                      <a:pt x="20615" y="49472"/>
                    </a:lnTo>
                    <a:lnTo>
                      <a:pt x="20942" y="49145"/>
                    </a:lnTo>
                    <a:lnTo>
                      <a:pt x="20615" y="48818"/>
                    </a:lnTo>
                    <a:close/>
                    <a:moveTo>
                      <a:pt x="19831" y="48686"/>
                    </a:moveTo>
                    <a:lnTo>
                      <a:pt x="20158" y="49014"/>
                    </a:lnTo>
                    <a:lnTo>
                      <a:pt x="20485" y="48686"/>
                    </a:lnTo>
                    <a:lnTo>
                      <a:pt x="20158" y="48359"/>
                    </a:lnTo>
                    <a:close/>
                    <a:moveTo>
                      <a:pt x="19373" y="48228"/>
                    </a:moveTo>
                    <a:lnTo>
                      <a:pt x="19700" y="48555"/>
                    </a:lnTo>
                    <a:lnTo>
                      <a:pt x="20027" y="48228"/>
                    </a:lnTo>
                    <a:lnTo>
                      <a:pt x="19700" y="47901"/>
                    </a:lnTo>
                    <a:close/>
                    <a:moveTo>
                      <a:pt x="18914" y="47770"/>
                    </a:moveTo>
                    <a:lnTo>
                      <a:pt x="19242" y="48098"/>
                    </a:lnTo>
                    <a:lnTo>
                      <a:pt x="19569" y="47770"/>
                    </a:lnTo>
                    <a:lnTo>
                      <a:pt x="19242" y="47443"/>
                    </a:lnTo>
                    <a:close/>
                    <a:moveTo>
                      <a:pt x="18456" y="47313"/>
                    </a:moveTo>
                    <a:lnTo>
                      <a:pt x="18783" y="47640"/>
                    </a:lnTo>
                    <a:lnTo>
                      <a:pt x="19110" y="47313"/>
                    </a:lnTo>
                    <a:lnTo>
                      <a:pt x="18783" y="46986"/>
                    </a:lnTo>
                    <a:close/>
                    <a:moveTo>
                      <a:pt x="17998" y="46854"/>
                    </a:moveTo>
                    <a:lnTo>
                      <a:pt x="18325" y="47182"/>
                    </a:lnTo>
                    <a:lnTo>
                      <a:pt x="18652" y="46854"/>
                    </a:lnTo>
                    <a:lnTo>
                      <a:pt x="18325" y="46526"/>
                    </a:lnTo>
                    <a:close/>
                    <a:moveTo>
                      <a:pt x="17540" y="46396"/>
                    </a:moveTo>
                    <a:lnTo>
                      <a:pt x="17867" y="46724"/>
                    </a:lnTo>
                    <a:lnTo>
                      <a:pt x="18194" y="46396"/>
                    </a:lnTo>
                    <a:lnTo>
                      <a:pt x="17867" y="46068"/>
                    </a:lnTo>
                    <a:close/>
                    <a:moveTo>
                      <a:pt x="17082" y="45938"/>
                    </a:moveTo>
                    <a:lnTo>
                      <a:pt x="17409" y="46265"/>
                    </a:lnTo>
                    <a:lnTo>
                      <a:pt x="17737" y="45938"/>
                    </a:lnTo>
                    <a:lnTo>
                      <a:pt x="17409" y="45611"/>
                    </a:lnTo>
                    <a:close/>
                    <a:moveTo>
                      <a:pt x="16624" y="45480"/>
                    </a:moveTo>
                    <a:lnTo>
                      <a:pt x="16952" y="45808"/>
                    </a:lnTo>
                    <a:lnTo>
                      <a:pt x="17279" y="45480"/>
                    </a:lnTo>
                    <a:lnTo>
                      <a:pt x="16952" y="45153"/>
                    </a:lnTo>
                    <a:close/>
                    <a:moveTo>
                      <a:pt x="16166" y="45022"/>
                    </a:moveTo>
                    <a:lnTo>
                      <a:pt x="16493" y="45350"/>
                    </a:lnTo>
                    <a:lnTo>
                      <a:pt x="16819" y="45022"/>
                    </a:lnTo>
                    <a:lnTo>
                      <a:pt x="16493" y="44695"/>
                    </a:lnTo>
                    <a:close/>
                    <a:moveTo>
                      <a:pt x="15708" y="44565"/>
                    </a:moveTo>
                    <a:lnTo>
                      <a:pt x="16035" y="44891"/>
                    </a:lnTo>
                    <a:lnTo>
                      <a:pt x="16362" y="44565"/>
                    </a:lnTo>
                    <a:lnTo>
                      <a:pt x="16035" y="44236"/>
                    </a:lnTo>
                    <a:close/>
                    <a:moveTo>
                      <a:pt x="15250" y="44105"/>
                    </a:moveTo>
                    <a:lnTo>
                      <a:pt x="15577" y="44433"/>
                    </a:lnTo>
                    <a:lnTo>
                      <a:pt x="15904" y="44105"/>
                    </a:lnTo>
                    <a:lnTo>
                      <a:pt x="15577" y="43778"/>
                    </a:lnTo>
                    <a:close/>
                    <a:moveTo>
                      <a:pt x="14792" y="43647"/>
                    </a:moveTo>
                    <a:lnTo>
                      <a:pt x="15119" y="43974"/>
                    </a:lnTo>
                    <a:lnTo>
                      <a:pt x="15446" y="43647"/>
                    </a:lnTo>
                    <a:lnTo>
                      <a:pt x="15119" y="43321"/>
                    </a:lnTo>
                    <a:close/>
                    <a:moveTo>
                      <a:pt x="14333" y="43190"/>
                    </a:moveTo>
                    <a:lnTo>
                      <a:pt x="14660" y="43517"/>
                    </a:lnTo>
                    <a:lnTo>
                      <a:pt x="14988" y="43190"/>
                    </a:lnTo>
                    <a:lnTo>
                      <a:pt x="14660" y="42863"/>
                    </a:lnTo>
                    <a:close/>
                    <a:moveTo>
                      <a:pt x="13876" y="42732"/>
                    </a:moveTo>
                    <a:lnTo>
                      <a:pt x="14202" y="43059"/>
                    </a:lnTo>
                    <a:lnTo>
                      <a:pt x="14529" y="42732"/>
                    </a:lnTo>
                    <a:lnTo>
                      <a:pt x="14202" y="42405"/>
                    </a:lnTo>
                    <a:close/>
                    <a:moveTo>
                      <a:pt x="13418" y="42274"/>
                    </a:moveTo>
                    <a:lnTo>
                      <a:pt x="13744" y="42602"/>
                    </a:lnTo>
                    <a:lnTo>
                      <a:pt x="14071" y="42274"/>
                    </a:lnTo>
                    <a:lnTo>
                      <a:pt x="13744" y="41946"/>
                    </a:lnTo>
                    <a:close/>
                    <a:moveTo>
                      <a:pt x="12959" y="41816"/>
                    </a:moveTo>
                    <a:lnTo>
                      <a:pt x="13286" y="42144"/>
                    </a:lnTo>
                    <a:lnTo>
                      <a:pt x="13614" y="41816"/>
                    </a:lnTo>
                    <a:lnTo>
                      <a:pt x="13286" y="41488"/>
                    </a:lnTo>
                    <a:close/>
                    <a:moveTo>
                      <a:pt x="12501" y="41358"/>
                    </a:moveTo>
                    <a:lnTo>
                      <a:pt x="12829" y="41685"/>
                    </a:lnTo>
                    <a:lnTo>
                      <a:pt x="13156" y="41358"/>
                    </a:lnTo>
                    <a:lnTo>
                      <a:pt x="12829" y="41031"/>
                    </a:lnTo>
                    <a:close/>
                    <a:moveTo>
                      <a:pt x="12043" y="40900"/>
                    </a:moveTo>
                    <a:lnTo>
                      <a:pt x="12370" y="41227"/>
                    </a:lnTo>
                    <a:lnTo>
                      <a:pt x="12698" y="40900"/>
                    </a:lnTo>
                    <a:lnTo>
                      <a:pt x="12370" y="40573"/>
                    </a:lnTo>
                    <a:close/>
                    <a:moveTo>
                      <a:pt x="11585" y="40442"/>
                    </a:moveTo>
                    <a:lnTo>
                      <a:pt x="11913" y="40769"/>
                    </a:lnTo>
                    <a:lnTo>
                      <a:pt x="12240" y="40442"/>
                    </a:lnTo>
                    <a:lnTo>
                      <a:pt x="11913" y="40115"/>
                    </a:lnTo>
                    <a:close/>
                    <a:moveTo>
                      <a:pt x="11128" y="39984"/>
                    </a:moveTo>
                    <a:lnTo>
                      <a:pt x="11455" y="40311"/>
                    </a:lnTo>
                    <a:lnTo>
                      <a:pt x="11782" y="39984"/>
                    </a:lnTo>
                    <a:lnTo>
                      <a:pt x="11455" y="39656"/>
                    </a:lnTo>
                    <a:close/>
                    <a:moveTo>
                      <a:pt x="10670" y="39526"/>
                    </a:moveTo>
                    <a:lnTo>
                      <a:pt x="10997" y="39853"/>
                    </a:lnTo>
                    <a:lnTo>
                      <a:pt x="11324" y="39526"/>
                    </a:lnTo>
                    <a:lnTo>
                      <a:pt x="10997" y="39199"/>
                    </a:lnTo>
                    <a:close/>
                    <a:moveTo>
                      <a:pt x="10211" y="39068"/>
                    </a:moveTo>
                    <a:lnTo>
                      <a:pt x="10539" y="39394"/>
                    </a:lnTo>
                    <a:lnTo>
                      <a:pt x="10866" y="39068"/>
                    </a:lnTo>
                    <a:lnTo>
                      <a:pt x="10539" y="38740"/>
                    </a:lnTo>
                    <a:close/>
                    <a:moveTo>
                      <a:pt x="9753" y="38609"/>
                    </a:moveTo>
                    <a:lnTo>
                      <a:pt x="10080" y="38936"/>
                    </a:lnTo>
                    <a:lnTo>
                      <a:pt x="10408" y="38609"/>
                    </a:lnTo>
                    <a:lnTo>
                      <a:pt x="10080" y="38282"/>
                    </a:lnTo>
                    <a:close/>
                    <a:moveTo>
                      <a:pt x="9295" y="38151"/>
                    </a:moveTo>
                    <a:lnTo>
                      <a:pt x="9622" y="38478"/>
                    </a:lnTo>
                    <a:lnTo>
                      <a:pt x="9949" y="38151"/>
                    </a:lnTo>
                    <a:lnTo>
                      <a:pt x="9622" y="37824"/>
                    </a:lnTo>
                    <a:close/>
                    <a:moveTo>
                      <a:pt x="8837" y="37693"/>
                    </a:moveTo>
                    <a:lnTo>
                      <a:pt x="9164" y="38021"/>
                    </a:lnTo>
                    <a:lnTo>
                      <a:pt x="9491" y="37693"/>
                    </a:lnTo>
                    <a:lnTo>
                      <a:pt x="9164" y="37365"/>
                    </a:lnTo>
                    <a:close/>
                    <a:moveTo>
                      <a:pt x="8379" y="37235"/>
                    </a:moveTo>
                    <a:lnTo>
                      <a:pt x="8706" y="37563"/>
                    </a:lnTo>
                    <a:lnTo>
                      <a:pt x="9034" y="37235"/>
                    </a:lnTo>
                    <a:lnTo>
                      <a:pt x="8706" y="36908"/>
                    </a:lnTo>
                    <a:close/>
                    <a:moveTo>
                      <a:pt x="7921" y="36777"/>
                    </a:moveTo>
                    <a:lnTo>
                      <a:pt x="8249" y="37104"/>
                    </a:lnTo>
                    <a:lnTo>
                      <a:pt x="8576" y="36777"/>
                    </a:lnTo>
                    <a:lnTo>
                      <a:pt x="8249" y="36450"/>
                    </a:lnTo>
                    <a:close/>
                    <a:moveTo>
                      <a:pt x="7463" y="36319"/>
                    </a:moveTo>
                    <a:lnTo>
                      <a:pt x="7790" y="36646"/>
                    </a:lnTo>
                    <a:lnTo>
                      <a:pt x="8118" y="36319"/>
                    </a:lnTo>
                    <a:lnTo>
                      <a:pt x="7790" y="35992"/>
                    </a:lnTo>
                    <a:close/>
                    <a:moveTo>
                      <a:pt x="7005" y="35861"/>
                    </a:moveTo>
                    <a:lnTo>
                      <a:pt x="7332" y="36188"/>
                    </a:lnTo>
                    <a:lnTo>
                      <a:pt x="7659" y="35861"/>
                    </a:lnTo>
                    <a:lnTo>
                      <a:pt x="7332" y="35534"/>
                    </a:lnTo>
                    <a:close/>
                    <a:moveTo>
                      <a:pt x="6547" y="35403"/>
                    </a:moveTo>
                    <a:lnTo>
                      <a:pt x="6874" y="35730"/>
                    </a:lnTo>
                    <a:lnTo>
                      <a:pt x="7201" y="35403"/>
                    </a:lnTo>
                    <a:lnTo>
                      <a:pt x="6953" y="35154"/>
                    </a:lnTo>
                    <a:lnTo>
                      <a:pt x="6645" y="35305"/>
                    </a:lnTo>
                    <a:close/>
                    <a:moveTo>
                      <a:pt x="21663" y="51435"/>
                    </a:moveTo>
                    <a:lnTo>
                      <a:pt x="21990" y="51763"/>
                    </a:lnTo>
                    <a:lnTo>
                      <a:pt x="22317" y="51435"/>
                    </a:lnTo>
                    <a:lnTo>
                      <a:pt x="21990" y="51108"/>
                    </a:lnTo>
                    <a:close/>
                    <a:moveTo>
                      <a:pt x="21204" y="50976"/>
                    </a:moveTo>
                    <a:lnTo>
                      <a:pt x="21532" y="51305"/>
                    </a:lnTo>
                    <a:lnTo>
                      <a:pt x="21859" y="50976"/>
                    </a:lnTo>
                    <a:lnTo>
                      <a:pt x="21532" y="50649"/>
                    </a:lnTo>
                    <a:close/>
                    <a:moveTo>
                      <a:pt x="20746" y="50519"/>
                    </a:moveTo>
                    <a:lnTo>
                      <a:pt x="21073" y="50846"/>
                    </a:lnTo>
                    <a:lnTo>
                      <a:pt x="21400" y="50519"/>
                    </a:lnTo>
                    <a:lnTo>
                      <a:pt x="21073" y="50191"/>
                    </a:lnTo>
                    <a:close/>
                    <a:moveTo>
                      <a:pt x="20288" y="50061"/>
                    </a:moveTo>
                    <a:lnTo>
                      <a:pt x="20615" y="50388"/>
                    </a:lnTo>
                    <a:lnTo>
                      <a:pt x="20942" y="50061"/>
                    </a:lnTo>
                    <a:lnTo>
                      <a:pt x="20615" y="49733"/>
                    </a:lnTo>
                    <a:close/>
                    <a:moveTo>
                      <a:pt x="19831" y="49603"/>
                    </a:moveTo>
                    <a:lnTo>
                      <a:pt x="20158" y="49930"/>
                    </a:lnTo>
                    <a:lnTo>
                      <a:pt x="20485" y="49603"/>
                    </a:lnTo>
                    <a:lnTo>
                      <a:pt x="20158" y="49276"/>
                    </a:lnTo>
                    <a:close/>
                    <a:moveTo>
                      <a:pt x="19373" y="49145"/>
                    </a:moveTo>
                    <a:lnTo>
                      <a:pt x="19700" y="49472"/>
                    </a:lnTo>
                    <a:lnTo>
                      <a:pt x="20027" y="49145"/>
                    </a:lnTo>
                    <a:lnTo>
                      <a:pt x="19700" y="48818"/>
                    </a:lnTo>
                    <a:close/>
                    <a:moveTo>
                      <a:pt x="18914" y="48686"/>
                    </a:moveTo>
                    <a:lnTo>
                      <a:pt x="19242" y="49014"/>
                    </a:lnTo>
                    <a:lnTo>
                      <a:pt x="19569" y="48686"/>
                    </a:lnTo>
                    <a:lnTo>
                      <a:pt x="19242" y="48359"/>
                    </a:lnTo>
                    <a:close/>
                    <a:moveTo>
                      <a:pt x="18456" y="48228"/>
                    </a:moveTo>
                    <a:lnTo>
                      <a:pt x="18783" y="48555"/>
                    </a:lnTo>
                    <a:lnTo>
                      <a:pt x="19110" y="48228"/>
                    </a:lnTo>
                    <a:lnTo>
                      <a:pt x="18783" y="47901"/>
                    </a:lnTo>
                    <a:close/>
                    <a:moveTo>
                      <a:pt x="17998" y="47770"/>
                    </a:moveTo>
                    <a:lnTo>
                      <a:pt x="18325" y="48098"/>
                    </a:lnTo>
                    <a:lnTo>
                      <a:pt x="18652" y="47770"/>
                    </a:lnTo>
                    <a:lnTo>
                      <a:pt x="18325" y="47443"/>
                    </a:lnTo>
                    <a:close/>
                    <a:moveTo>
                      <a:pt x="17540" y="47313"/>
                    </a:moveTo>
                    <a:lnTo>
                      <a:pt x="17867" y="47640"/>
                    </a:lnTo>
                    <a:lnTo>
                      <a:pt x="18194" y="47313"/>
                    </a:lnTo>
                    <a:lnTo>
                      <a:pt x="17867" y="46986"/>
                    </a:lnTo>
                    <a:close/>
                    <a:moveTo>
                      <a:pt x="17082" y="46854"/>
                    </a:moveTo>
                    <a:lnTo>
                      <a:pt x="17409" y="47182"/>
                    </a:lnTo>
                    <a:lnTo>
                      <a:pt x="17737" y="46854"/>
                    </a:lnTo>
                    <a:lnTo>
                      <a:pt x="17409" y="46526"/>
                    </a:lnTo>
                    <a:close/>
                    <a:moveTo>
                      <a:pt x="16624" y="46396"/>
                    </a:moveTo>
                    <a:lnTo>
                      <a:pt x="16952" y="46724"/>
                    </a:lnTo>
                    <a:lnTo>
                      <a:pt x="17279" y="46396"/>
                    </a:lnTo>
                    <a:lnTo>
                      <a:pt x="16952" y="46068"/>
                    </a:lnTo>
                    <a:close/>
                    <a:moveTo>
                      <a:pt x="16166" y="45938"/>
                    </a:moveTo>
                    <a:lnTo>
                      <a:pt x="16493" y="46265"/>
                    </a:lnTo>
                    <a:lnTo>
                      <a:pt x="16819" y="45938"/>
                    </a:lnTo>
                    <a:lnTo>
                      <a:pt x="16493" y="45611"/>
                    </a:lnTo>
                    <a:close/>
                    <a:moveTo>
                      <a:pt x="15708" y="45480"/>
                    </a:moveTo>
                    <a:lnTo>
                      <a:pt x="16035" y="45808"/>
                    </a:lnTo>
                    <a:lnTo>
                      <a:pt x="16362" y="45480"/>
                    </a:lnTo>
                    <a:lnTo>
                      <a:pt x="16035" y="45153"/>
                    </a:lnTo>
                    <a:close/>
                    <a:moveTo>
                      <a:pt x="15250" y="45022"/>
                    </a:moveTo>
                    <a:lnTo>
                      <a:pt x="15577" y="45350"/>
                    </a:lnTo>
                    <a:lnTo>
                      <a:pt x="15904" y="45022"/>
                    </a:lnTo>
                    <a:lnTo>
                      <a:pt x="15577" y="44695"/>
                    </a:lnTo>
                    <a:close/>
                    <a:moveTo>
                      <a:pt x="14792" y="44565"/>
                    </a:moveTo>
                    <a:lnTo>
                      <a:pt x="15119" y="44891"/>
                    </a:lnTo>
                    <a:lnTo>
                      <a:pt x="15446" y="44565"/>
                    </a:lnTo>
                    <a:lnTo>
                      <a:pt x="15119" y="44236"/>
                    </a:lnTo>
                    <a:close/>
                    <a:moveTo>
                      <a:pt x="14333" y="44105"/>
                    </a:moveTo>
                    <a:lnTo>
                      <a:pt x="14660" y="44433"/>
                    </a:lnTo>
                    <a:lnTo>
                      <a:pt x="14988" y="44105"/>
                    </a:lnTo>
                    <a:lnTo>
                      <a:pt x="14660" y="43778"/>
                    </a:lnTo>
                    <a:close/>
                    <a:moveTo>
                      <a:pt x="13876" y="43647"/>
                    </a:moveTo>
                    <a:lnTo>
                      <a:pt x="14202" y="43974"/>
                    </a:lnTo>
                    <a:lnTo>
                      <a:pt x="14529" y="43647"/>
                    </a:lnTo>
                    <a:lnTo>
                      <a:pt x="14202" y="43321"/>
                    </a:lnTo>
                    <a:close/>
                    <a:moveTo>
                      <a:pt x="13418" y="43190"/>
                    </a:moveTo>
                    <a:lnTo>
                      <a:pt x="13744" y="43517"/>
                    </a:lnTo>
                    <a:lnTo>
                      <a:pt x="14071" y="43190"/>
                    </a:lnTo>
                    <a:lnTo>
                      <a:pt x="13744" y="42863"/>
                    </a:lnTo>
                    <a:close/>
                    <a:moveTo>
                      <a:pt x="12959" y="42732"/>
                    </a:moveTo>
                    <a:lnTo>
                      <a:pt x="13286" y="43059"/>
                    </a:lnTo>
                    <a:lnTo>
                      <a:pt x="13614" y="42732"/>
                    </a:lnTo>
                    <a:lnTo>
                      <a:pt x="13286" y="42405"/>
                    </a:lnTo>
                    <a:close/>
                    <a:moveTo>
                      <a:pt x="12501" y="42274"/>
                    </a:moveTo>
                    <a:lnTo>
                      <a:pt x="12829" y="42602"/>
                    </a:lnTo>
                    <a:lnTo>
                      <a:pt x="13156" y="42274"/>
                    </a:lnTo>
                    <a:lnTo>
                      <a:pt x="12829" y="41946"/>
                    </a:lnTo>
                    <a:close/>
                    <a:moveTo>
                      <a:pt x="12043" y="41816"/>
                    </a:moveTo>
                    <a:lnTo>
                      <a:pt x="12370" y="42144"/>
                    </a:lnTo>
                    <a:lnTo>
                      <a:pt x="12698" y="41816"/>
                    </a:lnTo>
                    <a:lnTo>
                      <a:pt x="12370" y="41488"/>
                    </a:lnTo>
                    <a:close/>
                    <a:moveTo>
                      <a:pt x="11585" y="41358"/>
                    </a:moveTo>
                    <a:lnTo>
                      <a:pt x="11913" y="41685"/>
                    </a:lnTo>
                    <a:lnTo>
                      <a:pt x="12240" y="41358"/>
                    </a:lnTo>
                    <a:lnTo>
                      <a:pt x="11913" y="41031"/>
                    </a:lnTo>
                    <a:close/>
                    <a:moveTo>
                      <a:pt x="11128" y="40900"/>
                    </a:moveTo>
                    <a:lnTo>
                      <a:pt x="11455" y="41227"/>
                    </a:lnTo>
                    <a:lnTo>
                      <a:pt x="11782" y="40900"/>
                    </a:lnTo>
                    <a:lnTo>
                      <a:pt x="11455" y="40573"/>
                    </a:lnTo>
                    <a:close/>
                    <a:moveTo>
                      <a:pt x="10670" y="40442"/>
                    </a:moveTo>
                    <a:lnTo>
                      <a:pt x="10997" y="40769"/>
                    </a:lnTo>
                    <a:lnTo>
                      <a:pt x="11324" y="40442"/>
                    </a:lnTo>
                    <a:lnTo>
                      <a:pt x="10997" y="40115"/>
                    </a:lnTo>
                    <a:close/>
                    <a:moveTo>
                      <a:pt x="10211" y="39984"/>
                    </a:moveTo>
                    <a:lnTo>
                      <a:pt x="10539" y="40311"/>
                    </a:lnTo>
                    <a:lnTo>
                      <a:pt x="10866" y="39984"/>
                    </a:lnTo>
                    <a:lnTo>
                      <a:pt x="10539" y="39656"/>
                    </a:lnTo>
                    <a:close/>
                    <a:moveTo>
                      <a:pt x="9753" y="39526"/>
                    </a:moveTo>
                    <a:lnTo>
                      <a:pt x="10080" y="39853"/>
                    </a:lnTo>
                    <a:lnTo>
                      <a:pt x="10408" y="39526"/>
                    </a:lnTo>
                    <a:lnTo>
                      <a:pt x="10080" y="39199"/>
                    </a:lnTo>
                    <a:close/>
                    <a:moveTo>
                      <a:pt x="9295" y="39068"/>
                    </a:moveTo>
                    <a:lnTo>
                      <a:pt x="9622" y="39394"/>
                    </a:lnTo>
                    <a:lnTo>
                      <a:pt x="9949" y="39068"/>
                    </a:lnTo>
                    <a:lnTo>
                      <a:pt x="9622" y="38740"/>
                    </a:lnTo>
                    <a:close/>
                    <a:moveTo>
                      <a:pt x="8837" y="38609"/>
                    </a:moveTo>
                    <a:lnTo>
                      <a:pt x="9164" y="38936"/>
                    </a:lnTo>
                    <a:lnTo>
                      <a:pt x="9491" y="38609"/>
                    </a:lnTo>
                    <a:lnTo>
                      <a:pt x="9164" y="38282"/>
                    </a:lnTo>
                    <a:close/>
                    <a:moveTo>
                      <a:pt x="8379" y="38151"/>
                    </a:moveTo>
                    <a:lnTo>
                      <a:pt x="8706" y="38478"/>
                    </a:lnTo>
                    <a:lnTo>
                      <a:pt x="9034" y="38151"/>
                    </a:lnTo>
                    <a:lnTo>
                      <a:pt x="8706" y="37824"/>
                    </a:lnTo>
                    <a:close/>
                    <a:moveTo>
                      <a:pt x="7921" y="37693"/>
                    </a:moveTo>
                    <a:lnTo>
                      <a:pt x="8249" y="38021"/>
                    </a:lnTo>
                    <a:lnTo>
                      <a:pt x="8576" y="37693"/>
                    </a:lnTo>
                    <a:lnTo>
                      <a:pt x="8249" y="37365"/>
                    </a:lnTo>
                    <a:close/>
                    <a:moveTo>
                      <a:pt x="7463" y="37235"/>
                    </a:moveTo>
                    <a:lnTo>
                      <a:pt x="7790" y="37563"/>
                    </a:lnTo>
                    <a:lnTo>
                      <a:pt x="8118" y="37235"/>
                    </a:lnTo>
                    <a:lnTo>
                      <a:pt x="7790" y="36908"/>
                    </a:lnTo>
                    <a:close/>
                    <a:moveTo>
                      <a:pt x="7005" y="36777"/>
                    </a:moveTo>
                    <a:lnTo>
                      <a:pt x="7332" y="37104"/>
                    </a:lnTo>
                    <a:lnTo>
                      <a:pt x="7659" y="36777"/>
                    </a:lnTo>
                    <a:lnTo>
                      <a:pt x="7332" y="36450"/>
                    </a:lnTo>
                    <a:close/>
                    <a:moveTo>
                      <a:pt x="6547" y="36319"/>
                    </a:moveTo>
                    <a:lnTo>
                      <a:pt x="6874" y="36646"/>
                    </a:lnTo>
                    <a:lnTo>
                      <a:pt x="7201" y="36319"/>
                    </a:lnTo>
                    <a:lnTo>
                      <a:pt x="6874" y="35992"/>
                    </a:lnTo>
                    <a:close/>
                    <a:moveTo>
                      <a:pt x="6089" y="35861"/>
                    </a:moveTo>
                    <a:lnTo>
                      <a:pt x="6416" y="36188"/>
                    </a:lnTo>
                    <a:lnTo>
                      <a:pt x="6743" y="35861"/>
                    </a:lnTo>
                    <a:lnTo>
                      <a:pt x="6416" y="35534"/>
                    </a:lnTo>
                    <a:close/>
                    <a:moveTo>
                      <a:pt x="21204" y="51893"/>
                    </a:moveTo>
                    <a:lnTo>
                      <a:pt x="21324" y="52013"/>
                    </a:lnTo>
                    <a:cubicBezTo>
                      <a:pt x="21488" y="51959"/>
                      <a:pt x="21650" y="51902"/>
                      <a:pt x="21810" y="51843"/>
                    </a:cubicBezTo>
                    <a:lnTo>
                      <a:pt x="21532" y="51565"/>
                    </a:lnTo>
                    <a:close/>
                    <a:moveTo>
                      <a:pt x="20746" y="51435"/>
                    </a:moveTo>
                    <a:lnTo>
                      <a:pt x="21073" y="51763"/>
                    </a:lnTo>
                    <a:lnTo>
                      <a:pt x="21400" y="51435"/>
                    </a:lnTo>
                    <a:lnTo>
                      <a:pt x="21073" y="51108"/>
                    </a:lnTo>
                    <a:close/>
                    <a:moveTo>
                      <a:pt x="20288" y="50976"/>
                    </a:moveTo>
                    <a:lnTo>
                      <a:pt x="20615" y="51305"/>
                    </a:lnTo>
                    <a:lnTo>
                      <a:pt x="20942" y="50976"/>
                    </a:lnTo>
                    <a:lnTo>
                      <a:pt x="20615" y="50649"/>
                    </a:lnTo>
                    <a:close/>
                    <a:moveTo>
                      <a:pt x="19831" y="50519"/>
                    </a:moveTo>
                    <a:lnTo>
                      <a:pt x="20158" y="50846"/>
                    </a:lnTo>
                    <a:lnTo>
                      <a:pt x="20485" y="50519"/>
                    </a:lnTo>
                    <a:lnTo>
                      <a:pt x="20158" y="50191"/>
                    </a:lnTo>
                    <a:close/>
                    <a:moveTo>
                      <a:pt x="19373" y="50061"/>
                    </a:moveTo>
                    <a:lnTo>
                      <a:pt x="19700" y="50388"/>
                    </a:lnTo>
                    <a:lnTo>
                      <a:pt x="20027" y="50061"/>
                    </a:lnTo>
                    <a:lnTo>
                      <a:pt x="19700" y="49733"/>
                    </a:lnTo>
                    <a:close/>
                    <a:moveTo>
                      <a:pt x="18914" y="49603"/>
                    </a:moveTo>
                    <a:lnTo>
                      <a:pt x="19242" y="49930"/>
                    </a:lnTo>
                    <a:lnTo>
                      <a:pt x="19569" y="49603"/>
                    </a:lnTo>
                    <a:lnTo>
                      <a:pt x="19242" y="49276"/>
                    </a:lnTo>
                    <a:close/>
                    <a:moveTo>
                      <a:pt x="18456" y="49145"/>
                    </a:moveTo>
                    <a:lnTo>
                      <a:pt x="18783" y="49472"/>
                    </a:lnTo>
                    <a:lnTo>
                      <a:pt x="19110" y="49145"/>
                    </a:lnTo>
                    <a:lnTo>
                      <a:pt x="18783" y="48818"/>
                    </a:lnTo>
                    <a:close/>
                    <a:moveTo>
                      <a:pt x="17998" y="48686"/>
                    </a:moveTo>
                    <a:lnTo>
                      <a:pt x="18325" y="49014"/>
                    </a:lnTo>
                    <a:lnTo>
                      <a:pt x="18652" y="48686"/>
                    </a:lnTo>
                    <a:lnTo>
                      <a:pt x="18325" y="48359"/>
                    </a:lnTo>
                    <a:close/>
                    <a:moveTo>
                      <a:pt x="17540" y="48228"/>
                    </a:moveTo>
                    <a:lnTo>
                      <a:pt x="17867" y="48555"/>
                    </a:lnTo>
                    <a:lnTo>
                      <a:pt x="18194" y="48228"/>
                    </a:lnTo>
                    <a:lnTo>
                      <a:pt x="17867" y="47901"/>
                    </a:lnTo>
                    <a:close/>
                    <a:moveTo>
                      <a:pt x="17082" y="47770"/>
                    </a:moveTo>
                    <a:lnTo>
                      <a:pt x="17409" y="48098"/>
                    </a:lnTo>
                    <a:lnTo>
                      <a:pt x="17737" y="47770"/>
                    </a:lnTo>
                    <a:lnTo>
                      <a:pt x="17409" y="47443"/>
                    </a:lnTo>
                    <a:close/>
                    <a:moveTo>
                      <a:pt x="16624" y="47313"/>
                    </a:moveTo>
                    <a:lnTo>
                      <a:pt x="16952" y="47640"/>
                    </a:lnTo>
                    <a:lnTo>
                      <a:pt x="17279" y="47313"/>
                    </a:lnTo>
                    <a:lnTo>
                      <a:pt x="16952" y="46986"/>
                    </a:lnTo>
                    <a:close/>
                    <a:moveTo>
                      <a:pt x="16166" y="46854"/>
                    </a:moveTo>
                    <a:lnTo>
                      <a:pt x="16493" y="47182"/>
                    </a:lnTo>
                    <a:lnTo>
                      <a:pt x="16819" y="46854"/>
                    </a:lnTo>
                    <a:lnTo>
                      <a:pt x="16493" y="46526"/>
                    </a:lnTo>
                    <a:close/>
                    <a:moveTo>
                      <a:pt x="15708" y="46396"/>
                    </a:moveTo>
                    <a:lnTo>
                      <a:pt x="16035" y="46724"/>
                    </a:lnTo>
                    <a:lnTo>
                      <a:pt x="16362" y="46396"/>
                    </a:lnTo>
                    <a:lnTo>
                      <a:pt x="16035" y="46068"/>
                    </a:lnTo>
                    <a:close/>
                    <a:moveTo>
                      <a:pt x="15250" y="45938"/>
                    </a:moveTo>
                    <a:lnTo>
                      <a:pt x="15577" y="46265"/>
                    </a:lnTo>
                    <a:lnTo>
                      <a:pt x="15904" y="45938"/>
                    </a:lnTo>
                    <a:lnTo>
                      <a:pt x="15577" y="45611"/>
                    </a:lnTo>
                    <a:close/>
                    <a:moveTo>
                      <a:pt x="14792" y="45480"/>
                    </a:moveTo>
                    <a:lnTo>
                      <a:pt x="15119" y="45808"/>
                    </a:lnTo>
                    <a:lnTo>
                      <a:pt x="15446" y="45480"/>
                    </a:lnTo>
                    <a:lnTo>
                      <a:pt x="15119" y="45153"/>
                    </a:lnTo>
                    <a:close/>
                    <a:moveTo>
                      <a:pt x="14333" y="45022"/>
                    </a:moveTo>
                    <a:lnTo>
                      <a:pt x="14660" y="45350"/>
                    </a:lnTo>
                    <a:lnTo>
                      <a:pt x="14988" y="45022"/>
                    </a:lnTo>
                    <a:lnTo>
                      <a:pt x="14660" y="44695"/>
                    </a:lnTo>
                    <a:close/>
                    <a:moveTo>
                      <a:pt x="13876" y="44565"/>
                    </a:moveTo>
                    <a:lnTo>
                      <a:pt x="14202" y="44891"/>
                    </a:lnTo>
                    <a:lnTo>
                      <a:pt x="14529" y="44565"/>
                    </a:lnTo>
                    <a:lnTo>
                      <a:pt x="14202" y="44236"/>
                    </a:lnTo>
                    <a:close/>
                    <a:moveTo>
                      <a:pt x="13418" y="44105"/>
                    </a:moveTo>
                    <a:lnTo>
                      <a:pt x="13744" y="44433"/>
                    </a:lnTo>
                    <a:lnTo>
                      <a:pt x="14071" y="44105"/>
                    </a:lnTo>
                    <a:lnTo>
                      <a:pt x="13744" y="43778"/>
                    </a:lnTo>
                    <a:close/>
                    <a:moveTo>
                      <a:pt x="12959" y="43647"/>
                    </a:moveTo>
                    <a:lnTo>
                      <a:pt x="13286" y="43974"/>
                    </a:lnTo>
                    <a:lnTo>
                      <a:pt x="13614" y="43647"/>
                    </a:lnTo>
                    <a:lnTo>
                      <a:pt x="13286" y="43321"/>
                    </a:lnTo>
                    <a:close/>
                    <a:moveTo>
                      <a:pt x="12501" y="43190"/>
                    </a:moveTo>
                    <a:lnTo>
                      <a:pt x="12829" y="43517"/>
                    </a:lnTo>
                    <a:lnTo>
                      <a:pt x="13156" y="43190"/>
                    </a:lnTo>
                    <a:lnTo>
                      <a:pt x="12829" y="42863"/>
                    </a:lnTo>
                    <a:close/>
                    <a:moveTo>
                      <a:pt x="12043" y="42732"/>
                    </a:moveTo>
                    <a:lnTo>
                      <a:pt x="12370" y="43059"/>
                    </a:lnTo>
                    <a:lnTo>
                      <a:pt x="12698" y="42732"/>
                    </a:lnTo>
                    <a:lnTo>
                      <a:pt x="12370" y="42405"/>
                    </a:lnTo>
                    <a:close/>
                    <a:moveTo>
                      <a:pt x="11585" y="42274"/>
                    </a:moveTo>
                    <a:lnTo>
                      <a:pt x="11913" y="42602"/>
                    </a:lnTo>
                    <a:lnTo>
                      <a:pt x="12240" y="42274"/>
                    </a:lnTo>
                    <a:lnTo>
                      <a:pt x="11913" y="41946"/>
                    </a:lnTo>
                    <a:close/>
                    <a:moveTo>
                      <a:pt x="11128" y="41816"/>
                    </a:moveTo>
                    <a:lnTo>
                      <a:pt x="11455" y="42144"/>
                    </a:lnTo>
                    <a:lnTo>
                      <a:pt x="11782" y="41816"/>
                    </a:lnTo>
                    <a:lnTo>
                      <a:pt x="11455" y="41488"/>
                    </a:lnTo>
                    <a:close/>
                    <a:moveTo>
                      <a:pt x="10670" y="41358"/>
                    </a:moveTo>
                    <a:lnTo>
                      <a:pt x="10997" y="41685"/>
                    </a:lnTo>
                    <a:lnTo>
                      <a:pt x="11324" y="41358"/>
                    </a:lnTo>
                    <a:lnTo>
                      <a:pt x="10997" y="41031"/>
                    </a:lnTo>
                    <a:close/>
                    <a:moveTo>
                      <a:pt x="10211" y="40900"/>
                    </a:moveTo>
                    <a:lnTo>
                      <a:pt x="10539" y="41227"/>
                    </a:lnTo>
                    <a:lnTo>
                      <a:pt x="10866" y="40900"/>
                    </a:lnTo>
                    <a:lnTo>
                      <a:pt x="10539" y="40573"/>
                    </a:lnTo>
                    <a:close/>
                    <a:moveTo>
                      <a:pt x="9753" y="40442"/>
                    </a:moveTo>
                    <a:lnTo>
                      <a:pt x="10080" y="40769"/>
                    </a:lnTo>
                    <a:lnTo>
                      <a:pt x="10408" y="40442"/>
                    </a:lnTo>
                    <a:lnTo>
                      <a:pt x="10080" y="40115"/>
                    </a:lnTo>
                    <a:close/>
                    <a:moveTo>
                      <a:pt x="9295" y="39984"/>
                    </a:moveTo>
                    <a:lnTo>
                      <a:pt x="9622" y="40311"/>
                    </a:lnTo>
                    <a:lnTo>
                      <a:pt x="9949" y="39984"/>
                    </a:lnTo>
                    <a:lnTo>
                      <a:pt x="9622" y="39656"/>
                    </a:lnTo>
                    <a:close/>
                    <a:moveTo>
                      <a:pt x="8837" y="39526"/>
                    </a:moveTo>
                    <a:lnTo>
                      <a:pt x="9164" y="39853"/>
                    </a:lnTo>
                    <a:lnTo>
                      <a:pt x="9491" y="39526"/>
                    </a:lnTo>
                    <a:lnTo>
                      <a:pt x="9164" y="39199"/>
                    </a:lnTo>
                    <a:close/>
                    <a:moveTo>
                      <a:pt x="8379" y="39068"/>
                    </a:moveTo>
                    <a:lnTo>
                      <a:pt x="8706" y="39394"/>
                    </a:lnTo>
                    <a:lnTo>
                      <a:pt x="9034" y="39068"/>
                    </a:lnTo>
                    <a:lnTo>
                      <a:pt x="8706" y="38740"/>
                    </a:lnTo>
                    <a:close/>
                    <a:moveTo>
                      <a:pt x="7921" y="38609"/>
                    </a:moveTo>
                    <a:lnTo>
                      <a:pt x="8249" y="38936"/>
                    </a:lnTo>
                    <a:lnTo>
                      <a:pt x="8576" y="38609"/>
                    </a:lnTo>
                    <a:lnTo>
                      <a:pt x="8249" y="38282"/>
                    </a:lnTo>
                    <a:close/>
                    <a:moveTo>
                      <a:pt x="7463" y="38151"/>
                    </a:moveTo>
                    <a:lnTo>
                      <a:pt x="7790" y="38478"/>
                    </a:lnTo>
                    <a:lnTo>
                      <a:pt x="8118" y="38151"/>
                    </a:lnTo>
                    <a:lnTo>
                      <a:pt x="7790" y="37824"/>
                    </a:lnTo>
                    <a:close/>
                    <a:moveTo>
                      <a:pt x="7005" y="37693"/>
                    </a:moveTo>
                    <a:lnTo>
                      <a:pt x="7332" y="38021"/>
                    </a:lnTo>
                    <a:lnTo>
                      <a:pt x="7659" y="37693"/>
                    </a:lnTo>
                    <a:lnTo>
                      <a:pt x="7332" y="37365"/>
                    </a:lnTo>
                    <a:close/>
                    <a:moveTo>
                      <a:pt x="6547" y="37235"/>
                    </a:moveTo>
                    <a:lnTo>
                      <a:pt x="6874" y="37563"/>
                    </a:lnTo>
                    <a:lnTo>
                      <a:pt x="7201" y="37235"/>
                    </a:lnTo>
                    <a:lnTo>
                      <a:pt x="6874" y="36908"/>
                    </a:lnTo>
                    <a:close/>
                    <a:moveTo>
                      <a:pt x="6089" y="36777"/>
                    </a:moveTo>
                    <a:lnTo>
                      <a:pt x="6416" y="37104"/>
                    </a:lnTo>
                    <a:lnTo>
                      <a:pt x="6743" y="36777"/>
                    </a:lnTo>
                    <a:lnTo>
                      <a:pt x="6416" y="36450"/>
                    </a:lnTo>
                    <a:close/>
                    <a:moveTo>
                      <a:pt x="5631" y="36319"/>
                    </a:moveTo>
                    <a:lnTo>
                      <a:pt x="5959" y="36646"/>
                    </a:lnTo>
                    <a:lnTo>
                      <a:pt x="6285" y="36319"/>
                    </a:lnTo>
                    <a:lnTo>
                      <a:pt x="5959" y="35992"/>
                    </a:lnTo>
                    <a:close/>
                    <a:moveTo>
                      <a:pt x="20288" y="51893"/>
                    </a:moveTo>
                    <a:lnTo>
                      <a:pt x="20615" y="52220"/>
                    </a:lnTo>
                    <a:lnTo>
                      <a:pt x="20942" y="51893"/>
                    </a:lnTo>
                    <a:lnTo>
                      <a:pt x="20615" y="51565"/>
                    </a:lnTo>
                    <a:close/>
                    <a:moveTo>
                      <a:pt x="19831" y="51435"/>
                    </a:moveTo>
                    <a:lnTo>
                      <a:pt x="20158" y="51763"/>
                    </a:lnTo>
                    <a:lnTo>
                      <a:pt x="20485" y="51435"/>
                    </a:lnTo>
                    <a:lnTo>
                      <a:pt x="20158" y="51108"/>
                    </a:lnTo>
                    <a:close/>
                    <a:moveTo>
                      <a:pt x="19373" y="50976"/>
                    </a:moveTo>
                    <a:lnTo>
                      <a:pt x="19700" y="51305"/>
                    </a:lnTo>
                    <a:lnTo>
                      <a:pt x="20027" y="50976"/>
                    </a:lnTo>
                    <a:lnTo>
                      <a:pt x="19700" y="50649"/>
                    </a:lnTo>
                    <a:close/>
                    <a:moveTo>
                      <a:pt x="18914" y="50519"/>
                    </a:moveTo>
                    <a:lnTo>
                      <a:pt x="19242" y="50846"/>
                    </a:lnTo>
                    <a:lnTo>
                      <a:pt x="19569" y="50519"/>
                    </a:lnTo>
                    <a:lnTo>
                      <a:pt x="19242" y="50191"/>
                    </a:lnTo>
                    <a:close/>
                    <a:moveTo>
                      <a:pt x="18456" y="50061"/>
                    </a:moveTo>
                    <a:lnTo>
                      <a:pt x="18783" y="50388"/>
                    </a:lnTo>
                    <a:lnTo>
                      <a:pt x="19110" y="50061"/>
                    </a:lnTo>
                    <a:lnTo>
                      <a:pt x="18783" y="49733"/>
                    </a:lnTo>
                    <a:close/>
                    <a:moveTo>
                      <a:pt x="17998" y="49603"/>
                    </a:moveTo>
                    <a:lnTo>
                      <a:pt x="18325" y="49930"/>
                    </a:lnTo>
                    <a:lnTo>
                      <a:pt x="18652" y="49603"/>
                    </a:lnTo>
                    <a:lnTo>
                      <a:pt x="18325" y="49276"/>
                    </a:lnTo>
                    <a:close/>
                    <a:moveTo>
                      <a:pt x="17540" y="49145"/>
                    </a:moveTo>
                    <a:lnTo>
                      <a:pt x="17867" y="49472"/>
                    </a:lnTo>
                    <a:lnTo>
                      <a:pt x="18194" y="49145"/>
                    </a:lnTo>
                    <a:lnTo>
                      <a:pt x="17867" y="48818"/>
                    </a:lnTo>
                    <a:close/>
                    <a:moveTo>
                      <a:pt x="17082" y="48686"/>
                    </a:moveTo>
                    <a:lnTo>
                      <a:pt x="17409" y="49014"/>
                    </a:lnTo>
                    <a:lnTo>
                      <a:pt x="17737" y="48686"/>
                    </a:lnTo>
                    <a:lnTo>
                      <a:pt x="17409" y="48359"/>
                    </a:lnTo>
                    <a:close/>
                    <a:moveTo>
                      <a:pt x="16624" y="48228"/>
                    </a:moveTo>
                    <a:lnTo>
                      <a:pt x="16952" y="48555"/>
                    </a:lnTo>
                    <a:lnTo>
                      <a:pt x="17279" y="48228"/>
                    </a:lnTo>
                    <a:lnTo>
                      <a:pt x="16952" y="47901"/>
                    </a:lnTo>
                    <a:close/>
                    <a:moveTo>
                      <a:pt x="16166" y="47770"/>
                    </a:moveTo>
                    <a:lnTo>
                      <a:pt x="16493" y="48098"/>
                    </a:lnTo>
                    <a:lnTo>
                      <a:pt x="16819" y="47770"/>
                    </a:lnTo>
                    <a:lnTo>
                      <a:pt x="16493" y="47443"/>
                    </a:lnTo>
                    <a:close/>
                    <a:moveTo>
                      <a:pt x="15708" y="47313"/>
                    </a:moveTo>
                    <a:lnTo>
                      <a:pt x="16035" y="47640"/>
                    </a:lnTo>
                    <a:lnTo>
                      <a:pt x="16362" y="47313"/>
                    </a:lnTo>
                    <a:lnTo>
                      <a:pt x="16035" y="46986"/>
                    </a:lnTo>
                    <a:close/>
                    <a:moveTo>
                      <a:pt x="15250" y="46854"/>
                    </a:moveTo>
                    <a:lnTo>
                      <a:pt x="15577" y="47182"/>
                    </a:lnTo>
                    <a:lnTo>
                      <a:pt x="15904" y="46854"/>
                    </a:lnTo>
                    <a:lnTo>
                      <a:pt x="15577" y="46526"/>
                    </a:lnTo>
                    <a:close/>
                    <a:moveTo>
                      <a:pt x="14792" y="46396"/>
                    </a:moveTo>
                    <a:lnTo>
                      <a:pt x="15119" y="46724"/>
                    </a:lnTo>
                    <a:lnTo>
                      <a:pt x="15446" y="46396"/>
                    </a:lnTo>
                    <a:lnTo>
                      <a:pt x="15119" y="46068"/>
                    </a:lnTo>
                    <a:close/>
                    <a:moveTo>
                      <a:pt x="14333" y="45938"/>
                    </a:moveTo>
                    <a:lnTo>
                      <a:pt x="14660" y="46265"/>
                    </a:lnTo>
                    <a:lnTo>
                      <a:pt x="14988" y="45938"/>
                    </a:lnTo>
                    <a:lnTo>
                      <a:pt x="14660" y="45611"/>
                    </a:lnTo>
                    <a:close/>
                    <a:moveTo>
                      <a:pt x="13876" y="45480"/>
                    </a:moveTo>
                    <a:lnTo>
                      <a:pt x="14202" y="45808"/>
                    </a:lnTo>
                    <a:lnTo>
                      <a:pt x="14529" y="45480"/>
                    </a:lnTo>
                    <a:lnTo>
                      <a:pt x="14202" y="45153"/>
                    </a:lnTo>
                    <a:close/>
                    <a:moveTo>
                      <a:pt x="13418" y="45022"/>
                    </a:moveTo>
                    <a:lnTo>
                      <a:pt x="13744" y="45350"/>
                    </a:lnTo>
                    <a:lnTo>
                      <a:pt x="14071" y="45022"/>
                    </a:lnTo>
                    <a:lnTo>
                      <a:pt x="13744" y="44695"/>
                    </a:lnTo>
                    <a:close/>
                    <a:moveTo>
                      <a:pt x="12959" y="44565"/>
                    </a:moveTo>
                    <a:lnTo>
                      <a:pt x="13286" y="44891"/>
                    </a:lnTo>
                    <a:lnTo>
                      <a:pt x="13614" y="44565"/>
                    </a:lnTo>
                    <a:lnTo>
                      <a:pt x="13286" y="44236"/>
                    </a:lnTo>
                    <a:close/>
                    <a:moveTo>
                      <a:pt x="12501" y="44105"/>
                    </a:moveTo>
                    <a:lnTo>
                      <a:pt x="12829" y="44433"/>
                    </a:lnTo>
                    <a:lnTo>
                      <a:pt x="13156" y="44105"/>
                    </a:lnTo>
                    <a:lnTo>
                      <a:pt x="12829" y="43778"/>
                    </a:lnTo>
                    <a:close/>
                    <a:moveTo>
                      <a:pt x="12043" y="43647"/>
                    </a:moveTo>
                    <a:lnTo>
                      <a:pt x="12370" y="43974"/>
                    </a:lnTo>
                    <a:lnTo>
                      <a:pt x="12698" y="43647"/>
                    </a:lnTo>
                    <a:lnTo>
                      <a:pt x="12370" y="43321"/>
                    </a:lnTo>
                    <a:close/>
                    <a:moveTo>
                      <a:pt x="11585" y="43190"/>
                    </a:moveTo>
                    <a:lnTo>
                      <a:pt x="11913" y="43517"/>
                    </a:lnTo>
                    <a:lnTo>
                      <a:pt x="12240" y="43190"/>
                    </a:lnTo>
                    <a:lnTo>
                      <a:pt x="11913" y="42863"/>
                    </a:lnTo>
                    <a:close/>
                    <a:moveTo>
                      <a:pt x="11128" y="42732"/>
                    </a:moveTo>
                    <a:lnTo>
                      <a:pt x="11455" y="43059"/>
                    </a:lnTo>
                    <a:lnTo>
                      <a:pt x="11782" y="42732"/>
                    </a:lnTo>
                    <a:lnTo>
                      <a:pt x="11455" y="42405"/>
                    </a:lnTo>
                    <a:close/>
                    <a:moveTo>
                      <a:pt x="10670" y="42274"/>
                    </a:moveTo>
                    <a:lnTo>
                      <a:pt x="10997" y="42602"/>
                    </a:lnTo>
                    <a:lnTo>
                      <a:pt x="11324" y="42274"/>
                    </a:lnTo>
                    <a:lnTo>
                      <a:pt x="10997" y="41946"/>
                    </a:lnTo>
                    <a:close/>
                    <a:moveTo>
                      <a:pt x="10211" y="41816"/>
                    </a:moveTo>
                    <a:lnTo>
                      <a:pt x="10539" y="42144"/>
                    </a:lnTo>
                    <a:lnTo>
                      <a:pt x="10866" y="41816"/>
                    </a:lnTo>
                    <a:lnTo>
                      <a:pt x="10539" y="41488"/>
                    </a:lnTo>
                    <a:close/>
                    <a:moveTo>
                      <a:pt x="9753" y="41358"/>
                    </a:moveTo>
                    <a:lnTo>
                      <a:pt x="10080" y="41685"/>
                    </a:lnTo>
                    <a:lnTo>
                      <a:pt x="10408" y="41358"/>
                    </a:lnTo>
                    <a:lnTo>
                      <a:pt x="10080" y="41031"/>
                    </a:lnTo>
                    <a:close/>
                    <a:moveTo>
                      <a:pt x="9295" y="40900"/>
                    </a:moveTo>
                    <a:lnTo>
                      <a:pt x="9622" y="41227"/>
                    </a:lnTo>
                    <a:lnTo>
                      <a:pt x="9949" y="40900"/>
                    </a:lnTo>
                    <a:lnTo>
                      <a:pt x="9622" y="40573"/>
                    </a:lnTo>
                    <a:close/>
                    <a:moveTo>
                      <a:pt x="8837" y="40442"/>
                    </a:moveTo>
                    <a:lnTo>
                      <a:pt x="9164" y="40769"/>
                    </a:lnTo>
                    <a:lnTo>
                      <a:pt x="9491" y="40442"/>
                    </a:lnTo>
                    <a:lnTo>
                      <a:pt x="9164" y="40115"/>
                    </a:lnTo>
                    <a:close/>
                    <a:moveTo>
                      <a:pt x="8379" y="39984"/>
                    </a:moveTo>
                    <a:lnTo>
                      <a:pt x="8706" y="40311"/>
                    </a:lnTo>
                    <a:lnTo>
                      <a:pt x="9034" y="39984"/>
                    </a:lnTo>
                    <a:lnTo>
                      <a:pt x="8706" y="39656"/>
                    </a:lnTo>
                    <a:close/>
                    <a:moveTo>
                      <a:pt x="7921" y="39526"/>
                    </a:moveTo>
                    <a:lnTo>
                      <a:pt x="8249" y="39853"/>
                    </a:lnTo>
                    <a:lnTo>
                      <a:pt x="8576" y="39526"/>
                    </a:lnTo>
                    <a:lnTo>
                      <a:pt x="8249" y="39199"/>
                    </a:lnTo>
                    <a:close/>
                    <a:moveTo>
                      <a:pt x="7463" y="39068"/>
                    </a:moveTo>
                    <a:lnTo>
                      <a:pt x="7790" y="39394"/>
                    </a:lnTo>
                    <a:lnTo>
                      <a:pt x="8118" y="39068"/>
                    </a:lnTo>
                    <a:lnTo>
                      <a:pt x="7790" y="38740"/>
                    </a:lnTo>
                    <a:close/>
                    <a:moveTo>
                      <a:pt x="7005" y="38609"/>
                    </a:moveTo>
                    <a:lnTo>
                      <a:pt x="7332" y="38936"/>
                    </a:lnTo>
                    <a:lnTo>
                      <a:pt x="7659" y="38609"/>
                    </a:lnTo>
                    <a:lnTo>
                      <a:pt x="7332" y="38282"/>
                    </a:lnTo>
                    <a:close/>
                    <a:moveTo>
                      <a:pt x="6547" y="38151"/>
                    </a:moveTo>
                    <a:lnTo>
                      <a:pt x="6874" y="38478"/>
                    </a:lnTo>
                    <a:lnTo>
                      <a:pt x="7201" y="38151"/>
                    </a:lnTo>
                    <a:lnTo>
                      <a:pt x="6874" y="37824"/>
                    </a:lnTo>
                    <a:close/>
                    <a:moveTo>
                      <a:pt x="6089" y="37693"/>
                    </a:moveTo>
                    <a:lnTo>
                      <a:pt x="6416" y="38021"/>
                    </a:lnTo>
                    <a:lnTo>
                      <a:pt x="6743" y="37693"/>
                    </a:lnTo>
                    <a:lnTo>
                      <a:pt x="6416" y="37365"/>
                    </a:lnTo>
                    <a:close/>
                    <a:moveTo>
                      <a:pt x="5631" y="37235"/>
                    </a:moveTo>
                    <a:lnTo>
                      <a:pt x="5959" y="37563"/>
                    </a:lnTo>
                    <a:lnTo>
                      <a:pt x="6285" y="37235"/>
                    </a:lnTo>
                    <a:lnTo>
                      <a:pt x="5959" y="36908"/>
                    </a:lnTo>
                    <a:close/>
                    <a:moveTo>
                      <a:pt x="5172" y="36777"/>
                    </a:moveTo>
                    <a:lnTo>
                      <a:pt x="5499" y="37104"/>
                    </a:lnTo>
                    <a:lnTo>
                      <a:pt x="5827" y="36777"/>
                    </a:lnTo>
                    <a:lnTo>
                      <a:pt x="5499" y="36450"/>
                    </a:lnTo>
                    <a:close/>
                    <a:moveTo>
                      <a:pt x="19831" y="52350"/>
                    </a:moveTo>
                    <a:lnTo>
                      <a:pt x="19900" y="52420"/>
                    </a:lnTo>
                    <a:cubicBezTo>
                      <a:pt x="20074" y="52377"/>
                      <a:pt x="20248" y="52331"/>
                      <a:pt x="20419" y="52285"/>
                    </a:cubicBezTo>
                    <a:lnTo>
                      <a:pt x="20158" y="52023"/>
                    </a:lnTo>
                    <a:close/>
                    <a:moveTo>
                      <a:pt x="19373" y="51893"/>
                    </a:moveTo>
                    <a:lnTo>
                      <a:pt x="19700" y="52220"/>
                    </a:lnTo>
                    <a:lnTo>
                      <a:pt x="20027" y="51893"/>
                    </a:lnTo>
                    <a:lnTo>
                      <a:pt x="19700" y="51565"/>
                    </a:lnTo>
                    <a:close/>
                    <a:moveTo>
                      <a:pt x="18914" y="51435"/>
                    </a:moveTo>
                    <a:lnTo>
                      <a:pt x="19242" y="51763"/>
                    </a:lnTo>
                    <a:lnTo>
                      <a:pt x="19569" y="51435"/>
                    </a:lnTo>
                    <a:lnTo>
                      <a:pt x="19242" y="51108"/>
                    </a:lnTo>
                    <a:close/>
                    <a:moveTo>
                      <a:pt x="18456" y="50976"/>
                    </a:moveTo>
                    <a:lnTo>
                      <a:pt x="18783" y="51305"/>
                    </a:lnTo>
                    <a:lnTo>
                      <a:pt x="19110" y="50976"/>
                    </a:lnTo>
                    <a:lnTo>
                      <a:pt x="18783" y="50649"/>
                    </a:lnTo>
                    <a:close/>
                    <a:moveTo>
                      <a:pt x="17998" y="50519"/>
                    </a:moveTo>
                    <a:lnTo>
                      <a:pt x="18325" y="50846"/>
                    </a:lnTo>
                    <a:lnTo>
                      <a:pt x="18652" y="50519"/>
                    </a:lnTo>
                    <a:lnTo>
                      <a:pt x="18325" y="50191"/>
                    </a:lnTo>
                    <a:close/>
                    <a:moveTo>
                      <a:pt x="17540" y="50061"/>
                    </a:moveTo>
                    <a:lnTo>
                      <a:pt x="17867" y="50388"/>
                    </a:lnTo>
                    <a:lnTo>
                      <a:pt x="18194" y="50061"/>
                    </a:lnTo>
                    <a:lnTo>
                      <a:pt x="17867" y="49733"/>
                    </a:lnTo>
                    <a:close/>
                    <a:moveTo>
                      <a:pt x="17082" y="49603"/>
                    </a:moveTo>
                    <a:lnTo>
                      <a:pt x="17409" y="49930"/>
                    </a:lnTo>
                    <a:lnTo>
                      <a:pt x="17737" y="49603"/>
                    </a:lnTo>
                    <a:lnTo>
                      <a:pt x="17409" y="49276"/>
                    </a:lnTo>
                    <a:close/>
                    <a:moveTo>
                      <a:pt x="16624" y="49145"/>
                    </a:moveTo>
                    <a:lnTo>
                      <a:pt x="16952" y="49472"/>
                    </a:lnTo>
                    <a:lnTo>
                      <a:pt x="17279" y="49145"/>
                    </a:lnTo>
                    <a:lnTo>
                      <a:pt x="16952" y="48818"/>
                    </a:lnTo>
                    <a:close/>
                    <a:moveTo>
                      <a:pt x="16166" y="48686"/>
                    </a:moveTo>
                    <a:lnTo>
                      <a:pt x="16493" y="49014"/>
                    </a:lnTo>
                    <a:lnTo>
                      <a:pt x="16819" y="48686"/>
                    </a:lnTo>
                    <a:lnTo>
                      <a:pt x="16493" y="48359"/>
                    </a:lnTo>
                    <a:close/>
                    <a:moveTo>
                      <a:pt x="15708" y="48228"/>
                    </a:moveTo>
                    <a:lnTo>
                      <a:pt x="16035" y="48555"/>
                    </a:lnTo>
                    <a:lnTo>
                      <a:pt x="16362" y="48228"/>
                    </a:lnTo>
                    <a:lnTo>
                      <a:pt x="16035" y="47901"/>
                    </a:lnTo>
                    <a:close/>
                    <a:moveTo>
                      <a:pt x="15250" y="47770"/>
                    </a:moveTo>
                    <a:lnTo>
                      <a:pt x="15577" y="48098"/>
                    </a:lnTo>
                    <a:lnTo>
                      <a:pt x="15904" y="47770"/>
                    </a:lnTo>
                    <a:lnTo>
                      <a:pt x="15577" y="47443"/>
                    </a:lnTo>
                    <a:close/>
                    <a:moveTo>
                      <a:pt x="14792" y="47313"/>
                    </a:moveTo>
                    <a:lnTo>
                      <a:pt x="15119" y="47640"/>
                    </a:lnTo>
                    <a:lnTo>
                      <a:pt x="15446" y="47313"/>
                    </a:lnTo>
                    <a:lnTo>
                      <a:pt x="15119" y="46986"/>
                    </a:lnTo>
                    <a:close/>
                    <a:moveTo>
                      <a:pt x="14333" y="46854"/>
                    </a:moveTo>
                    <a:lnTo>
                      <a:pt x="14660" y="47182"/>
                    </a:lnTo>
                    <a:lnTo>
                      <a:pt x="14988" y="46854"/>
                    </a:lnTo>
                    <a:lnTo>
                      <a:pt x="14660" y="46526"/>
                    </a:lnTo>
                    <a:close/>
                    <a:moveTo>
                      <a:pt x="13876" y="46396"/>
                    </a:moveTo>
                    <a:lnTo>
                      <a:pt x="14202" y="46724"/>
                    </a:lnTo>
                    <a:lnTo>
                      <a:pt x="14529" y="46396"/>
                    </a:lnTo>
                    <a:lnTo>
                      <a:pt x="14202" y="46068"/>
                    </a:lnTo>
                    <a:close/>
                    <a:moveTo>
                      <a:pt x="13418" y="45938"/>
                    </a:moveTo>
                    <a:lnTo>
                      <a:pt x="13744" y="46265"/>
                    </a:lnTo>
                    <a:lnTo>
                      <a:pt x="14071" y="45938"/>
                    </a:lnTo>
                    <a:lnTo>
                      <a:pt x="13744" y="45611"/>
                    </a:lnTo>
                    <a:close/>
                    <a:moveTo>
                      <a:pt x="12959" y="45480"/>
                    </a:moveTo>
                    <a:lnTo>
                      <a:pt x="13286" y="45808"/>
                    </a:lnTo>
                    <a:lnTo>
                      <a:pt x="13614" y="45480"/>
                    </a:lnTo>
                    <a:lnTo>
                      <a:pt x="13286" y="45153"/>
                    </a:lnTo>
                    <a:close/>
                    <a:moveTo>
                      <a:pt x="12501" y="45022"/>
                    </a:moveTo>
                    <a:lnTo>
                      <a:pt x="12829" y="45350"/>
                    </a:lnTo>
                    <a:lnTo>
                      <a:pt x="13156" y="45022"/>
                    </a:lnTo>
                    <a:lnTo>
                      <a:pt x="12829" y="44695"/>
                    </a:lnTo>
                    <a:close/>
                    <a:moveTo>
                      <a:pt x="12043" y="44565"/>
                    </a:moveTo>
                    <a:lnTo>
                      <a:pt x="12370" y="44891"/>
                    </a:lnTo>
                    <a:lnTo>
                      <a:pt x="12698" y="44565"/>
                    </a:lnTo>
                    <a:lnTo>
                      <a:pt x="12370" y="44236"/>
                    </a:lnTo>
                    <a:close/>
                    <a:moveTo>
                      <a:pt x="11585" y="44105"/>
                    </a:moveTo>
                    <a:lnTo>
                      <a:pt x="11913" y="44433"/>
                    </a:lnTo>
                    <a:lnTo>
                      <a:pt x="12240" y="44105"/>
                    </a:lnTo>
                    <a:lnTo>
                      <a:pt x="11913" y="43778"/>
                    </a:lnTo>
                    <a:close/>
                    <a:moveTo>
                      <a:pt x="11128" y="43647"/>
                    </a:moveTo>
                    <a:lnTo>
                      <a:pt x="11455" y="43974"/>
                    </a:lnTo>
                    <a:lnTo>
                      <a:pt x="11782" y="43647"/>
                    </a:lnTo>
                    <a:lnTo>
                      <a:pt x="11455" y="43321"/>
                    </a:lnTo>
                    <a:close/>
                    <a:moveTo>
                      <a:pt x="10670" y="43190"/>
                    </a:moveTo>
                    <a:lnTo>
                      <a:pt x="10997" y="43517"/>
                    </a:lnTo>
                    <a:lnTo>
                      <a:pt x="11324" y="43190"/>
                    </a:lnTo>
                    <a:lnTo>
                      <a:pt x="10997" y="42863"/>
                    </a:lnTo>
                    <a:close/>
                    <a:moveTo>
                      <a:pt x="10211" y="42732"/>
                    </a:moveTo>
                    <a:lnTo>
                      <a:pt x="10539" y="43059"/>
                    </a:lnTo>
                    <a:lnTo>
                      <a:pt x="10866" y="42732"/>
                    </a:lnTo>
                    <a:lnTo>
                      <a:pt x="10539" y="42405"/>
                    </a:lnTo>
                    <a:close/>
                    <a:moveTo>
                      <a:pt x="9753" y="42274"/>
                    </a:moveTo>
                    <a:lnTo>
                      <a:pt x="10080" y="42602"/>
                    </a:lnTo>
                    <a:lnTo>
                      <a:pt x="10408" y="42274"/>
                    </a:lnTo>
                    <a:lnTo>
                      <a:pt x="10080" y="41946"/>
                    </a:lnTo>
                    <a:close/>
                    <a:moveTo>
                      <a:pt x="9295" y="41816"/>
                    </a:moveTo>
                    <a:lnTo>
                      <a:pt x="9622" y="42144"/>
                    </a:lnTo>
                    <a:lnTo>
                      <a:pt x="9949" y="41816"/>
                    </a:lnTo>
                    <a:lnTo>
                      <a:pt x="9622" y="41488"/>
                    </a:lnTo>
                    <a:close/>
                    <a:moveTo>
                      <a:pt x="8837" y="41358"/>
                    </a:moveTo>
                    <a:lnTo>
                      <a:pt x="9164" y="41685"/>
                    </a:lnTo>
                    <a:lnTo>
                      <a:pt x="9491" y="41358"/>
                    </a:lnTo>
                    <a:lnTo>
                      <a:pt x="9164" y="41031"/>
                    </a:lnTo>
                    <a:close/>
                    <a:moveTo>
                      <a:pt x="8379" y="40900"/>
                    </a:moveTo>
                    <a:lnTo>
                      <a:pt x="8706" y="41227"/>
                    </a:lnTo>
                    <a:lnTo>
                      <a:pt x="9034" y="40900"/>
                    </a:lnTo>
                    <a:lnTo>
                      <a:pt x="8706" y="40573"/>
                    </a:lnTo>
                    <a:close/>
                    <a:moveTo>
                      <a:pt x="7921" y="40442"/>
                    </a:moveTo>
                    <a:lnTo>
                      <a:pt x="8249" y="40769"/>
                    </a:lnTo>
                    <a:lnTo>
                      <a:pt x="8576" y="40442"/>
                    </a:lnTo>
                    <a:lnTo>
                      <a:pt x="8249" y="40115"/>
                    </a:lnTo>
                    <a:close/>
                    <a:moveTo>
                      <a:pt x="7463" y="39984"/>
                    </a:moveTo>
                    <a:lnTo>
                      <a:pt x="7790" y="40311"/>
                    </a:lnTo>
                    <a:lnTo>
                      <a:pt x="8118" y="39984"/>
                    </a:lnTo>
                    <a:lnTo>
                      <a:pt x="7790" y="39656"/>
                    </a:lnTo>
                    <a:close/>
                    <a:moveTo>
                      <a:pt x="7005" y="39526"/>
                    </a:moveTo>
                    <a:lnTo>
                      <a:pt x="7332" y="39853"/>
                    </a:lnTo>
                    <a:lnTo>
                      <a:pt x="7659" y="39526"/>
                    </a:lnTo>
                    <a:lnTo>
                      <a:pt x="7332" y="39199"/>
                    </a:lnTo>
                    <a:close/>
                    <a:moveTo>
                      <a:pt x="6547" y="39068"/>
                    </a:moveTo>
                    <a:lnTo>
                      <a:pt x="6874" y="39394"/>
                    </a:lnTo>
                    <a:lnTo>
                      <a:pt x="7201" y="39068"/>
                    </a:lnTo>
                    <a:lnTo>
                      <a:pt x="6874" y="38740"/>
                    </a:lnTo>
                    <a:close/>
                    <a:moveTo>
                      <a:pt x="6089" y="38609"/>
                    </a:moveTo>
                    <a:lnTo>
                      <a:pt x="6416" y="38936"/>
                    </a:lnTo>
                    <a:lnTo>
                      <a:pt x="6743" y="38609"/>
                    </a:lnTo>
                    <a:lnTo>
                      <a:pt x="6416" y="38282"/>
                    </a:lnTo>
                    <a:close/>
                    <a:moveTo>
                      <a:pt x="5631" y="38151"/>
                    </a:moveTo>
                    <a:lnTo>
                      <a:pt x="5959" y="38478"/>
                    </a:lnTo>
                    <a:lnTo>
                      <a:pt x="6285" y="38151"/>
                    </a:lnTo>
                    <a:lnTo>
                      <a:pt x="5959" y="37824"/>
                    </a:lnTo>
                    <a:close/>
                    <a:moveTo>
                      <a:pt x="5172" y="37693"/>
                    </a:moveTo>
                    <a:lnTo>
                      <a:pt x="5499" y="38021"/>
                    </a:lnTo>
                    <a:lnTo>
                      <a:pt x="5827" y="37693"/>
                    </a:lnTo>
                    <a:lnTo>
                      <a:pt x="5499" y="37365"/>
                    </a:lnTo>
                    <a:close/>
                    <a:moveTo>
                      <a:pt x="4714" y="37235"/>
                    </a:moveTo>
                    <a:lnTo>
                      <a:pt x="5041" y="37563"/>
                    </a:lnTo>
                    <a:lnTo>
                      <a:pt x="5368" y="37235"/>
                    </a:lnTo>
                    <a:lnTo>
                      <a:pt x="5041" y="36908"/>
                    </a:lnTo>
                    <a:close/>
                    <a:moveTo>
                      <a:pt x="18914" y="52350"/>
                    </a:moveTo>
                    <a:lnTo>
                      <a:pt x="19149" y="52586"/>
                    </a:lnTo>
                    <a:lnTo>
                      <a:pt x="19380" y="52539"/>
                    </a:lnTo>
                    <a:lnTo>
                      <a:pt x="19569" y="52350"/>
                    </a:lnTo>
                    <a:lnTo>
                      <a:pt x="19242" y="52023"/>
                    </a:lnTo>
                    <a:close/>
                    <a:moveTo>
                      <a:pt x="18456" y="51893"/>
                    </a:moveTo>
                    <a:lnTo>
                      <a:pt x="18783" y="52220"/>
                    </a:lnTo>
                    <a:lnTo>
                      <a:pt x="19110" y="51893"/>
                    </a:lnTo>
                    <a:lnTo>
                      <a:pt x="18783" y="51565"/>
                    </a:lnTo>
                    <a:close/>
                    <a:moveTo>
                      <a:pt x="17998" y="51435"/>
                    </a:moveTo>
                    <a:lnTo>
                      <a:pt x="18325" y="51763"/>
                    </a:lnTo>
                    <a:lnTo>
                      <a:pt x="18652" y="51435"/>
                    </a:lnTo>
                    <a:lnTo>
                      <a:pt x="18325" y="51108"/>
                    </a:lnTo>
                    <a:close/>
                    <a:moveTo>
                      <a:pt x="17540" y="50976"/>
                    </a:moveTo>
                    <a:lnTo>
                      <a:pt x="17867" y="51305"/>
                    </a:lnTo>
                    <a:lnTo>
                      <a:pt x="18194" y="50976"/>
                    </a:lnTo>
                    <a:lnTo>
                      <a:pt x="17867" y="50649"/>
                    </a:lnTo>
                    <a:close/>
                    <a:moveTo>
                      <a:pt x="17082" y="50519"/>
                    </a:moveTo>
                    <a:lnTo>
                      <a:pt x="17409" y="50846"/>
                    </a:lnTo>
                    <a:lnTo>
                      <a:pt x="17737" y="50519"/>
                    </a:lnTo>
                    <a:lnTo>
                      <a:pt x="17409" y="50191"/>
                    </a:lnTo>
                    <a:close/>
                    <a:moveTo>
                      <a:pt x="16624" y="50061"/>
                    </a:moveTo>
                    <a:lnTo>
                      <a:pt x="16952" y="50388"/>
                    </a:lnTo>
                    <a:lnTo>
                      <a:pt x="17279" y="50061"/>
                    </a:lnTo>
                    <a:lnTo>
                      <a:pt x="16952" y="49733"/>
                    </a:lnTo>
                    <a:close/>
                    <a:moveTo>
                      <a:pt x="16166" y="49603"/>
                    </a:moveTo>
                    <a:lnTo>
                      <a:pt x="16493" y="49930"/>
                    </a:lnTo>
                    <a:lnTo>
                      <a:pt x="16819" y="49603"/>
                    </a:lnTo>
                    <a:lnTo>
                      <a:pt x="16493" y="49276"/>
                    </a:lnTo>
                    <a:close/>
                    <a:moveTo>
                      <a:pt x="15708" y="49145"/>
                    </a:moveTo>
                    <a:lnTo>
                      <a:pt x="16035" y="49472"/>
                    </a:lnTo>
                    <a:lnTo>
                      <a:pt x="16362" y="49145"/>
                    </a:lnTo>
                    <a:lnTo>
                      <a:pt x="16035" y="48818"/>
                    </a:lnTo>
                    <a:close/>
                    <a:moveTo>
                      <a:pt x="15250" y="48686"/>
                    </a:moveTo>
                    <a:lnTo>
                      <a:pt x="15577" y="49014"/>
                    </a:lnTo>
                    <a:lnTo>
                      <a:pt x="15904" y="48686"/>
                    </a:lnTo>
                    <a:lnTo>
                      <a:pt x="15577" y="48359"/>
                    </a:lnTo>
                    <a:close/>
                    <a:moveTo>
                      <a:pt x="14792" y="48228"/>
                    </a:moveTo>
                    <a:lnTo>
                      <a:pt x="15119" y="48555"/>
                    </a:lnTo>
                    <a:lnTo>
                      <a:pt x="15446" y="48228"/>
                    </a:lnTo>
                    <a:lnTo>
                      <a:pt x="15119" y="47901"/>
                    </a:lnTo>
                    <a:close/>
                    <a:moveTo>
                      <a:pt x="14333" y="47770"/>
                    </a:moveTo>
                    <a:lnTo>
                      <a:pt x="14660" y="48098"/>
                    </a:lnTo>
                    <a:lnTo>
                      <a:pt x="14988" y="47770"/>
                    </a:lnTo>
                    <a:lnTo>
                      <a:pt x="14660" y="47443"/>
                    </a:lnTo>
                    <a:close/>
                    <a:moveTo>
                      <a:pt x="13876" y="47313"/>
                    </a:moveTo>
                    <a:lnTo>
                      <a:pt x="14202" y="47640"/>
                    </a:lnTo>
                    <a:lnTo>
                      <a:pt x="14529" y="47313"/>
                    </a:lnTo>
                    <a:lnTo>
                      <a:pt x="14202" y="46986"/>
                    </a:lnTo>
                    <a:close/>
                    <a:moveTo>
                      <a:pt x="13418" y="46854"/>
                    </a:moveTo>
                    <a:lnTo>
                      <a:pt x="13744" y="47182"/>
                    </a:lnTo>
                    <a:lnTo>
                      <a:pt x="14071" y="46854"/>
                    </a:lnTo>
                    <a:lnTo>
                      <a:pt x="13744" y="46526"/>
                    </a:lnTo>
                    <a:close/>
                    <a:moveTo>
                      <a:pt x="12959" y="46396"/>
                    </a:moveTo>
                    <a:lnTo>
                      <a:pt x="13286" y="46724"/>
                    </a:lnTo>
                    <a:lnTo>
                      <a:pt x="13614" y="46396"/>
                    </a:lnTo>
                    <a:lnTo>
                      <a:pt x="13286" y="46068"/>
                    </a:lnTo>
                    <a:close/>
                    <a:moveTo>
                      <a:pt x="12501" y="45938"/>
                    </a:moveTo>
                    <a:lnTo>
                      <a:pt x="12829" y="46265"/>
                    </a:lnTo>
                    <a:lnTo>
                      <a:pt x="13156" y="45938"/>
                    </a:lnTo>
                    <a:lnTo>
                      <a:pt x="12829" y="45611"/>
                    </a:lnTo>
                    <a:close/>
                    <a:moveTo>
                      <a:pt x="12043" y="45480"/>
                    </a:moveTo>
                    <a:lnTo>
                      <a:pt x="12370" y="45808"/>
                    </a:lnTo>
                    <a:lnTo>
                      <a:pt x="12698" y="45480"/>
                    </a:lnTo>
                    <a:lnTo>
                      <a:pt x="12370" y="45153"/>
                    </a:lnTo>
                    <a:close/>
                    <a:moveTo>
                      <a:pt x="11585" y="45022"/>
                    </a:moveTo>
                    <a:lnTo>
                      <a:pt x="11913" y="45350"/>
                    </a:lnTo>
                    <a:lnTo>
                      <a:pt x="12240" y="45022"/>
                    </a:lnTo>
                    <a:lnTo>
                      <a:pt x="11913" y="44695"/>
                    </a:lnTo>
                    <a:close/>
                    <a:moveTo>
                      <a:pt x="11128" y="44565"/>
                    </a:moveTo>
                    <a:lnTo>
                      <a:pt x="11455" y="44891"/>
                    </a:lnTo>
                    <a:lnTo>
                      <a:pt x="11782" y="44565"/>
                    </a:lnTo>
                    <a:lnTo>
                      <a:pt x="11455" y="44236"/>
                    </a:lnTo>
                    <a:close/>
                    <a:moveTo>
                      <a:pt x="10670" y="44105"/>
                    </a:moveTo>
                    <a:lnTo>
                      <a:pt x="10997" y="44433"/>
                    </a:lnTo>
                    <a:lnTo>
                      <a:pt x="11324" y="44105"/>
                    </a:lnTo>
                    <a:lnTo>
                      <a:pt x="10997" y="43778"/>
                    </a:lnTo>
                    <a:close/>
                    <a:moveTo>
                      <a:pt x="10211" y="43647"/>
                    </a:moveTo>
                    <a:lnTo>
                      <a:pt x="10539" y="43974"/>
                    </a:lnTo>
                    <a:lnTo>
                      <a:pt x="10866" y="43647"/>
                    </a:lnTo>
                    <a:lnTo>
                      <a:pt x="10539" y="43321"/>
                    </a:lnTo>
                    <a:close/>
                    <a:moveTo>
                      <a:pt x="9753" y="43190"/>
                    </a:moveTo>
                    <a:lnTo>
                      <a:pt x="10080" y="43517"/>
                    </a:lnTo>
                    <a:lnTo>
                      <a:pt x="10408" y="43190"/>
                    </a:lnTo>
                    <a:lnTo>
                      <a:pt x="10080" y="42863"/>
                    </a:lnTo>
                    <a:close/>
                    <a:moveTo>
                      <a:pt x="9295" y="42732"/>
                    </a:moveTo>
                    <a:lnTo>
                      <a:pt x="9622" y="43059"/>
                    </a:lnTo>
                    <a:lnTo>
                      <a:pt x="9949" y="42732"/>
                    </a:lnTo>
                    <a:lnTo>
                      <a:pt x="9622" y="42405"/>
                    </a:lnTo>
                    <a:close/>
                    <a:moveTo>
                      <a:pt x="8837" y="42274"/>
                    </a:moveTo>
                    <a:lnTo>
                      <a:pt x="9164" y="42602"/>
                    </a:lnTo>
                    <a:lnTo>
                      <a:pt x="9491" y="42274"/>
                    </a:lnTo>
                    <a:lnTo>
                      <a:pt x="9164" y="41946"/>
                    </a:lnTo>
                    <a:close/>
                    <a:moveTo>
                      <a:pt x="8379" y="41816"/>
                    </a:moveTo>
                    <a:lnTo>
                      <a:pt x="8706" y="42144"/>
                    </a:lnTo>
                    <a:lnTo>
                      <a:pt x="9034" y="41816"/>
                    </a:lnTo>
                    <a:lnTo>
                      <a:pt x="8706" y="41488"/>
                    </a:lnTo>
                    <a:close/>
                    <a:moveTo>
                      <a:pt x="7921" y="41358"/>
                    </a:moveTo>
                    <a:lnTo>
                      <a:pt x="8249" y="41685"/>
                    </a:lnTo>
                    <a:lnTo>
                      <a:pt x="8576" y="41358"/>
                    </a:lnTo>
                    <a:lnTo>
                      <a:pt x="8249" y="41031"/>
                    </a:lnTo>
                    <a:close/>
                    <a:moveTo>
                      <a:pt x="7463" y="40900"/>
                    </a:moveTo>
                    <a:lnTo>
                      <a:pt x="7790" y="41227"/>
                    </a:lnTo>
                    <a:lnTo>
                      <a:pt x="8118" y="40900"/>
                    </a:lnTo>
                    <a:lnTo>
                      <a:pt x="7790" y="40573"/>
                    </a:lnTo>
                    <a:close/>
                    <a:moveTo>
                      <a:pt x="7005" y="40442"/>
                    </a:moveTo>
                    <a:lnTo>
                      <a:pt x="7332" y="40769"/>
                    </a:lnTo>
                    <a:lnTo>
                      <a:pt x="7659" y="40442"/>
                    </a:lnTo>
                    <a:lnTo>
                      <a:pt x="7332" y="40115"/>
                    </a:lnTo>
                    <a:close/>
                    <a:moveTo>
                      <a:pt x="6547" y="39984"/>
                    </a:moveTo>
                    <a:lnTo>
                      <a:pt x="6874" y="40311"/>
                    </a:lnTo>
                    <a:lnTo>
                      <a:pt x="7201" y="39984"/>
                    </a:lnTo>
                    <a:lnTo>
                      <a:pt x="6874" y="39656"/>
                    </a:lnTo>
                    <a:close/>
                    <a:moveTo>
                      <a:pt x="6089" y="39526"/>
                    </a:moveTo>
                    <a:lnTo>
                      <a:pt x="6416" y="39853"/>
                    </a:lnTo>
                    <a:lnTo>
                      <a:pt x="6743" y="39526"/>
                    </a:lnTo>
                    <a:lnTo>
                      <a:pt x="6416" y="39199"/>
                    </a:lnTo>
                    <a:close/>
                    <a:moveTo>
                      <a:pt x="5631" y="39068"/>
                    </a:moveTo>
                    <a:lnTo>
                      <a:pt x="5959" y="39394"/>
                    </a:lnTo>
                    <a:lnTo>
                      <a:pt x="6285" y="39068"/>
                    </a:lnTo>
                    <a:lnTo>
                      <a:pt x="5959" y="38740"/>
                    </a:lnTo>
                    <a:close/>
                    <a:moveTo>
                      <a:pt x="5172" y="38609"/>
                    </a:moveTo>
                    <a:lnTo>
                      <a:pt x="5499" y="38936"/>
                    </a:lnTo>
                    <a:lnTo>
                      <a:pt x="5827" y="38609"/>
                    </a:lnTo>
                    <a:lnTo>
                      <a:pt x="5499" y="38282"/>
                    </a:lnTo>
                    <a:close/>
                    <a:moveTo>
                      <a:pt x="4714" y="38151"/>
                    </a:moveTo>
                    <a:lnTo>
                      <a:pt x="5041" y="38478"/>
                    </a:lnTo>
                    <a:lnTo>
                      <a:pt x="5368" y="38151"/>
                    </a:lnTo>
                    <a:lnTo>
                      <a:pt x="5041" y="37824"/>
                    </a:lnTo>
                    <a:close/>
                    <a:moveTo>
                      <a:pt x="4256" y="37693"/>
                    </a:moveTo>
                    <a:lnTo>
                      <a:pt x="4583" y="38021"/>
                    </a:lnTo>
                    <a:lnTo>
                      <a:pt x="4911" y="37693"/>
                    </a:lnTo>
                    <a:lnTo>
                      <a:pt x="4583" y="37365"/>
                    </a:lnTo>
                    <a:close/>
                    <a:moveTo>
                      <a:pt x="17998" y="52350"/>
                    </a:moveTo>
                    <a:lnTo>
                      <a:pt x="18325" y="52677"/>
                    </a:lnTo>
                    <a:lnTo>
                      <a:pt x="18652" y="52350"/>
                    </a:lnTo>
                    <a:lnTo>
                      <a:pt x="18325" y="52023"/>
                    </a:lnTo>
                    <a:close/>
                    <a:moveTo>
                      <a:pt x="17540" y="51893"/>
                    </a:moveTo>
                    <a:lnTo>
                      <a:pt x="17867" y="52220"/>
                    </a:lnTo>
                    <a:lnTo>
                      <a:pt x="18194" y="51893"/>
                    </a:lnTo>
                    <a:lnTo>
                      <a:pt x="17867" y="51565"/>
                    </a:lnTo>
                    <a:close/>
                    <a:moveTo>
                      <a:pt x="17082" y="51435"/>
                    </a:moveTo>
                    <a:lnTo>
                      <a:pt x="17409" y="51763"/>
                    </a:lnTo>
                    <a:lnTo>
                      <a:pt x="17737" y="51435"/>
                    </a:lnTo>
                    <a:lnTo>
                      <a:pt x="17409" y="51108"/>
                    </a:lnTo>
                    <a:close/>
                    <a:moveTo>
                      <a:pt x="16624" y="50976"/>
                    </a:moveTo>
                    <a:lnTo>
                      <a:pt x="16952" y="51305"/>
                    </a:lnTo>
                    <a:lnTo>
                      <a:pt x="17279" y="50976"/>
                    </a:lnTo>
                    <a:lnTo>
                      <a:pt x="16952" y="50649"/>
                    </a:lnTo>
                    <a:close/>
                    <a:moveTo>
                      <a:pt x="16166" y="50519"/>
                    </a:moveTo>
                    <a:lnTo>
                      <a:pt x="16493" y="50846"/>
                    </a:lnTo>
                    <a:lnTo>
                      <a:pt x="16819" y="50519"/>
                    </a:lnTo>
                    <a:lnTo>
                      <a:pt x="16493" y="50191"/>
                    </a:lnTo>
                    <a:close/>
                    <a:moveTo>
                      <a:pt x="15708" y="50061"/>
                    </a:moveTo>
                    <a:lnTo>
                      <a:pt x="16035" y="50388"/>
                    </a:lnTo>
                    <a:lnTo>
                      <a:pt x="16362" y="50061"/>
                    </a:lnTo>
                    <a:lnTo>
                      <a:pt x="16035" y="49733"/>
                    </a:lnTo>
                    <a:close/>
                    <a:moveTo>
                      <a:pt x="15250" y="49603"/>
                    </a:moveTo>
                    <a:lnTo>
                      <a:pt x="15577" y="49930"/>
                    </a:lnTo>
                    <a:lnTo>
                      <a:pt x="15904" y="49603"/>
                    </a:lnTo>
                    <a:lnTo>
                      <a:pt x="15577" y="49276"/>
                    </a:lnTo>
                    <a:close/>
                    <a:moveTo>
                      <a:pt x="14792" y="49145"/>
                    </a:moveTo>
                    <a:lnTo>
                      <a:pt x="15119" y="49472"/>
                    </a:lnTo>
                    <a:lnTo>
                      <a:pt x="15446" y="49145"/>
                    </a:lnTo>
                    <a:lnTo>
                      <a:pt x="15119" y="48818"/>
                    </a:lnTo>
                    <a:close/>
                    <a:moveTo>
                      <a:pt x="14333" y="48686"/>
                    </a:moveTo>
                    <a:lnTo>
                      <a:pt x="14660" y="49014"/>
                    </a:lnTo>
                    <a:lnTo>
                      <a:pt x="14988" y="48686"/>
                    </a:lnTo>
                    <a:lnTo>
                      <a:pt x="14660" y="48359"/>
                    </a:lnTo>
                    <a:close/>
                    <a:moveTo>
                      <a:pt x="13876" y="48228"/>
                    </a:moveTo>
                    <a:lnTo>
                      <a:pt x="14202" y="48555"/>
                    </a:lnTo>
                    <a:lnTo>
                      <a:pt x="14529" y="48228"/>
                    </a:lnTo>
                    <a:lnTo>
                      <a:pt x="14202" y="47901"/>
                    </a:lnTo>
                    <a:close/>
                    <a:moveTo>
                      <a:pt x="13418" y="47770"/>
                    </a:moveTo>
                    <a:lnTo>
                      <a:pt x="13744" y="48098"/>
                    </a:lnTo>
                    <a:lnTo>
                      <a:pt x="14071" y="47770"/>
                    </a:lnTo>
                    <a:lnTo>
                      <a:pt x="13744" y="47443"/>
                    </a:lnTo>
                    <a:close/>
                    <a:moveTo>
                      <a:pt x="12959" y="47313"/>
                    </a:moveTo>
                    <a:lnTo>
                      <a:pt x="13286" y="47640"/>
                    </a:lnTo>
                    <a:lnTo>
                      <a:pt x="13614" y="47313"/>
                    </a:lnTo>
                    <a:lnTo>
                      <a:pt x="13286" y="46986"/>
                    </a:lnTo>
                    <a:close/>
                    <a:moveTo>
                      <a:pt x="12501" y="46854"/>
                    </a:moveTo>
                    <a:lnTo>
                      <a:pt x="12829" y="47182"/>
                    </a:lnTo>
                    <a:lnTo>
                      <a:pt x="13156" y="46854"/>
                    </a:lnTo>
                    <a:lnTo>
                      <a:pt x="12829" y="46526"/>
                    </a:lnTo>
                    <a:close/>
                    <a:moveTo>
                      <a:pt x="12043" y="46396"/>
                    </a:moveTo>
                    <a:lnTo>
                      <a:pt x="12370" y="46724"/>
                    </a:lnTo>
                    <a:lnTo>
                      <a:pt x="12698" y="46396"/>
                    </a:lnTo>
                    <a:lnTo>
                      <a:pt x="12370" y="46068"/>
                    </a:lnTo>
                    <a:close/>
                    <a:moveTo>
                      <a:pt x="11585" y="45938"/>
                    </a:moveTo>
                    <a:lnTo>
                      <a:pt x="11913" y="46265"/>
                    </a:lnTo>
                    <a:lnTo>
                      <a:pt x="12240" y="45938"/>
                    </a:lnTo>
                    <a:lnTo>
                      <a:pt x="11913" y="45611"/>
                    </a:lnTo>
                    <a:close/>
                    <a:moveTo>
                      <a:pt x="11128" y="45480"/>
                    </a:moveTo>
                    <a:lnTo>
                      <a:pt x="11455" y="45808"/>
                    </a:lnTo>
                    <a:lnTo>
                      <a:pt x="11782" y="45480"/>
                    </a:lnTo>
                    <a:lnTo>
                      <a:pt x="11455" y="45153"/>
                    </a:lnTo>
                    <a:close/>
                    <a:moveTo>
                      <a:pt x="10670" y="45022"/>
                    </a:moveTo>
                    <a:lnTo>
                      <a:pt x="10997" y="45350"/>
                    </a:lnTo>
                    <a:lnTo>
                      <a:pt x="11324" y="45022"/>
                    </a:lnTo>
                    <a:lnTo>
                      <a:pt x="10997" y="44695"/>
                    </a:lnTo>
                    <a:close/>
                    <a:moveTo>
                      <a:pt x="10211" y="44565"/>
                    </a:moveTo>
                    <a:lnTo>
                      <a:pt x="10539" y="44891"/>
                    </a:lnTo>
                    <a:lnTo>
                      <a:pt x="10866" y="44565"/>
                    </a:lnTo>
                    <a:lnTo>
                      <a:pt x="10539" y="44236"/>
                    </a:lnTo>
                    <a:close/>
                    <a:moveTo>
                      <a:pt x="9753" y="44105"/>
                    </a:moveTo>
                    <a:lnTo>
                      <a:pt x="10080" y="44433"/>
                    </a:lnTo>
                    <a:lnTo>
                      <a:pt x="10408" y="44105"/>
                    </a:lnTo>
                    <a:lnTo>
                      <a:pt x="10080" y="43778"/>
                    </a:lnTo>
                    <a:close/>
                    <a:moveTo>
                      <a:pt x="9295" y="43647"/>
                    </a:moveTo>
                    <a:lnTo>
                      <a:pt x="9622" y="43974"/>
                    </a:lnTo>
                    <a:lnTo>
                      <a:pt x="9949" y="43647"/>
                    </a:lnTo>
                    <a:lnTo>
                      <a:pt x="9622" y="43321"/>
                    </a:lnTo>
                    <a:close/>
                    <a:moveTo>
                      <a:pt x="8837" y="43190"/>
                    </a:moveTo>
                    <a:lnTo>
                      <a:pt x="9164" y="43517"/>
                    </a:lnTo>
                    <a:lnTo>
                      <a:pt x="9491" y="43190"/>
                    </a:lnTo>
                    <a:lnTo>
                      <a:pt x="9164" y="42863"/>
                    </a:lnTo>
                    <a:close/>
                    <a:moveTo>
                      <a:pt x="8379" y="42732"/>
                    </a:moveTo>
                    <a:lnTo>
                      <a:pt x="8706" y="43059"/>
                    </a:lnTo>
                    <a:lnTo>
                      <a:pt x="9034" y="42732"/>
                    </a:lnTo>
                    <a:lnTo>
                      <a:pt x="8706" y="42405"/>
                    </a:lnTo>
                    <a:close/>
                    <a:moveTo>
                      <a:pt x="7921" y="42274"/>
                    </a:moveTo>
                    <a:lnTo>
                      <a:pt x="8249" y="42602"/>
                    </a:lnTo>
                    <a:lnTo>
                      <a:pt x="8576" y="42274"/>
                    </a:lnTo>
                    <a:lnTo>
                      <a:pt x="8249" y="41946"/>
                    </a:lnTo>
                    <a:close/>
                    <a:moveTo>
                      <a:pt x="7463" y="41816"/>
                    </a:moveTo>
                    <a:lnTo>
                      <a:pt x="7790" y="42144"/>
                    </a:lnTo>
                    <a:lnTo>
                      <a:pt x="8118" y="41816"/>
                    </a:lnTo>
                    <a:lnTo>
                      <a:pt x="7790" y="41488"/>
                    </a:lnTo>
                    <a:close/>
                    <a:moveTo>
                      <a:pt x="7005" y="41358"/>
                    </a:moveTo>
                    <a:lnTo>
                      <a:pt x="7332" y="41685"/>
                    </a:lnTo>
                    <a:lnTo>
                      <a:pt x="7659" y="41358"/>
                    </a:lnTo>
                    <a:lnTo>
                      <a:pt x="7332" y="41031"/>
                    </a:lnTo>
                    <a:close/>
                    <a:moveTo>
                      <a:pt x="6547" y="40900"/>
                    </a:moveTo>
                    <a:lnTo>
                      <a:pt x="6874" y="41227"/>
                    </a:lnTo>
                    <a:lnTo>
                      <a:pt x="7201" y="40900"/>
                    </a:lnTo>
                    <a:lnTo>
                      <a:pt x="6874" y="40573"/>
                    </a:lnTo>
                    <a:close/>
                    <a:moveTo>
                      <a:pt x="6089" y="40442"/>
                    </a:moveTo>
                    <a:lnTo>
                      <a:pt x="6416" y="40769"/>
                    </a:lnTo>
                    <a:lnTo>
                      <a:pt x="6743" y="40442"/>
                    </a:lnTo>
                    <a:lnTo>
                      <a:pt x="6416" y="40115"/>
                    </a:lnTo>
                    <a:close/>
                    <a:moveTo>
                      <a:pt x="5631" y="39984"/>
                    </a:moveTo>
                    <a:lnTo>
                      <a:pt x="5959" y="40311"/>
                    </a:lnTo>
                    <a:lnTo>
                      <a:pt x="6285" y="39984"/>
                    </a:lnTo>
                    <a:lnTo>
                      <a:pt x="5959" y="39656"/>
                    </a:lnTo>
                    <a:close/>
                    <a:moveTo>
                      <a:pt x="5172" y="39526"/>
                    </a:moveTo>
                    <a:lnTo>
                      <a:pt x="5499" y="39853"/>
                    </a:lnTo>
                    <a:lnTo>
                      <a:pt x="5827" y="39526"/>
                    </a:lnTo>
                    <a:lnTo>
                      <a:pt x="5499" y="39199"/>
                    </a:lnTo>
                    <a:close/>
                    <a:moveTo>
                      <a:pt x="4714" y="39068"/>
                    </a:moveTo>
                    <a:lnTo>
                      <a:pt x="5041" y="39394"/>
                    </a:lnTo>
                    <a:lnTo>
                      <a:pt x="5368" y="39068"/>
                    </a:lnTo>
                    <a:lnTo>
                      <a:pt x="5041" y="38740"/>
                    </a:lnTo>
                    <a:close/>
                    <a:moveTo>
                      <a:pt x="4256" y="38609"/>
                    </a:moveTo>
                    <a:lnTo>
                      <a:pt x="4583" y="38936"/>
                    </a:lnTo>
                    <a:lnTo>
                      <a:pt x="4911" y="38609"/>
                    </a:lnTo>
                    <a:lnTo>
                      <a:pt x="4583" y="38282"/>
                    </a:lnTo>
                    <a:close/>
                    <a:moveTo>
                      <a:pt x="3799" y="38151"/>
                    </a:moveTo>
                    <a:lnTo>
                      <a:pt x="4125" y="38478"/>
                    </a:lnTo>
                    <a:lnTo>
                      <a:pt x="4453" y="38151"/>
                    </a:lnTo>
                    <a:lnTo>
                      <a:pt x="4125" y="37824"/>
                    </a:lnTo>
                    <a:close/>
                    <a:moveTo>
                      <a:pt x="17540" y="52809"/>
                    </a:moveTo>
                    <a:lnTo>
                      <a:pt x="17569" y="52838"/>
                    </a:lnTo>
                    <a:cubicBezTo>
                      <a:pt x="17763" y="52815"/>
                      <a:pt x="17955" y="52789"/>
                      <a:pt x="18146" y="52761"/>
                    </a:cubicBezTo>
                    <a:lnTo>
                      <a:pt x="17867" y="52482"/>
                    </a:lnTo>
                    <a:close/>
                    <a:moveTo>
                      <a:pt x="17082" y="52350"/>
                    </a:moveTo>
                    <a:lnTo>
                      <a:pt x="17409" y="52677"/>
                    </a:lnTo>
                    <a:lnTo>
                      <a:pt x="17737" y="52350"/>
                    </a:lnTo>
                    <a:lnTo>
                      <a:pt x="17409" y="52023"/>
                    </a:lnTo>
                    <a:close/>
                    <a:moveTo>
                      <a:pt x="16624" y="51893"/>
                    </a:moveTo>
                    <a:lnTo>
                      <a:pt x="16952" y="52220"/>
                    </a:lnTo>
                    <a:lnTo>
                      <a:pt x="17279" y="51893"/>
                    </a:lnTo>
                    <a:lnTo>
                      <a:pt x="16952" y="51565"/>
                    </a:lnTo>
                    <a:close/>
                    <a:moveTo>
                      <a:pt x="16166" y="51435"/>
                    </a:moveTo>
                    <a:lnTo>
                      <a:pt x="16493" y="51763"/>
                    </a:lnTo>
                    <a:lnTo>
                      <a:pt x="16819" y="51435"/>
                    </a:lnTo>
                    <a:lnTo>
                      <a:pt x="16493" y="51108"/>
                    </a:lnTo>
                    <a:close/>
                    <a:moveTo>
                      <a:pt x="15708" y="50976"/>
                    </a:moveTo>
                    <a:lnTo>
                      <a:pt x="16035" y="51305"/>
                    </a:lnTo>
                    <a:lnTo>
                      <a:pt x="16362" y="50976"/>
                    </a:lnTo>
                    <a:lnTo>
                      <a:pt x="16035" y="50649"/>
                    </a:lnTo>
                    <a:close/>
                    <a:moveTo>
                      <a:pt x="15250" y="50519"/>
                    </a:moveTo>
                    <a:lnTo>
                      <a:pt x="15577" y="50846"/>
                    </a:lnTo>
                    <a:lnTo>
                      <a:pt x="15904" y="50519"/>
                    </a:lnTo>
                    <a:lnTo>
                      <a:pt x="15577" y="50191"/>
                    </a:lnTo>
                    <a:close/>
                    <a:moveTo>
                      <a:pt x="14792" y="50061"/>
                    </a:moveTo>
                    <a:lnTo>
                      <a:pt x="15119" y="50388"/>
                    </a:lnTo>
                    <a:lnTo>
                      <a:pt x="15446" y="50061"/>
                    </a:lnTo>
                    <a:lnTo>
                      <a:pt x="15119" y="49733"/>
                    </a:lnTo>
                    <a:close/>
                    <a:moveTo>
                      <a:pt x="14333" y="49603"/>
                    </a:moveTo>
                    <a:lnTo>
                      <a:pt x="14660" y="49930"/>
                    </a:lnTo>
                    <a:lnTo>
                      <a:pt x="14988" y="49603"/>
                    </a:lnTo>
                    <a:lnTo>
                      <a:pt x="14660" y="49276"/>
                    </a:lnTo>
                    <a:close/>
                    <a:moveTo>
                      <a:pt x="13876" y="49145"/>
                    </a:moveTo>
                    <a:lnTo>
                      <a:pt x="14202" y="49472"/>
                    </a:lnTo>
                    <a:lnTo>
                      <a:pt x="14529" y="49145"/>
                    </a:lnTo>
                    <a:lnTo>
                      <a:pt x="14202" y="48818"/>
                    </a:lnTo>
                    <a:close/>
                    <a:moveTo>
                      <a:pt x="13418" y="48686"/>
                    </a:moveTo>
                    <a:lnTo>
                      <a:pt x="13744" y="49014"/>
                    </a:lnTo>
                    <a:lnTo>
                      <a:pt x="14071" y="48686"/>
                    </a:lnTo>
                    <a:lnTo>
                      <a:pt x="13744" y="48359"/>
                    </a:lnTo>
                    <a:close/>
                    <a:moveTo>
                      <a:pt x="12959" y="48228"/>
                    </a:moveTo>
                    <a:lnTo>
                      <a:pt x="13286" y="48555"/>
                    </a:lnTo>
                    <a:lnTo>
                      <a:pt x="13614" y="48228"/>
                    </a:lnTo>
                    <a:lnTo>
                      <a:pt x="13286" y="47901"/>
                    </a:lnTo>
                    <a:close/>
                    <a:moveTo>
                      <a:pt x="12501" y="47770"/>
                    </a:moveTo>
                    <a:lnTo>
                      <a:pt x="12829" y="48098"/>
                    </a:lnTo>
                    <a:lnTo>
                      <a:pt x="13156" y="47770"/>
                    </a:lnTo>
                    <a:lnTo>
                      <a:pt x="12829" y="47443"/>
                    </a:lnTo>
                    <a:close/>
                    <a:moveTo>
                      <a:pt x="12043" y="47313"/>
                    </a:moveTo>
                    <a:lnTo>
                      <a:pt x="12370" y="47640"/>
                    </a:lnTo>
                    <a:lnTo>
                      <a:pt x="12698" y="47313"/>
                    </a:lnTo>
                    <a:lnTo>
                      <a:pt x="12370" y="46986"/>
                    </a:lnTo>
                    <a:close/>
                    <a:moveTo>
                      <a:pt x="11585" y="46854"/>
                    </a:moveTo>
                    <a:lnTo>
                      <a:pt x="11913" y="47182"/>
                    </a:lnTo>
                    <a:lnTo>
                      <a:pt x="12240" y="46854"/>
                    </a:lnTo>
                    <a:lnTo>
                      <a:pt x="11913" y="46526"/>
                    </a:lnTo>
                    <a:close/>
                    <a:moveTo>
                      <a:pt x="11128" y="46396"/>
                    </a:moveTo>
                    <a:lnTo>
                      <a:pt x="11455" y="46724"/>
                    </a:lnTo>
                    <a:lnTo>
                      <a:pt x="11782" y="46396"/>
                    </a:lnTo>
                    <a:lnTo>
                      <a:pt x="11455" y="46068"/>
                    </a:lnTo>
                    <a:close/>
                    <a:moveTo>
                      <a:pt x="10670" y="45938"/>
                    </a:moveTo>
                    <a:lnTo>
                      <a:pt x="10997" y="46265"/>
                    </a:lnTo>
                    <a:lnTo>
                      <a:pt x="11324" y="45938"/>
                    </a:lnTo>
                    <a:lnTo>
                      <a:pt x="10997" y="45611"/>
                    </a:lnTo>
                    <a:close/>
                    <a:moveTo>
                      <a:pt x="10211" y="45480"/>
                    </a:moveTo>
                    <a:lnTo>
                      <a:pt x="10539" y="45808"/>
                    </a:lnTo>
                    <a:lnTo>
                      <a:pt x="10866" y="45480"/>
                    </a:lnTo>
                    <a:lnTo>
                      <a:pt x="10539" y="45153"/>
                    </a:lnTo>
                    <a:close/>
                    <a:moveTo>
                      <a:pt x="9753" y="45022"/>
                    </a:moveTo>
                    <a:lnTo>
                      <a:pt x="10080" y="45350"/>
                    </a:lnTo>
                    <a:lnTo>
                      <a:pt x="10408" y="45022"/>
                    </a:lnTo>
                    <a:lnTo>
                      <a:pt x="10080" y="44695"/>
                    </a:lnTo>
                    <a:close/>
                    <a:moveTo>
                      <a:pt x="9295" y="44565"/>
                    </a:moveTo>
                    <a:lnTo>
                      <a:pt x="9622" y="44891"/>
                    </a:lnTo>
                    <a:lnTo>
                      <a:pt x="9949" y="44565"/>
                    </a:lnTo>
                    <a:lnTo>
                      <a:pt x="9622" y="44236"/>
                    </a:lnTo>
                    <a:close/>
                    <a:moveTo>
                      <a:pt x="8837" y="44105"/>
                    </a:moveTo>
                    <a:lnTo>
                      <a:pt x="9164" y="44433"/>
                    </a:lnTo>
                    <a:lnTo>
                      <a:pt x="9491" y="44105"/>
                    </a:lnTo>
                    <a:lnTo>
                      <a:pt x="9164" y="43778"/>
                    </a:lnTo>
                    <a:close/>
                    <a:moveTo>
                      <a:pt x="8379" y="43647"/>
                    </a:moveTo>
                    <a:lnTo>
                      <a:pt x="8706" y="43974"/>
                    </a:lnTo>
                    <a:lnTo>
                      <a:pt x="9034" y="43647"/>
                    </a:lnTo>
                    <a:lnTo>
                      <a:pt x="8706" y="43321"/>
                    </a:lnTo>
                    <a:close/>
                    <a:moveTo>
                      <a:pt x="7921" y="43190"/>
                    </a:moveTo>
                    <a:lnTo>
                      <a:pt x="8249" y="43517"/>
                    </a:lnTo>
                    <a:lnTo>
                      <a:pt x="8576" y="43190"/>
                    </a:lnTo>
                    <a:lnTo>
                      <a:pt x="8249" y="42863"/>
                    </a:lnTo>
                    <a:close/>
                    <a:moveTo>
                      <a:pt x="7463" y="42732"/>
                    </a:moveTo>
                    <a:lnTo>
                      <a:pt x="7790" y="43059"/>
                    </a:lnTo>
                    <a:lnTo>
                      <a:pt x="8118" y="42732"/>
                    </a:lnTo>
                    <a:lnTo>
                      <a:pt x="7790" y="42405"/>
                    </a:lnTo>
                    <a:close/>
                    <a:moveTo>
                      <a:pt x="7005" y="42274"/>
                    </a:moveTo>
                    <a:lnTo>
                      <a:pt x="7332" y="42602"/>
                    </a:lnTo>
                    <a:lnTo>
                      <a:pt x="7659" y="42274"/>
                    </a:lnTo>
                    <a:lnTo>
                      <a:pt x="7332" y="41946"/>
                    </a:lnTo>
                    <a:close/>
                    <a:moveTo>
                      <a:pt x="6547" y="41816"/>
                    </a:moveTo>
                    <a:lnTo>
                      <a:pt x="6874" y="42144"/>
                    </a:lnTo>
                    <a:lnTo>
                      <a:pt x="7201" y="41816"/>
                    </a:lnTo>
                    <a:lnTo>
                      <a:pt x="6874" y="41488"/>
                    </a:lnTo>
                    <a:close/>
                    <a:moveTo>
                      <a:pt x="6089" y="41358"/>
                    </a:moveTo>
                    <a:lnTo>
                      <a:pt x="6416" y="41685"/>
                    </a:lnTo>
                    <a:lnTo>
                      <a:pt x="6743" y="41358"/>
                    </a:lnTo>
                    <a:lnTo>
                      <a:pt x="6416" y="41031"/>
                    </a:lnTo>
                    <a:close/>
                    <a:moveTo>
                      <a:pt x="5631" y="40900"/>
                    </a:moveTo>
                    <a:lnTo>
                      <a:pt x="5959" y="41227"/>
                    </a:lnTo>
                    <a:lnTo>
                      <a:pt x="6285" y="40900"/>
                    </a:lnTo>
                    <a:lnTo>
                      <a:pt x="5959" y="40573"/>
                    </a:lnTo>
                    <a:close/>
                    <a:moveTo>
                      <a:pt x="5172" y="40442"/>
                    </a:moveTo>
                    <a:lnTo>
                      <a:pt x="5499" y="40769"/>
                    </a:lnTo>
                    <a:lnTo>
                      <a:pt x="5827" y="40442"/>
                    </a:lnTo>
                    <a:lnTo>
                      <a:pt x="5499" y="40115"/>
                    </a:lnTo>
                    <a:close/>
                    <a:moveTo>
                      <a:pt x="4714" y="39984"/>
                    </a:moveTo>
                    <a:lnTo>
                      <a:pt x="5041" y="40311"/>
                    </a:lnTo>
                    <a:lnTo>
                      <a:pt x="5368" y="39984"/>
                    </a:lnTo>
                    <a:lnTo>
                      <a:pt x="5041" y="39656"/>
                    </a:lnTo>
                    <a:close/>
                    <a:moveTo>
                      <a:pt x="4256" y="39526"/>
                    </a:moveTo>
                    <a:lnTo>
                      <a:pt x="4583" y="39853"/>
                    </a:lnTo>
                    <a:lnTo>
                      <a:pt x="4911" y="39526"/>
                    </a:lnTo>
                    <a:lnTo>
                      <a:pt x="4583" y="39199"/>
                    </a:lnTo>
                    <a:close/>
                    <a:moveTo>
                      <a:pt x="3799" y="39068"/>
                    </a:moveTo>
                    <a:lnTo>
                      <a:pt x="4125" y="39394"/>
                    </a:lnTo>
                    <a:lnTo>
                      <a:pt x="4453" y="39068"/>
                    </a:lnTo>
                    <a:lnTo>
                      <a:pt x="4125" y="38740"/>
                    </a:lnTo>
                    <a:close/>
                    <a:moveTo>
                      <a:pt x="3341" y="38609"/>
                    </a:moveTo>
                    <a:lnTo>
                      <a:pt x="3668" y="38936"/>
                    </a:lnTo>
                    <a:lnTo>
                      <a:pt x="3995" y="38609"/>
                    </a:lnTo>
                    <a:lnTo>
                      <a:pt x="3668" y="38282"/>
                    </a:lnTo>
                    <a:close/>
                    <a:moveTo>
                      <a:pt x="16624" y="52809"/>
                    </a:moveTo>
                    <a:lnTo>
                      <a:pt x="16734" y="52919"/>
                    </a:lnTo>
                    <a:cubicBezTo>
                      <a:pt x="16894" y="52906"/>
                      <a:pt x="17053" y="52893"/>
                      <a:pt x="17211" y="52877"/>
                    </a:cubicBezTo>
                    <a:lnTo>
                      <a:pt x="17279" y="52809"/>
                    </a:lnTo>
                    <a:lnTo>
                      <a:pt x="16952" y="52482"/>
                    </a:lnTo>
                    <a:close/>
                    <a:moveTo>
                      <a:pt x="16166" y="52350"/>
                    </a:moveTo>
                    <a:lnTo>
                      <a:pt x="16493" y="52677"/>
                    </a:lnTo>
                    <a:lnTo>
                      <a:pt x="16819" y="52350"/>
                    </a:lnTo>
                    <a:lnTo>
                      <a:pt x="16493" y="52023"/>
                    </a:lnTo>
                    <a:close/>
                    <a:moveTo>
                      <a:pt x="15708" y="51893"/>
                    </a:moveTo>
                    <a:lnTo>
                      <a:pt x="16035" y="52220"/>
                    </a:lnTo>
                    <a:lnTo>
                      <a:pt x="16362" y="51893"/>
                    </a:lnTo>
                    <a:lnTo>
                      <a:pt x="16035" y="51565"/>
                    </a:lnTo>
                    <a:close/>
                    <a:moveTo>
                      <a:pt x="15250" y="51435"/>
                    </a:moveTo>
                    <a:lnTo>
                      <a:pt x="15577" y="51763"/>
                    </a:lnTo>
                    <a:lnTo>
                      <a:pt x="15904" y="51435"/>
                    </a:lnTo>
                    <a:lnTo>
                      <a:pt x="15577" y="51108"/>
                    </a:lnTo>
                    <a:close/>
                    <a:moveTo>
                      <a:pt x="14792" y="50976"/>
                    </a:moveTo>
                    <a:lnTo>
                      <a:pt x="15119" y="51305"/>
                    </a:lnTo>
                    <a:lnTo>
                      <a:pt x="15446" y="50976"/>
                    </a:lnTo>
                    <a:lnTo>
                      <a:pt x="15119" y="50649"/>
                    </a:lnTo>
                    <a:close/>
                    <a:moveTo>
                      <a:pt x="14333" y="50519"/>
                    </a:moveTo>
                    <a:lnTo>
                      <a:pt x="14660" y="50846"/>
                    </a:lnTo>
                    <a:lnTo>
                      <a:pt x="14988" y="50519"/>
                    </a:lnTo>
                    <a:lnTo>
                      <a:pt x="14660" y="50191"/>
                    </a:lnTo>
                    <a:close/>
                    <a:moveTo>
                      <a:pt x="13876" y="50061"/>
                    </a:moveTo>
                    <a:lnTo>
                      <a:pt x="14202" y="50388"/>
                    </a:lnTo>
                    <a:lnTo>
                      <a:pt x="14529" y="50061"/>
                    </a:lnTo>
                    <a:lnTo>
                      <a:pt x="14202" y="49733"/>
                    </a:lnTo>
                    <a:close/>
                    <a:moveTo>
                      <a:pt x="13418" y="49603"/>
                    </a:moveTo>
                    <a:lnTo>
                      <a:pt x="13744" y="49930"/>
                    </a:lnTo>
                    <a:lnTo>
                      <a:pt x="14071" y="49603"/>
                    </a:lnTo>
                    <a:lnTo>
                      <a:pt x="13744" y="49276"/>
                    </a:lnTo>
                    <a:close/>
                    <a:moveTo>
                      <a:pt x="12959" y="49145"/>
                    </a:moveTo>
                    <a:lnTo>
                      <a:pt x="13286" y="49472"/>
                    </a:lnTo>
                    <a:lnTo>
                      <a:pt x="13614" y="49145"/>
                    </a:lnTo>
                    <a:lnTo>
                      <a:pt x="13286" y="48818"/>
                    </a:lnTo>
                    <a:close/>
                    <a:moveTo>
                      <a:pt x="12501" y="48686"/>
                    </a:moveTo>
                    <a:lnTo>
                      <a:pt x="12829" y="49014"/>
                    </a:lnTo>
                    <a:lnTo>
                      <a:pt x="13156" y="48686"/>
                    </a:lnTo>
                    <a:lnTo>
                      <a:pt x="12829" y="48359"/>
                    </a:lnTo>
                    <a:close/>
                    <a:moveTo>
                      <a:pt x="12043" y="48228"/>
                    </a:moveTo>
                    <a:lnTo>
                      <a:pt x="12370" y="48555"/>
                    </a:lnTo>
                    <a:lnTo>
                      <a:pt x="12698" y="48228"/>
                    </a:lnTo>
                    <a:lnTo>
                      <a:pt x="12370" y="47901"/>
                    </a:lnTo>
                    <a:close/>
                    <a:moveTo>
                      <a:pt x="11585" y="47770"/>
                    </a:moveTo>
                    <a:lnTo>
                      <a:pt x="11913" y="48098"/>
                    </a:lnTo>
                    <a:lnTo>
                      <a:pt x="12240" y="47770"/>
                    </a:lnTo>
                    <a:lnTo>
                      <a:pt x="11913" y="47443"/>
                    </a:lnTo>
                    <a:close/>
                    <a:moveTo>
                      <a:pt x="11128" y="47313"/>
                    </a:moveTo>
                    <a:lnTo>
                      <a:pt x="11455" y="47640"/>
                    </a:lnTo>
                    <a:lnTo>
                      <a:pt x="11782" y="47313"/>
                    </a:lnTo>
                    <a:lnTo>
                      <a:pt x="11455" y="46986"/>
                    </a:lnTo>
                    <a:close/>
                    <a:moveTo>
                      <a:pt x="10670" y="46854"/>
                    </a:moveTo>
                    <a:lnTo>
                      <a:pt x="10997" y="47182"/>
                    </a:lnTo>
                    <a:lnTo>
                      <a:pt x="11324" y="46854"/>
                    </a:lnTo>
                    <a:lnTo>
                      <a:pt x="10997" y="46526"/>
                    </a:lnTo>
                    <a:close/>
                    <a:moveTo>
                      <a:pt x="10211" y="46396"/>
                    </a:moveTo>
                    <a:lnTo>
                      <a:pt x="10539" y="46724"/>
                    </a:lnTo>
                    <a:lnTo>
                      <a:pt x="10866" y="46396"/>
                    </a:lnTo>
                    <a:lnTo>
                      <a:pt x="10539" y="46068"/>
                    </a:lnTo>
                    <a:close/>
                    <a:moveTo>
                      <a:pt x="9753" y="45938"/>
                    </a:moveTo>
                    <a:lnTo>
                      <a:pt x="10080" y="46265"/>
                    </a:lnTo>
                    <a:lnTo>
                      <a:pt x="10408" y="45938"/>
                    </a:lnTo>
                    <a:lnTo>
                      <a:pt x="10080" y="45611"/>
                    </a:lnTo>
                    <a:close/>
                    <a:moveTo>
                      <a:pt x="9295" y="45480"/>
                    </a:moveTo>
                    <a:lnTo>
                      <a:pt x="9622" y="45808"/>
                    </a:lnTo>
                    <a:lnTo>
                      <a:pt x="9949" y="45480"/>
                    </a:lnTo>
                    <a:lnTo>
                      <a:pt x="9622" y="45153"/>
                    </a:lnTo>
                    <a:close/>
                    <a:moveTo>
                      <a:pt x="8837" y="45022"/>
                    </a:moveTo>
                    <a:lnTo>
                      <a:pt x="9164" y="45350"/>
                    </a:lnTo>
                    <a:lnTo>
                      <a:pt x="9491" y="45022"/>
                    </a:lnTo>
                    <a:lnTo>
                      <a:pt x="9164" y="44695"/>
                    </a:lnTo>
                    <a:close/>
                    <a:moveTo>
                      <a:pt x="8379" y="44565"/>
                    </a:moveTo>
                    <a:lnTo>
                      <a:pt x="8706" y="44891"/>
                    </a:lnTo>
                    <a:lnTo>
                      <a:pt x="9034" y="44565"/>
                    </a:lnTo>
                    <a:lnTo>
                      <a:pt x="8706" y="44236"/>
                    </a:lnTo>
                    <a:close/>
                    <a:moveTo>
                      <a:pt x="7921" y="44105"/>
                    </a:moveTo>
                    <a:lnTo>
                      <a:pt x="8249" y="44433"/>
                    </a:lnTo>
                    <a:lnTo>
                      <a:pt x="8576" y="44105"/>
                    </a:lnTo>
                    <a:lnTo>
                      <a:pt x="8249" y="43778"/>
                    </a:lnTo>
                    <a:close/>
                    <a:moveTo>
                      <a:pt x="7463" y="43647"/>
                    </a:moveTo>
                    <a:lnTo>
                      <a:pt x="7790" y="43974"/>
                    </a:lnTo>
                    <a:lnTo>
                      <a:pt x="8118" y="43647"/>
                    </a:lnTo>
                    <a:lnTo>
                      <a:pt x="7790" y="43321"/>
                    </a:lnTo>
                    <a:close/>
                    <a:moveTo>
                      <a:pt x="7005" y="43190"/>
                    </a:moveTo>
                    <a:lnTo>
                      <a:pt x="7332" y="43517"/>
                    </a:lnTo>
                    <a:lnTo>
                      <a:pt x="7659" y="43190"/>
                    </a:lnTo>
                    <a:lnTo>
                      <a:pt x="7332" y="42863"/>
                    </a:lnTo>
                    <a:close/>
                    <a:moveTo>
                      <a:pt x="6547" y="42732"/>
                    </a:moveTo>
                    <a:lnTo>
                      <a:pt x="6874" y="43059"/>
                    </a:lnTo>
                    <a:lnTo>
                      <a:pt x="7201" y="42732"/>
                    </a:lnTo>
                    <a:lnTo>
                      <a:pt x="6874" y="42405"/>
                    </a:lnTo>
                    <a:close/>
                    <a:moveTo>
                      <a:pt x="6089" y="42274"/>
                    </a:moveTo>
                    <a:lnTo>
                      <a:pt x="6416" y="42602"/>
                    </a:lnTo>
                    <a:lnTo>
                      <a:pt x="6743" y="42274"/>
                    </a:lnTo>
                    <a:lnTo>
                      <a:pt x="6416" y="41946"/>
                    </a:lnTo>
                    <a:close/>
                    <a:moveTo>
                      <a:pt x="5631" y="41816"/>
                    </a:moveTo>
                    <a:lnTo>
                      <a:pt x="5959" y="42144"/>
                    </a:lnTo>
                    <a:lnTo>
                      <a:pt x="6285" y="41816"/>
                    </a:lnTo>
                    <a:lnTo>
                      <a:pt x="5959" y="41488"/>
                    </a:lnTo>
                    <a:close/>
                    <a:moveTo>
                      <a:pt x="5172" y="41358"/>
                    </a:moveTo>
                    <a:lnTo>
                      <a:pt x="5499" y="41685"/>
                    </a:lnTo>
                    <a:lnTo>
                      <a:pt x="5827" y="41358"/>
                    </a:lnTo>
                    <a:lnTo>
                      <a:pt x="5499" y="41031"/>
                    </a:lnTo>
                    <a:close/>
                    <a:moveTo>
                      <a:pt x="4714" y="40900"/>
                    </a:moveTo>
                    <a:lnTo>
                      <a:pt x="5041" y="41227"/>
                    </a:lnTo>
                    <a:lnTo>
                      <a:pt x="5368" y="40900"/>
                    </a:lnTo>
                    <a:lnTo>
                      <a:pt x="5041" y="40573"/>
                    </a:lnTo>
                    <a:close/>
                    <a:moveTo>
                      <a:pt x="4256" y="40442"/>
                    </a:moveTo>
                    <a:lnTo>
                      <a:pt x="4583" y="40769"/>
                    </a:lnTo>
                    <a:lnTo>
                      <a:pt x="4911" y="40442"/>
                    </a:lnTo>
                    <a:lnTo>
                      <a:pt x="4583" y="40115"/>
                    </a:lnTo>
                    <a:close/>
                    <a:moveTo>
                      <a:pt x="3799" y="39984"/>
                    </a:moveTo>
                    <a:lnTo>
                      <a:pt x="4125" y="40311"/>
                    </a:lnTo>
                    <a:lnTo>
                      <a:pt x="4453" y="39984"/>
                    </a:lnTo>
                    <a:lnTo>
                      <a:pt x="4125" y="39656"/>
                    </a:lnTo>
                    <a:close/>
                    <a:moveTo>
                      <a:pt x="3341" y="39526"/>
                    </a:moveTo>
                    <a:lnTo>
                      <a:pt x="3668" y="39853"/>
                    </a:lnTo>
                    <a:lnTo>
                      <a:pt x="3995" y="39526"/>
                    </a:lnTo>
                    <a:lnTo>
                      <a:pt x="3668" y="39199"/>
                    </a:lnTo>
                    <a:close/>
                    <a:moveTo>
                      <a:pt x="2882" y="39068"/>
                    </a:moveTo>
                    <a:lnTo>
                      <a:pt x="3210" y="39394"/>
                    </a:lnTo>
                    <a:lnTo>
                      <a:pt x="3538" y="39068"/>
                    </a:lnTo>
                    <a:lnTo>
                      <a:pt x="3210" y="38740"/>
                    </a:lnTo>
                    <a:close/>
                    <a:moveTo>
                      <a:pt x="15708" y="52809"/>
                    </a:moveTo>
                    <a:lnTo>
                      <a:pt x="15867" y="52968"/>
                    </a:lnTo>
                    <a:lnTo>
                      <a:pt x="16219" y="52953"/>
                    </a:lnTo>
                    <a:lnTo>
                      <a:pt x="16362" y="52809"/>
                    </a:lnTo>
                    <a:lnTo>
                      <a:pt x="16035" y="52482"/>
                    </a:lnTo>
                    <a:close/>
                    <a:moveTo>
                      <a:pt x="15250" y="52350"/>
                    </a:moveTo>
                    <a:lnTo>
                      <a:pt x="15577" y="52677"/>
                    </a:lnTo>
                    <a:lnTo>
                      <a:pt x="15904" y="52350"/>
                    </a:lnTo>
                    <a:lnTo>
                      <a:pt x="15577" y="52023"/>
                    </a:lnTo>
                    <a:close/>
                    <a:moveTo>
                      <a:pt x="14792" y="51893"/>
                    </a:moveTo>
                    <a:lnTo>
                      <a:pt x="15119" y="52220"/>
                    </a:lnTo>
                    <a:lnTo>
                      <a:pt x="15446" y="51893"/>
                    </a:lnTo>
                    <a:lnTo>
                      <a:pt x="15119" y="51565"/>
                    </a:lnTo>
                    <a:close/>
                    <a:moveTo>
                      <a:pt x="14333" y="51435"/>
                    </a:moveTo>
                    <a:lnTo>
                      <a:pt x="14660" y="51763"/>
                    </a:lnTo>
                    <a:lnTo>
                      <a:pt x="14988" y="51435"/>
                    </a:lnTo>
                    <a:lnTo>
                      <a:pt x="14660" y="51108"/>
                    </a:lnTo>
                    <a:close/>
                    <a:moveTo>
                      <a:pt x="13876" y="50976"/>
                    </a:moveTo>
                    <a:lnTo>
                      <a:pt x="14202" y="51305"/>
                    </a:lnTo>
                    <a:lnTo>
                      <a:pt x="14529" y="50976"/>
                    </a:lnTo>
                    <a:lnTo>
                      <a:pt x="14202" y="50649"/>
                    </a:lnTo>
                    <a:close/>
                    <a:moveTo>
                      <a:pt x="13418" y="50519"/>
                    </a:moveTo>
                    <a:lnTo>
                      <a:pt x="13744" y="50846"/>
                    </a:lnTo>
                    <a:lnTo>
                      <a:pt x="14071" y="50519"/>
                    </a:lnTo>
                    <a:lnTo>
                      <a:pt x="13744" y="50191"/>
                    </a:lnTo>
                    <a:close/>
                    <a:moveTo>
                      <a:pt x="12959" y="50061"/>
                    </a:moveTo>
                    <a:lnTo>
                      <a:pt x="13286" y="50388"/>
                    </a:lnTo>
                    <a:lnTo>
                      <a:pt x="13614" y="50061"/>
                    </a:lnTo>
                    <a:lnTo>
                      <a:pt x="13286" y="49733"/>
                    </a:lnTo>
                    <a:close/>
                    <a:moveTo>
                      <a:pt x="12501" y="49603"/>
                    </a:moveTo>
                    <a:lnTo>
                      <a:pt x="12829" y="49930"/>
                    </a:lnTo>
                    <a:lnTo>
                      <a:pt x="13156" y="49603"/>
                    </a:lnTo>
                    <a:lnTo>
                      <a:pt x="12829" y="49276"/>
                    </a:lnTo>
                    <a:close/>
                    <a:moveTo>
                      <a:pt x="12043" y="49145"/>
                    </a:moveTo>
                    <a:lnTo>
                      <a:pt x="12370" y="49472"/>
                    </a:lnTo>
                    <a:lnTo>
                      <a:pt x="12698" y="49145"/>
                    </a:lnTo>
                    <a:lnTo>
                      <a:pt x="12370" y="48818"/>
                    </a:lnTo>
                    <a:close/>
                    <a:moveTo>
                      <a:pt x="11585" y="48686"/>
                    </a:moveTo>
                    <a:lnTo>
                      <a:pt x="11913" y="49014"/>
                    </a:lnTo>
                    <a:lnTo>
                      <a:pt x="12240" y="48686"/>
                    </a:lnTo>
                    <a:lnTo>
                      <a:pt x="11913" y="48359"/>
                    </a:lnTo>
                    <a:close/>
                    <a:moveTo>
                      <a:pt x="11128" y="48228"/>
                    </a:moveTo>
                    <a:lnTo>
                      <a:pt x="11455" y="48555"/>
                    </a:lnTo>
                    <a:lnTo>
                      <a:pt x="11782" y="48228"/>
                    </a:lnTo>
                    <a:lnTo>
                      <a:pt x="11455" y="47901"/>
                    </a:lnTo>
                    <a:close/>
                    <a:moveTo>
                      <a:pt x="10670" y="47770"/>
                    </a:moveTo>
                    <a:lnTo>
                      <a:pt x="10997" y="48098"/>
                    </a:lnTo>
                    <a:lnTo>
                      <a:pt x="11324" y="47770"/>
                    </a:lnTo>
                    <a:lnTo>
                      <a:pt x="10997" y="47443"/>
                    </a:lnTo>
                    <a:close/>
                    <a:moveTo>
                      <a:pt x="10211" y="47313"/>
                    </a:moveTo>
                    <a:lnTo>
                      <a:pt x="10539" y="47640"/>
                    </a:lnTo>
                    <a:lnTo>
                      <a:pt x="10866" y="47313"/>
                    </a:lnTo>
                    <a:lnTo>
                      <a:pt x="10539" y="46986"/>
                    </a:lnTo>
                    <a:close/>
                    <a:moveTo>
                      <a:pt x="9753" y="46854"/>
                    </a:moveTo>
                    <a:lnTo>
                      <a:pt x="10080" y="47182"/>
                    </a:lnTo>
                    <a:lnTo>
                      <a:pt x="10408" y="46854"/>
                    </a:lnTo>
                    <a:lnTo>
                      <a:pt x="10080" y="46526"/>
                    </a:lnTo>
                    <a:close/>
                    <a:moveTo>
                      <a:pt x="9295" y="46396"/>
                    </a:moveTo>
                    <a:lnTo>
                      <a:pt x="9622" y="46724"/>
                    </a:lnTo>
                    <a:lnTo>
                      <a:pt x="9949" y="46396"/>
                    </a:lnTo>
                    <a:lnTo>
                      <a:pt x="9622" y="46068"/>
                    </a:lnTo>
                    <a:close/>
                    <a:moveTo>
                      <a:pt x="8837" y="45938"/>
                    </a:moveTo>
                    <a:lnTo>
                      <a:pt x="9164" y="46265"/>
                    </a:lnTo>
                    <a:lnTo>
                      <a:pt x="9491" y="45938"/>
                    </a:lnTo>
                    <a:lnTo>
                      <a:pt x="9164" y="45611"/>
                    </a:lnTo>
                    <a:close/>
                    <a:moveTo>
                      <a:pt x="8379" y="45480"/>
                    </a:moveTo>
                    <a:lnTo>
                      <a:pt x="8706" y="45808"/>
                    </a:lnTo>
                    <a:lnTo>
                      <a:pt x="9034" y="45480"/>
                    </a:lnTo>
                    <a:lnTo>
                      <a:pt x="8706" y="45153"/>
                    </a:lnTo>
                    <a:close/>
                    <a:moveTo>
                      <a:pt x="7921" y="45022"/>
                    </a:moveTo>
                    <a:lnTo>
                      <a:pt x="8249" y="45350"/>
                    </a:lnTo>
                    <a:lnTo>
                      <a:pt x="8576" y="45022"/>
                    </a:lnTo>
                    <a:lnTo>
                      <a:pt x="8249" y="44695"/>
                    </a:lnTo>
                    <a:close/>
                    <a:moveTo>
                      <a:pt x="7463" y="44565"/>
                    </a:moveTo>
                    <a:lnTo>
                      <a:pt x="7790" y="44891"/>
                    </a:lnTo>
                    <a:lnTo>
                      <a:pt x="8118" y="44565"/>
                    </a:lnTo>
                    <a:lnTo>
                      <a:pt x="7790" y="44236"/>
                    </a:lnTo>
                    <a:close/>
                    <a:moveTo>
                      <a:pt x="7005" y="44105"/>
                    </a:moveTo>
                    <a:lnTo>
                      <a:pt x="7332" y="44433"/>
                    </a:lnTo>
                    <a:lnTo>
                      <a:pt x="7659" y="44105"/>
                    </a:lnTo>
                    <a:lnTo>
                      <a:pt x="7332" y="43778"/>
                    </a:lnTo>
                    <a:close/>
                    <a:moveTo>
                      <a:pt x="6547" y="43647"/>
                    </a:moveTo>
                    <a:lnTo>
                      <a:pt x="6874" y="43974"/>
                    </a:lnTo>
                    <a:lnTo>
                      <a:pt x="7201" y="43647"/>
                    </a:lnTo>
                    <a:lnTo>
                      <a:pt x="6874" y="43321"/>
                    </a:lnTo>
                    <a:close/>
                    <a:moveTo>
                      <a:pt x="6089" y="43190"/>
                    </a:moveTo>
                    <a:lnTo>
                      <a:pt x="6416" y="43517"/>
                    </a:lnTo>
                    <a:lnTo>
                      <a:pt x="6743" y="43190"/>
                    </a:lnTo>
                    <a:lnTo>
                      <a:pt x="6416" y="42863"/>
                    </a:lnTo>
                    <a:close/>
                    <a:moveTo>
                      <a:pt x="5631" y="42732"/>
                    </a:moveTo>
                    <a:lnTo>
                      <a:pt x="5959" y="43059"/>
                    </a:lnTo>
                    <a:lnTo>
                      <a:pt x="6285" y="42732"/>
                    </a:lnTo>
                    <a:lnTo>
                      <a:pt x="5959" y="42405"/>
                    </a:lnTo>
                    <a:close/>
                    <a:moveTo>
                      <a:pt x="5172" y="42274"/>
                    </a:moveTo>
                    <a:lnTo>
                      <a:pt x="5499" y="42602"/>
                    </a:lnTo>
                    <a:lnTo>
                      <a:pt x="5827" y="42274"/>
                    </a:lnTo>
                    <a:lnTo>
                      <a:pt x="5499" y="41946"/>
                    </a:lnTo>
                    <a:close/>
                    <a:moveTo>
                      <a:pt x="4714" y="41816"/>
                    </a:moveTo>
                    <a:lnTo>
                      <a:pt x="5041" y="42144"/>
                    </a:lnTo>
                    <a:lnTo>
                      <a:pt x="5368" y="41816"/>
                    </a:lnTo>
                    <a:lnTo>
                      <a:pt x="5041" y="41488"/>
                    </a:lnTo>
                    <a:close/>
                    <a:moveTo>
                      <a:pt x="4256" y="41358"/>
                    </a:moveTo>
                    <a:lnTo>
                      <a:pt x="4583" y="41685"/>
                    </a:lnTo>
                    <a:lnTo>
                      <a:pt x="4911" y="41358"/>
                    </a:lnTo>
                    <a:lnTo>
                      <a:pt x="4583" y="41031"/>
                    </a:lnTo>
                    <a:close/>
                    <a:moveTo>
                      <a:pt x="3799" y="40900"/>
                    </a:moveTo>
                    <a:lnTo>
                      <a:pt x="4125" y="41227"/>
                    </a:lnTo>
                    <a:lnTo>
                      <a:pt x="4453" y="40900"/>
                    </a:lnTo>
                    <a:lnTo>
                      <a:pt x="4125" y="40573"/>
                    </a:lnTo>
                    <a:close/>
                    <a:moveTo>
                      <a:pt x="3341" y="40442"/>
                    </a:moveTo>
                    <a:lnTo>
                      <a:pt x="3668" y="40769"/>
                    </a:lnTo>
                    <a:lnTo>
                      <a:pt x="3995" y="40442"/>
                    </a:lnTo>
                    <a:lnTo>
                      <a:pt x="3668" y="40115"/>
                    </a:lnTo>
                    <a:close/>
                    <a:moveTo>
                      <a:pt x="2882" y="39984"/>
                    </a:moveTo>
                    <a:lnTo>
                      <a:pt x="3210" y="40311"/>
                    </a:lnTo>
                    <a:lnTo>
                      <a:pt x="3538" y="39984"/>
                    </a:lnTo>
                    <a:lnTo>
                      <a:pt x="3210" y="39656"/>
                    </a:lnTo>
                    <a:close/>
                    <a:moveTo>
                      <a:pt x="2425" y="39526"/>
                    </a:moveTo>
                    <a:lnTo>
                      <a:pt x="2752" y="39853"/>
                    </a:lnTo>
                    <a:lnTo>
                      <a:pt x="3078" y="39526"/>
                    </a:lnTo>
                    <a:lnTo>
                      <a:pt x="2752" y="39199"/>
                    </a:lnTo>
                    <a:close/>
                    <a:moveTo>
                      <a:pt x="14792" y="52809"/>
                    </a:moveTo>
                    <a:lnTo>
                      <a:pt x="14963" y="52981"/>
                    </a:lnTo>
                    <a:lnTo>
                      <a:pt x="15119" y="52982"/>
                    </a:lnTo>
                    <a:lnTo>
                      <a:pt x="15275" y="52981"/>
                    </a:lnTo>
                    <a:lnTo>
                      <a:pt x="15446" y="52809"/>
                    </a:lnTo>
                    <a:lnTo>
                      <a:pt x="15119" y="52482"/>
                    </a:lnTo>
                    <a:close/>
                    <a:moveTo>
                      <a:pt x="14333" y="52350"/>
                    </a:moveTo>
                    <a:lnTo>
                      <a:pt x="14660" y="52677"/>
                    </a:lnTo>
                    <a:lnTo>
                      <a:pt x="14988" y="52350"/>
                    </a:lnTo>
                    <a:lnTo>
                      <a:pt x="14660" y="52023"/>
                    </a:lnTo>
                    <a:close/>
                    <a:moveTo>
                      <a:pt x="13876" y="51893"/>
                    </a:moveTo>
                    <a:lnTo>
                      <a:pt x="14202" y="52220"/>
                    </a:lnTo>
                    <a:lnTo>
                      <a:pt x="14529" y="51893"/>
                    </a:lnTo>
                    <a:lnTo>
                      <a:pt x="14202" y="51565"/>
                    </a:lnTo>
                    <a:close/>
                    <a:moveTo>
                      <a:pt x="13418" y="51435"/>
                    </a:moveTo>
                    <a:lnTo>
                      <a:pt x="13744" y="51763"/>
                    </a:lnTo>
                    <a:lnTo>
                      <a:pt x="14071" y="51435"/>
                    </a:lnTo>
                    <a:lnTo>
                      <a:pt x="13744" y="51108"/>
                    </a:lnTo>
                    <a:close/>
                    <a:moveTo>
                      <a:pt x="12959" y="50976"/>
                    </a:moveTo>
                    <a:lnTo>
                      <a:pt x="13286" y="51305"/>
                    </a:lnTo>
                    <a:lnTo>
                      <a:pt x="13614" y="50976"/>
                    </a:lnTo>
                    <a:lnTo>
                      <a:pt x="13286" y="50649"/>
                    </a:lnTo>
                    <a:close/>
                    <a:moveTo>
                      <a:pt x="12501" y="50519"/>
                    </a:moveTo>
                    <a:lnTo>
                      <a:pt x="12829" y="50846"/>
                    </a:lnTo>
                    <a:lnTo>
                      <a:pt x="13156" y="50519"/>
                    </a:lnTo>
                    <a:lnTo>
                      <a:pt x="12829" y="50191"/>
                    </a:lnTo>
                    <a:close/>
                    <a:moveTo>
                      <a:pt x="12043" y="50061"/>
                    </a:moveTo>
                    <a:lnTo>
                      <a:pt x="12370" y="50388"/>
                    </a:lnTo>
                    <a:lnTo>
                      <a:pt x="12698" y="50061"/>
                    </a:lnTo>
                    <a:lnTo>
                      <a:pt x="12370" y="49733"/>
                    </a:lnTo>
                    <a:close/>
                    <a:moveTo>
                      <a:pt x="11585" y="49603"/>
                    </a:moveTo>
                    <a:lnTo>
                      <a:pt x="11913" y="49930"/>
                    </a:lnTo>
                    <a:lnTo>
                      <a:pt x="12240" y="49603"/>
                    </a:lnTo>
                    <a:lnTo>
                      <a:pt x="11913" y="49276"/>
                    </a:lnTo>
                    <a:close/>
                    <a:moveTo>
                      <a:pt x="11128" y="49145"/>
                    </a:moveTo>
                    <a:lnTo>
                      <a:pt x="11455" y="49472"/>
                    </a:lnTo>
                    <a:lnTo>
                      <a:pt x="11782" y="49145"/>
                    </a:lnTo>
                    <a:lnTo>
                      <a:pt x="11455" y="48818"/>
                    </a:lnTo>
                    <a:close/>
                    <a:moveTo>
                      <a:pt x="10670" y="48686"/>
                    </a:moveTo>
                    <a:lnTo>
                      <a:pt x="10997" y="49014"/>
                    </a:lnTo>
                    <a:lnTo>
                      <a:pt x="11324" y="48686"/>
                    </a:lnTo>
                    <a:lnTo>
                      <a:pt x="10997" y="48359"/>
                    </a:lnTo>
                    <a:close/>
                    <a:moveTo>
                      <a:pt x="10211" y="48228"/>
                    </a:moveTo>
                    <a:lnTo>
                      <a:pt x="10539" y="48555"/>
                    </a:lnTo>
                    <a:lnTo>
                      <a:pt x="10866" y="48228"/>
                    </a:lnTo>
                    <a:lnTo>
                      <a:pt x="10539" y="47901"/>
                    </a:lnTo>
                    <a:close/>
                    <a:moveTo>
                      <a:pt x="9753" y="47770"/>
                    </a:moveTo>
                    <a:lnTo>
                      <a:pt x="10080" y="48098"/>
                    </a:lnTo>
                    <a:lnTo>
                      <a:pt x="10408" y="47770"/>
                    </a:lnTo>
                    <a:lnTo>
                      <a:pt x="10080" y="47443"/>
                    </a:lnTo>
                    <a:close/>
                    <a:moveTo>
                      <a:pt x="9295" y="47313"/>
                    </a:moveTo>
                    <a:lnTo>
                      <a:pt x="9622" y="47640"/>
                    </a:lnTo>
                    <a:lnTo>
                      <a:pt x="9949" y="47313"/>
                    </a:lnTo>
                    <a:lnTo>
                      <a:pt x="9622" y="46986"/>
                    </a:lnTo>
                    <a:close/>
                    <a:moveTo>
                      <a:pt x="8837" y="46854"/>
                    </a:moveTo>
                    <a:lnTo>
                      <a:pt x="9164" y="47182"/>
                    </a:lnTo>
                    <a:lnTo>
                      <a:pt x="9491" y="46854"/>
                    </a:lnTo>
                    <a:lnTo>
                      <a:pt x="9164" y="46526"/>
                    </a:lnTo>
                    <a:close/>
                    <a:moveTo>
                      <a:pt x="8379" y="46396"/>
                    </a:moveTo>
                    <a:lnTo>
                      <a:pt x="8706" y="46724"/>
                    </a:lnTo>
                    <a:lnTo>
                      <a:pt x="9034" y="46396"/>
                    </a:lnTo>
                    <a:lnTo>
                      <a:pt x="8706" y="46068"/>
                    </a:lnTo>
                    <a:close/>
                    <a:moveTo>
                      <a:pt x="7921" y="45938"/>
                    </a:moveTo>
                    <a:lnTo>
                      <a:pt x="8249" y="46265"/>
                    </a:lnTo>
                    <a:lnTo>
                      <a:pt x="8576" y="45938"/>
                    </a:lnTo>
                    <a:lnTo>
                      <a:pt x="8249" y="45611"/>
                    </a:lnTo>
                    <a:close/>
                    <a:moveTo>
                      <a:pt x="7463" y="45480"/>
                    </a:moveTo>
                    <a:lnTo>
                      <a:pt x="7790" y="45808"/>
                    </a:lnTo>
                    <a:lnTo>
                      <a:pt x="8118" y="45480"/>
                    </a:lnTo>
                    <a:lnTo>
                      <a:pt x="7790" y="45153"/>
                    </a:lnTo>
                    <a:close/>
                    <a:moveTo>
                      <a:pt x="7005" y="45022"/>
                    </a:moveTo>
                    <a:lnTo>
                      <a:pt x="7332" y="45350"/>
                    </a:lnTo>
                    <a:lnTo>
                      <a:pt x="7659" y="45022"/>
                    </a:lnTo>
                    <a:lnTo>
                      <a:pt x="7332" y="44695"/>
                    </a:lnTo>
                    <a:close/>
                    <a:moveTo>
                      <a:pt x="6547" y="44565"/>
                    </a:moveTo>
                    <a:lnTo>
                      <a:pt x="6874" y="44891"/>
                    </a:lnTo>
                    <a:lnTo>
                      <a:pt x="7201" y="44565"/>
                    </a:lnTo>
                    <a:lnTo>
                      <a:pt x="6874" y="44236"/>
                    </a:lnTo>
                    <a:close/>
                    <a:moveTo>
                      <a:pt x="6089" y="44105"/>
                    </a:moveTo>
                    <a:lnTo>
                      <a:pt x="6416" y="44433"/>
                    </a:lnTo>
                    <a:lnTo>
                      <a:pt x="6743" y="44105"/>
                    </a:lnTo>
                    <a:lnTo>
                      <a:pt x="6416" y="43778"/>
                    </a:lnTo>
                    <a:close/>
                    <a:moveTo>
                      <a:pt x="5631" y="43647"/>
                    </a:moveTo>
                    <a:lnTo>
                      <a:pt x="5959" y="43974"/>
                    </a:lnTo>
                    <a:lnTo>
                      <a:pt x="6285" y="43647"/>
                    </a:lnTo>
                    <a:lnTo>
                      <a:pt x="5959" y="43321"/>
                    </a:lnTo>
                    <a:close/>
                    <a:moveTo>
                      <a:pt x="5172" y="43190"/>
                    </a:moveTo>
                    <a:lnTo>
                      <a:pt x="5499" y="43517"/>
                    </a:lnTo>
                    <a:lnTo>
                      <a:pt x="5827" y="43190"/>
                    </a:lnTo>
                    <a:lnTo>
                      <a:pt x="5499" y="42863"/>
                    </a:lnTo>
                    <a:close/>
                    <a:moveTo>
                      <a:pt x="4714" y="42732"/>
                    </a:moveTo>
                    <a:lnTo>
                      <a:pt x="5041" y="43059"/>
                    </a:lnTo>
                    <a:lnTo>
                      <a:pt x="5368" y="42732"/>
                    </a:lnTo>
                    <a:lnTo>
                      <a:pt x="5041" y="42405"/>
                    </a:lnTo>
                    <a:close/>
                    <a:moveTo>
                      <a:pt x="4256" y="42274"/>
                    </a:moveTo>
                    <a:lnTo>
                      <a:pt x="4583" y="42602"/>
                    </a:lnTo>
                    <a:lnTo>
                      <a:pt x="4911" y="42274"/>
                    </a:lnTo>
                    <a:lnTo>
                      <a:pt x="4583" y="41946"/>
                    </a:lnTo>
                    <a:close/>
                    <a:moveTo>
                      <a:pt x="3799" y="41816"/>
                    </a:moveTo>
                    <a:lnTo>
                      <a:pt x="4125" y="42144"/>
                    </a:lnTo>
                    <a:lnTo>
                      <a:pt x="4453" y="41816"/>
                    </a:lnTo>
                    <a:lnTo>
                      <a:pt x="4125" y="41488"/>
                    </a:lnTo>
                    <a:close/>
                    <a:moveTo>
                      <a:pt x="3341" y="41358"/>
                    </a:moveTo>
                    <a:lnTo>
                      <a:pt x="3668" y="41685"/>
                    </a:lnTo>
                    <a:lnTo>
                      <a:pt x="3995" y="41358"/>
                    </a:lnTo>
                    <a:lnTo>
                      <a:pt x="3668" y="41031"/>
                    </a:lnTo>
                    <a:close/>
                    <a:moveTo>
                      <a:pt x="2882" y="40900"/>
                    </a:moveTo>
                    <a:lnTo>
                      <a:pt x="3210" y="41227"/>
                    </a:lnTo>
                    <a:lnTo>
                      <a:pt x="3538" y="40900"/>
                    </a:lnTo>
                    <a:lnTo>
                      <a:pt x="3210" y="40573"/>
                    </a:lnTo>
                    <a:close/>
                    <a:moveTo>
                      <a:pt x="2425" y="40442"/>
                    </a:moveTo>
                    <a:lnTo>
                      <a:pt x="2752" y="40769"/>
                    </a:lnTo>
                    <a:lnTo>
                      <a:pt x="3078" y="40442"/>
                    </a:lnTo>
                    <a:lnTo>
                      <a:pt x="2752" y="40115"/>
                    </a:lnTo>
                    <a:close/>
                    <a:moveTo>
                      <a:pt x="1966" y="39984"/>
                    </a:moveTo>
                    <a:lnTo>
                      <a:pt x="2293" y="40311"/>
                    </a:lnTo>
                    <a:lnTo>
                      <a:pt x="2620" y="39984"/>
                    </a:lnTo>
                    <a:lnTo>
                      <a:pt x="2293" y="39656"/>
                    </a:lnTo>
                    <a:close/>
                    <a:moveTo>
                      <a:pt x="13876" y="52809"/>
                    </a:moveTo>
                    <a:lnTo>
                      <a:pt x="14020" y="52953"/>
                    </a:lnTo>
                    <a:lnTo>
                      <a:pt x="14372" y="52968"/>
                    </a:lnTo>
                    <a:lnTo>
                      <a:pt x="14529" y="52809"/>
                    </a:lnTo>
                    <a:lnTo>
                      <a:pt x="14202" y="52482"/>
                    </a:lnTo>
                    <a:close/>
                    <a:moveTo>
                      <a:pt x="13418" y="52350"/>
                    </a:moveTo>
                    <a:lnTo>
                      <a:pt x="13744" y="52677"/>
                    </a:lnTo>
                    <a:lnTo>
                      <a:pt x="14071" y="52350"/>
                    </a:lnTo>
                    <a:lnTo>
                      <a:pt x="13744" y="52023"/>
                    </a:lnTo>
                    <a:close/>
                    <a:moveTo>
                      <a:pt x="12959" y="51893"/>
                    </a:moveTo>
                    <a:lnTo>
                      <a:pt x="13286" y="52220"/>
                    </a:lnTo>
                    <a:lnTo>
                      <a:pt x="13614" y="51893"/>
                    </a:lnTo>
                    <a:lnTo>
                      <a:pt x="13286" y="51565"/>
                    </a:lnTo>
                    <a:close/>
                    <a:moveTo>
                      <a:pt x="12501" y="51435"/>
                    </a:moveTo>
                    <a:lnTo>
                      <a:pt x="12829" y="51763"/>
                    </a:lnTo>
                    <a:lnTo>
                      <a:pt x="13156" y="51435"/>
                    </a:lnTo>
                    <a:lnTo>
                      <a:pt x="12829" y="51108"/>
                    </a:lnTo>
                    <a:close/>
                    <a:moveTo>
                      <a:pt x="12043" y="50976"/>
                    </a:moveTo>
                    <a:lnTo>
                      <a:pt x="12370" y="51305"/>
                    </a:lnTo>
                    <a:lnTo>
                      <a:pt x="12698" y="50976"/>
                    </a:lnTo>
                    <a:lnTo>
                      <a:pt x="12370" y="50649"/>
                    </a:lnTo>
                    <a:close/>
                    <a:moveTo>
                      <a:pt x="11585" y="50519"/>
                    </a:moveTo>
                    <a:lnTo>
                      <a:pt x="11913" y="50846"/>
                    </a:lnTo>
                    <a:lnTo>
                      <a:pt x="12240" y="50519"/>
                    </a:lnTo>
                    <a:lnTo>
                      <a:pt x="11913" y="50191"/>
                    </a:lnTo>
                    <a:close/>
                    <a:moveTo>
                      <a:pt x="11128" y="50061"/>
                    </a:moveTo>
                    <a:lnTo>
                      <a:pt x="11455" y="50388"/>
                    </a:lnTo>
                    <a:lnTo>
                      <a:pt x="11782" y="50061"/>
                    </a:lnTo>
                    <a:lnTo>
                      <a:pt x="11455" y="49733"/>
                    </a:lnTo>
                    <a:close/>
                    <a:moveTo>
                      <a:pt x="10670" y="49603"/>
                    </a:moveTo>
                    <a:lnTo>
                      <a:pt x="10997" y="49930"/>
                    </a:lnTo>
                    <a:lnTo>
                      <a:pt x="11324" y="49603"/>
                    </a:lnTo>
                    <a:lnTo>
                      <a:pt x="10997" y="49276"/>
                    </a:lnTo>
                    <a:close/>
                    <a:moveTo>
                      <a:pt x="10211" y="49145"/>
                    </a:moveTo>
                    <a:lnTo>
                      <a:pt x="10539" y="49472"/>
                    </a:lnTo>
                    <a:lnTo>
                      <a:pt x="10866" y="49145"/>
                    </a:lnTo>
                    <a:lnTo>
                      <a:pt x="10539" y="48818"/>
                    </a:lnTo>
                    <a:close/>
                    <a:moveTo>
                      <a:pt x="9753" y="48686"/>
                    </a:moveTo>
                    <a:lnTo>
                      <a:pt x="10080" y="49014"/>
                    </a:lnTo>
                    <a:lnTo>
                      <a:pt x="10408" y="48686"/>
                    </a:lnTo>
                    <a:lnTo>
                      <a:pt x="10080" y="48359"/>
                    </a:lnTo>
                    <a:close/>
                    <a:moveTo>
                      <a:pt x="9295" y="48228"/>
                    </a:moveTo>
                    <a:lnTo>
                      <a:pt x="9622" y="48555"/>
                    </a:lnTo>
                    <a:lnTo>
                      <a:pt x="9949" y="48228"/>
                    </a:lnTo>
                    <a:lnTo>
                      <a:pt x="9622" y="47901"/>
                    </a:lnTo>
                    <a:close/>
                    <a:moveTo>
                      <a:pt x="8837" y="47770"/>
                    </a:moveTo>
                    <a:lnTo>
                      <a:pt x="9164" y="48098"/>
                    </a:lnTo>
                    <a:lnTo>
                      <a:pt x="9491" y="47770"/>
                    </a:lnTo>
                    <a:lnTo>
                      <a:pt x="9164" y="47443"/>
                    </a:lnTo>
                    <a:close/>
                    <a:moveTo>
                      <a:pt x="8379" y="47313"/>
                    </a:moveTo>
                    <a:lnTo>
                      <a:pt x="8706" y="47640"/>
                    </a:lnTo>
                    <a:lnTo>
                      <a:pt x="9034" y="47313"/>
                    </a:lnTo>
                    <a:lnTo>
                      <a:pt x="8706" y="46986"/>
                    </a:lnTo>
                    <a:close/>
                    <a:moveTo>
                      <a:pt x="7921" y="46854"/>
                    </a:moveTo>
                    <a:lnTo>
                      <a:pt x="8249" y="47182"/>
                    </a:lnTo>
                    <a:lnTo>
                      <a:pt x="8576" y="46854"/>
                    </a:lnTo>
                    <a:lnTo>
                      <a:pt x="8249" y="46526"/>
                    </a:lnTo>
                    <a:close/>
                    <a:moveTo>
                      <a:pt x="7463" y="46396"/>
                    </a:moveTo>
                    <a:lnTo>
                      <a:pt x="7790" y="46724"/>
                    </a:lnTo>
                    <a:lnTo>
                      <a:pt x="8118" y="46396"/>
                    </a:lnTo>
                    <a:lnTo>
                      <a:pt x="7790" y="46068"/>
                    </a:lnTo>
                    <a:close/>
                    <a:moveTo>
                      <a:pt x="7005" y="45938"/>
                    </a:moveTo>
                    <a:lnTo>
                      <a:pt x="7332" y="46265"/>
                    </a:lnTo>
                    <a:lnTo>
                      <a:pt x="7659" y="45938"/>
                    </a:lnTo>
                    <a:lnTo>
                      <a:pt x="7332" y="45611"/>
                    </a:lnTo>
                    <a:close/>
                    <a:moveTo>
                      <a:pt x="6547" y="45480"/>
                    </a:moveTo>
                    <a:lnTo>
                      <a:pt x="6874" y="45808"/>
                    </a:lnTo>
                    <a:lnTo>
                      <a:pt x="7201" y="45480"/>
                    </a:lnTo>
                    <a:lnTo>
                      <a:pt x="6874" y="45153"/>
                    </a:lnTo>
                    <a:close/>
                    <a:moveTo>
                      <a:pt x="6089" y="45022"/>
                    </a:moveTo>
                    <a:lnTo>
                      <a:pt x="6416" y="45350"/>
                    </a:lnTo>
                    <a:lnTo>
                      <a:pt x="6743" y="45022"/>
                    </a:lnTo>
                    <a:lnTo>
                      <a:pt x="6416" y="44695"/>
                    </a:lnTo>
                    <a:close/>
                    <a:moveTo>
                      <a:pt x="5631" y="44565"/>
                    </a:moveTo>
                    <a:lnTo>
                      <a:pt x="5959" y="44891"/>
                    </a:lnTo>
                    <a:lnTo>
                      <a:pt x="6285" y="44565"/>
                    </a:lnTo>
                    <a:lnTo>
                      <a:pt x="5959" y="44236"/>
                    </a:lnTo>
                    <a:close/>
                    <a:moveTo>
                      <a:pt x="5172" y="44105"/>
                    </a:moveTo>
                    <a:lnTo>
                      <a:pt x="5499" y="44433"/>
                    </a:lnTo>
                    <a:lnTo>
                      <a:pt x="5827" y="44105"/>
                    </a:lnTo>
                    <a:lnTo>
                      <a:pt x="5499" y="43778"/>
                    </a:lnTo>
                    <a:close/>
                    <a:moveTo>
                      <a:pt x="4714" y="43647"/>
                    </a:moveTo>
                    <a:lnTo>
                      <a:pt x="5041" y="43974"/>
                    </a:lnTo>
                    <a:lnTo>
                      <a:pt x="5368" y="43647"/>
                    </a:lnTo>
                    <a:lnTo>
                      <a:pt x="5041" y="43321"/>
                    </a:lnTo>
                    <a:close/>
                    <a:moveTo>
                      <a:pt x="4256" y="43190"/>
                    </a:moveTo>
                    <a:lnTo>
                      <a:pt x="4583" y="43517"/>
                    </a:lnTo>
                    <a:lnTo>
                      <a:pt x="4911" y="43190"/>
                    </a:lnTo>
                    <a:lnTo>
                      <a:pt x="4583" y="42863"/>
                    </a:lnTo>
                    <a:close/>
                    <a:moveTo>
                      <a:pt x="3799" y="42732"/>
                    </a:moveTo>
                    <a:lnTo>
                      <a:pt x="4125" y="43059"/>
                    </a:lnTo>
                    <a:lnTo>
                      <a:pt x="4453" y="42732"/>
                    </a:lnTo>
                    <a:lnTo>
                      <a:pt x="4125" y="42405"/>
                    </a:lnTo>
                    <a:close/>
                    <a:moveTo>
                      <a:pt x="3341" y="42274"/>
                    </a:moveTo>
                    <a:lnTo>
                      <a:pt x="3668" y="42602"/>
                    </a:lnTo>
                    <a:lnTo>
                      <a:pt x="3995" y="42274"/>
                    </a:lnTo>
                    <a:lnTo>
                      <a:pt x="3668" y="41946"/>
                    </a:lnTo>
                    <a:close/>
                    <a:moveTo>
                      <a:pt x="2882" y="41816"/>
                    </a:moveTo>
                    <a:lnTo>
                      <a:pt x="3210" y="42144"/>
                    </a:lnTo>
                    <a:lnTo>
                      <a:pt x="3538" y="41816"/>
                    </a:lnTo>
                    <a:lnTo>
                      <a:pt x="3210" y="41488"/>
                    </a:lnTo>
                    <a:close/>
                    <a:moveTo>
                      <a:pt x="2425" y="41358"/>
                    </a:moveTo>
                    <a:lnTo>
                      <a:pt x="2752" y="41685"/>
                    </a:lnTo>
                    <a:lnTo>
                      <a:pt x="3078" y="41358"/>
                    </a:lnTo>
                    <a:lnTo>
                      <a:pt x="2752" y="41031"/>
                    </a:lnTo>
                    <a:close/>
                    <a:moveTo>
                      <a:pt x="1966" y="40900"/>
                    </a:moveTo>
                    <a:lnTo>
                      <a:pt x="2293" y="41227"/>
                    </a:lnTo>
                    <a:lnTo>
                      <a:pt x="2620" y="40900"/>
                    </a:lnTo>
                    <a:lnTo>
                      <a:pt x="2293" y="40573"/>
                    </a:lnTo>
                    <a:close/>
                    <a:moveTo>
                      <a:pt x="1509" y="40442"/>
                    </a:moveTo>
                    <a:lnTo>
                      <a:pt x="1836" y="40769"/>
                    </a:lnTo>
                    <a:lnTo>
                      <a:pt x="2163" y="40442"/>
                    </a:lnTo>
                    <a:lnTo>
                      <a:pt x="1836" y="40115"/>
                    </a:lnTo>
                    <a:close/>
                    <a:moveTo>
                      <a:pt x="12959" y="52809"/>
                    </a:moveTo>
                    <a:lnTo>
                      <a:pt x="13027" y="52877"/>
                    </a:lnTo>
                    <a:cubicBezTo>
                      <a:pt x="13185" y="52893"/>
                      <a:pt x="13344" y="52906"/>
                      <a:pt x="13504" y="52919"/>
                    </a:cubicBezTo>
                    <a:lnTo>
                      <a:pt x="13614" y="52809"/>
                    </a:lnTo>
                    <a:lnTo>
                      <a:pt x="13286" y="52482"/>
                    </a:lnTo>
                    <a:close/>
                    <a:moveTo>
                      <a:pt x="12501" y="52350"/>
                    </a:moveTo>
                    <a:lnTo>
                      <a:pt x="12829" y="52677"/>
                    </a:lnTo>
                    <a:lnTo>
                      <a:pt x="13156" y="52350"/>
                    </a:lnTo>
                    <a:lnTo>
                      <a:pt x="12829" y="52023"/>
                    </a:lnTo>
                    <a:close/>
                    <a:moveTo>
                      <a:pt x="12043" y="51893"/>
                    </a:moveTo>
                    <a:lnTo>
                      <a:pt x="12370" y="52220"/>
                    </a:lnTo>
                    <a:lnTo>
                      <a:pt x="12698" y="51893"/>
                    </a:lnTo>
                    <a:lnTo>
                      <a:pt x="12370" y="51565"/>
                    </a:lnTo>
                    <a:close/>
                    <a:moveTo>
                      <a:pt x="11585" y="51435"/>
                    </a:moveTo>
                    <a:lnTo>
                      <a:pt x="11913" y="51763"/>
                    </a:lnTo>
                    <a:lnTo>
                      <a:pt x="12240" y="51435"/>
                    </a:lnTo>
                    <a:lnTo>
                      <a:pt x="11913" y="51108"/>
                    </a:lnTo>
                    <a:close/>
                    <a:moveTo>
                      <a:pt x="11128" y="50976"/>
                    </a:moveTo>
                    <a:lnTo>
                      <a:pt x="11455" y="51305"/>
                    </a:lnTo>
                    <a:lnTo>
                      <a:pt x="11782" y="50976"/>
                    </a:lnTo>
                    <a:lnTo>
                      <a:pt x="11455" y="50649"/>
                    </a:lnTo>
                    <a:close/>
                    <a:moveTo>
                      <a:pt x="10670" y="50519"/>
                    </a:moveTo>
                    <a:lnTo>
                      <a:pt x="10997" y="50846"/>
                    </a:lnTo>
                    <a:lnTo>
                      <a:pt x="11324" y="50519"/>
                    </a:lnTo>
                    <a:lnTo>
                      <a:pt x="10997" y="50191"/>
                    </a:lnTo>
                    <a:close/>
                    <a:moveTo>
                      <a:pt x="10211" y="50061"/>
                    </a:moveTo>
                    <a:lnTo>
                      <a:pt x="10539" y="50388"/>
                    </a:lnTo>
                    <a:lnTo>
                      <a:pt x="10866" y="50061"/>
                    </a:lnTo>
                    <a:lnTo>
                      <a:pt x="10539" y="49733"/>
                    </a:lnTo>
                    <a:close/>
                    <a:moveTo>
                      <a:pt x="9753" y="49603"/>
                    </a:moveTo>
                    <a:lnTo>
                      <a:pt x="10080" y="49930"/>
                    </a:lnTo>
                    <a:lnTo>
                      <a:pt x="10408" y="49603"/>
                    </a:lnTo>
                    <a:lnTo>
                      <a:pt x="10080" y="49276"/>
                    </a:lnTo>
                    <a:close/>
                    <a:moveTo>
                      <a:pt x="9295" y="49145"/>
                    </a:moveTo>
                    <a:lnTo>
                      <a:pt x="9622" y="49472"/>
                    </a:lnTo>
                    <a:lnTo>
                      <a:pt x="9949" y="49145"/>
                    </a:lnTo>
                    <a:lnTo>
                      <a:pt x="9622" y="48818"/>
                    </a:lnTo>
                    <a:close/>
                    <a:moveTo>
                      <a:pt x="8837" y="48686"/>
                    </a:moveTo>
                    <a:lnTo>
                      <a:pt x="9164" y="49014"/>
                    </a:lnTo>
                    <a:lnTo>
                      <a:pt x="9491" y="48686"/>
                    </a:lnTo>
                    <a:lnTo>
                      <a:pt x="9164" y="48359"/>
                    </a:lnTo>
                    <a:close/>
                    <a:moveTo>
                      <a:pt x="8379" y="48228"/>
                    </a:moveTo>
                    <a:lnTo>
                      <a:pt x="8706" y="48555"/>
                    </a:lnTo>
                    <a:lnTo>
                      <a:pt x="9034" y="48228"/>
                    </a:lnTo>
                    <a:lnTo>
                      <a:pt x="8706" y="47901"/>
                    </a:lnTo>
                    <a:close/>
                    <a:moveTo>
                      <a:pt x="7921" y="47770"/>
                    </a:moveTo>
                    <a:lnTo>
                      <a:pt x="8249" y="48098"/>
                    </a:lnTo>
                    <a:lnTo>
                      <a:pt x="8576" y="47770"/>
                    </a:lnTo>
                    <a:lnTo>
                      <a:pt x="8249" y="47443"/>
                    </a:lnTo>
                    <a:close/>
                    <a:moveTo>
                      <a:pt x="7463" y="47313"/>
                    </a:moveTo>
                    <a:lnTo>
                      <a:pt x="7790" y="47640"/>
                    </a:lnTo>
                    <a:lnTo>
                      <a:pt x="8118" y="47313"/>
                    </a:lnTo>
                    <a:lnTo>
                      <a:pt x="7790" y="46986"/>
                    </a:lnTo>
                    <a:close/>
                    <a:moveTo>
                      <a:pt x="7005" y="46854"/>
                    </a:moveTo>
                    <a:lnTo>
                      <a:pt x="7332" y="47182"/>
                    </a:lnTo>
                    <a:lnTo>
                      <a:pt x="7659" y="46854"/>
                    </a:lnTo>
                    <a:lnTo>
                      <a:pt x="7332" y="46526"/>
                    </a:lnTo>
                    <a:close/>
                    <a:moveTo>
                      <a:pt x="6547" y="46396"/>
                    </a:moveTo>
                    <a:lnTo>
                      <a:pt x="6874" y="46724"/>
                    </a:lnTo>
                    <a:lnTo>
                      <a:pt x="7201" y="46396"/>
                    </a:lnTo>
                    <a:lnTo>
                      <a:pt x="6874" y="46068"/>
                    </a:lnTo>
                    <a:close/>
                    <a:moveTo>
                      <a:pt x="6089" y="45938"/>
                    </a:moveTo>
                    <a:lnTo>
                      <a:pt x="6416" y="46265"/>
                    </a:lnTo>
                    <a:lnTo>
                      <a:pt x="6743" y="45938"/>
                    </a:lnTo>
                    <a:lnTo>
                      <a:pt x="6416" y="45611"/>
                    </a:lnTo>
                    <a:close/>
                    <a:moveTo>
                      <a:pt x="5631" y="45480"/>
                    </a:moveTo>
                    <a:lnTo>
                      <a:pt x="5959" y="45808"/>
                    </a:lnTo>
                    <a:lnTo>
                      <a:pt x="6285" y="45480"/>
                    </a:lnTo>
                    <a:lnTo>
                      <a:pt x="5959" y="45153"/>
                    </a:lnTo>
                    <a:close/>
                    <a:moveTo>
                      <a:pt x="5172" y="45022"/>
                    </a:moveTo>
                    <a:lnTo>
                      <a:pt x="5499" y="45350"/>
                    </a:lnTo>
                    <a:lnTo>
                      <a:pt x="5827" y="45022"/>
                    </a:lnTo>
                    <a:lnTo>
                      <a:pt x="5499" y="44695"/>
                    </a:lnTo>
                    <a:close/>
                    <a:moveTo>
                      <a:pt x="4714" y="44565"/>
                    </a:moveTo>
                    <a:lnTo>
                      <a:pt x="5041" y="44891"/>
                    </a:lnTo>
                    <a:lnTo>
                      <a:pt x="5368" y="44565"/>
                    </a:lnTo>
                    <a:lnTo>
                      <a:pt x="5041" y="44236"/>
                    </a:lnTo>
                    <a:close/>
                    <a:moveTo>
                      <a:pt x="4256" y="44105"/>
                    </a:moveTo>
                    <a:lnTo>
                      <a:pt x="4583" y="44433"/>
                    </a:lnTo>
                    <a:lnTo>
                      <a:pt x="4911" y="44105"/>
                    </a:lnTo>
                    <a:lnTo>
                      <a:pt x="4583" y="43778"/>
                    </a:lnTo>
                    <a:close/>
                    <a:moveTo>
                      <a:pt x="3799" y="43647"/>
                    </a:moveTo>
                    <a:lnTo>
                      <a:pt x="4125" y="43974"/>
                    </a:lnTo>
                    <a:lnTo>
                      <a:pt x="4453" y="43647"/>
                    </a:lnTo>
                    <a:lnTo>
                      <a:pt x="4125" y="43321"/>
                    </a:lnTo>
                    <a:close/>
                    <a:moveTo>
                      <a:pt x="3341" y="43190"/>
                    </a:moveTo>
                    <a:lnTo>
                      <a:pt x="3668" y="43517"/>
                    </a:lnTo>
                    <a:lnTo>
                      <a:pt x="3995" y="43190"/>
                    </a:lnTo>
                    <a:lnTo>
                      <a:pt x="3668" y="42863"/>
                    </a:lnTo>
                    <a:close/>
                    <a:moveTo>
                      <a:pt x="2882" y="42732"/>
                    </a:moveTo>
                    <a:lnTo>
                      <a:pt x="3210" y="43059"/>
                    </a:lnTo>
                    <a:lnTo>
                      <a:pt x="3538" y="42732"/>
                    </a:lnTo>
                    <a:lnTo>
                      <a:pt x="3210" y="42405"/>
                    </a:lnTo>
                    <a:close/>
                    <a:moveTo>
                      <a:pt x="2425" y="42274"/>
                    </a:moveTo>
                    <a:lnTo>
                      <a:pt x="2752" y="42602"/>
                    </a:lnTo>
                    <a:lnTo>
                      <a:pt x="3078" y="42274"/>
                    </a:lnTo>
                    <a:lnTo>
                      <a:pt x="2752" y="41946"/>
                    </a:lnTo>
                    <a:close/>
                    <a:moveTo>
                      <a:pt x="1966" y="41816"/>
                    </a:moveTo>
                    <a:lnTo>
                      <a:pt x="2293" y="42144"/>
                    </a:lnTo>
                    <a:lnTo>
                      <a:pt x="2620" y="41816"/>
                    </a:lnTo>
                    <a:lnTo>
                      <a:pt x="2293" y="41488"/>
                    </a:lnTo>
                    <a:close/>
                    <a:moveTo>
                      <a:pt x="1509" y="41358"/>
                    </a:moveTo>
                    <a:lnTo>
                      <a:pt x="1836" y="41685"/>
                    </a:lnTo>
                    <a:lnTo>
                      <a:pt x="2163" y="41358"/>
                    </a:lnTo>
                    <a:lnTo>
                      <a:pt x="1836" y="41031"/>
                    </a:lnTo>
                    <a:close/>
                    <a:moveTo>
                      <a:pt x="1176" y="41026"/>
                    </a:moveTo>
                    <a:lnTo>
                      <a:pt x="1378" y="41227"/>
                    </a:lnTo>
                    <a:lnTo>
                      <a:pt x="1705" y="40900"/>
                    </a:lnTo>
                    <a:lnTo>
                      <a:pt x="1378" y="40573"/>
                    </a:lnTo>
                    <a:lnTo>
                      <a:pt x="1319" y="40631"/>
                    </a:lnTo>
                    <a:cubicBezTo>
                      <a:pt x="1267" y="40762"/>
                      <a:pt x="1220" y="40894"/>
                      <a:pt x="1176" y="41026"/>
                    </a:cubicBezTo>
                    <a:close/>
                    <a:moveTo>
                      <a:pt x="12669" y="52838"/>
                    </a:moveTo>
                    <a:lnTo>
                      <a:pt x="12698" y="52809"/>
                    </a:lnTo>
                    <a:lnTo>
                      <a:pt x="12370" y="52482"/>
                    </a:lnTo>
                    <a:lnTo>
                      <a:pt x="12092" y="52761"/>
                    </a:lnTo>
                    <a:cubicBezTo>
                      <a:pt x="12283" y="52789"/>
                      <a:pt x="12476" y="52814"/>
                      <a:pt x="12669" y="52838"/>
                    </a:cubicBezTo>
                    <a:close/>
                    <a:moveTo>
                      <a:pt x="11585" y="52350"/>
                    </a:moveTo>
                    <a:lnTo>
                      <a:pt x="11913" y="52677"/>
                    </a:lnTo>
                    <a:lnTo>
                      <a:pt x="12240" y="52350"/>
                    </a:lnTo>
                    <a:lnTo>
                      <a:pt x="11913" y="52023"/>
                    </a:lnTo>
                    <a:close/>
                    <a:moveTo>
                      <a:pt x="11128" y="51893"/>
                    </a:moveTo>
                    <a:lnTo>
                      <a:pt x="11455" y="52220"/>
                    </a:lnTo>
                    <a:lnTo>
                      <a:pt x="11782" y="51893"/>
                    </a:lnTo>
                    <a:lnTo>
                      <a:pt x="11455" y="51565"/>
                    </a:lnTo>
                    <a:close/>
                    <a:moveTo>
                      <a:pt x="10670" y="51435"/>
                    </a:moveTo>
                    <a:lnTo>
                      <a:pt x="10997" y="51763"/>
                    </a:lnTo>
                    <a:lnTo>
                      <a:pt x="11324" y="51435"/>
                    </a:lnTo>
                    <a:lnTo>
                      <a:pt x="10997" y="51108"/>
                    </a:lnTo>
                    <a:close/>
                    <a:moveTo>
                      <a:pt x="10211" y="50976"/>
                    </a:moveTo>
                    <a:lnTo>
                      <a:pt x="10539" y="51305"/>
                    </a:lnTo>
                    <a:lnTo>
                      <a:pt x="10866" y="50976"/>
                    </a:lnTo>
                    <a:lnTo>
                      <a:pt x="10539" y="50649"/>
                    </a:lnTo>
                    <a:close/>
                    <a:moveTo>
                      <a:pt x="9753" y="50519"/>
                    </a:moveTo>
                    <a:lnTo>
                      <a:pt x="10080" y="50846"/>
                    </a:lnTo>
                    <a:lnTo>
                      <a:pt x="10408" y="50519"/>
                    </a:lnTo>
                    <a:lnTo>
                      <a:pt x="10080" y="50191"/>
                    </a:lnTo>
                    <a:close/>
                    <a:moveTo>
                      <a:pt x="9295" y="50061"/>
                    </a:moveTo>
                    <a:lnTo>
                      <a:pt x="9622" y="50388"/>
                    </a:lnTo>
                    <a:lnTo>
                      <a:pt x="9949" y="50061"/>
                    </a:lnTo>
                    <a:lnTo>
                      <a:pt x="9622" y="49733"/>
                    </a:lnTo>
                    <a:close/>
                    <a:moveTo>
                      <a:pt x="8837" y="49603"/>
                    </a:moveTo>
                    <a:lnTo>
                      <a:pt x="9164" y="49930"/>
                    </a:lnTo>
                    <a:lnTo>
                      <a:pt x="9491" y="49603"/>
                    </a:lnTo>
                    <a:lnTo>
                      <a:pt x="9164" y="49276"/>
                    </a:lnTo>
                    <a:close/>
                    <a:moveTo>
                      <a:pt x="8379" y="49145"/>
                    </a:moveTo>
                    <a:lnTo>
                      <a:pt x="8706" y="49472"/>
                    </a:lnTo>
                    <a:lnTo>
                      <a:pt x="9034" y="49145"/>
                    </a:lnTo>
                    <a:lnTo>
                      <a:pt x="8706" y="48818"/>
                    </a:lnTo>
                    <a:close/>
                    <a:moveTo>
                      <a:pt x="7921" y="48686"/>
                    </a:moveTo>
                    <a:lnTo>
                      <a:pt x="8249" y="49014"/>
                    </a:lnTo>
                    <a:lnTo>
                      <a:pt x="8576" y="48686"/>
                    </a:lnTo>
                    <a:lnTo>
                      <a:pt x="8249" y="48359"/>
                    </a:lnTo>
                    <a:close/>
                    <a:moveTo>
                      <a:pt x="7463" y="48228"/>
                    </a:moveTo>
                    <a:lnTo>
                      <a:pt x="7790" y="48555"/>
                    </a:lnTo>
                    <a:lnTo>
                      <a:pt x="8118" y="48228"/>
                    </a:lnTo>
                    <a:lnTo>
                      <a:pt x="7790" y="47901"/>
                    </a:lnTo>
                    <a:close/>
                    <a:moveTo>
                      <a:pt x="7005" y="47770"/>
                    </a:moveTo>
                    <a:lnTo>
                      <a:pt x="7332" y="48098"/>
                    </a:lnTo>
                    <a:lnTo>
                      <a:pt x="7659" y="47770"/>
                    </a:lnTo>
                    <a:lnTo>
                      <a:pt x="7332" y="47443"/>
                    </a:lnTo>
                    <a:close/>
                    <a:moveTo>
                      <a:pt x="6547" y="47313"/>
                    </a:moveTo>
                    <a:lnTo>
                      <a:pt x="6874" y="47640"/>
                    </a:lnTo>
                    <a:lnTo>
                      <a:pt x="7201" y="47313"/>
                    </a:lnTo>
                    <a:lnTo>
                      <a:pt x="6874" y="46986"/>
                    </a:lnTo>
                    <a:close/>
                    <a:moveTo>
                      <a:pt x="6089" y="46854"/>
                    </a:moveTo>
                    <a:lnTo>
                      <a:pt x="6416" y="47182"/>
                    </a:lnTo>
                    <a:lnTo>
                      <a:pt x="6743" y="46854"/>
                    </a:lnTo>
                    <a:lnTo>
                      <a:pt x="6416" y="46526"/>
                    </a:lnTo>
                    <a:close/>
                    <a:moveTo>
                      <a:pt x="5631" y="46396"/>
                    </a:moveTo>
                    <a:lnTo>
                      <a:pt x="5959" y="46724"/>
                    </a:lnTo>
                    <a:lnTo>
                      <a:pt x="6285" y="46396"/>
                    </a:lnTo>
                    <a:lnTo>
                      <a:pt x="5959" y="46068"/>
                    </a:lnTo>
                    <a:close/>
                    <a:moveTo>
                      <a:pt x="5172" y="45938"/>
                    </a:moveTo>
                    <a:lnTo>
                      <a:pt x="5499" y="46265"/>
                    </a:lnTo>
                    <a:lnTo>
                      <a:pt x="5827" y="45938"/>
                    </a:lnTo>
                    <a:lnTo>
                      <a:pt x="5499" y="45611"/>
                    </a:lnTo>
                    <a:close/>
                    <a:moveTo>
                      <a:pt x="4714" y="45480"/>
                    </a:moveTo>
                    <a:lnTo>
                      <a:pt x="5041" y="45808"/>
                    </a:lnTo>
                    <a:lnTo>
                      <a:pt x="5368" y="45480"/>
                    </a:lnTo>
                    <a:lnTo>
                      <a:pt x="5041" y="45153"/>
                    </a:lnTo>
                    <a:close/>
                    <a:moveTo>
                      <a:pt x="4256" y="45022"/>
                    </a:moveTo>
                    <a:lnTo>
                      <a:pt x="4583" y="45350"/>
                    </a:lnTo>
                    <a:lnTo>
                      <a:pt x="4911" y="45022"/>
                    </a:lnTo>
                    <a:lnTo>
                      <a:pt x="4583" y="44695"/>
                    </a:lnTo>
                    <a:close/>
                    <a:moveTo>
                      <a:pt x="3799" y="44565"/>
                    </a:moveTo>
                    <a:lnTo>
                      <a:pt x="4125" y="44891"/>
                    </a:lnTo>
                    <a:lnTo>
                      <a:pt x="4453" y="44565"/>
                    </a:lnTo>
                    <a:lnTo>
                      <a:pt x="4125" y="44236"/>
                    </a:lnTo>
                    <a:close/>
                    <a:moveTo>
                      <a:pt x="3341" y="44105"/>
                    </a:moveTo>
                    <a:lnTo>
                      <a:pt x="3668" y="44433"/>
                    </a:lnTo>
                    <a:lnTo>
                      <a:pt x="3995" y="44105"/>
                    </a:lnTo>
                    <a:lnTo>
                      <a:pt x="3668" y="43778"/>
                    </a:lnTo>
                    <a:close/>
                    <a:moveTo>
                      <a:pt x="2882" y="43647"/>
                    </a:moveTo>
                    <a:lnTo>
                      <a:pt x="3210" y="43974"/>
                    </a:lnTo>
                    <a:lnTo>
                      <a:pt x="3538" y="43647"/>
                    </a:lnTo>
                    <a:lnTo>
                      <a:pt x="3210" y="43321"/>
                    </a:lnTo>
                    <a:close/>
                    <a:moveTo>
                      <a:pt x="2425" y="43190"/>
                    </a:moveTo>
                    <a:lnTo>
                      <a:pt x="2752" y="43517"/>
                    </a:lnTo>
                    <a:lnTo>
                      <a:pt x="3078" y="43190"/>
                    </a:lnTo>
                    <a:lnTo>
                      <a:pt x="2752" y="42863"/>
                    </a:lnTo>
                    <a:close/>
                    <a:moveTo>
                      <a:pt x="1966" y="42732"/>
                    </a:moveTo>
                    <a:lnTo>
                      <a:pt x="2293" y="43059"/>
                    </a:lnTo>
                    <a:lnTo>
                      <a:pt x="2620" y="42732"/>
                    </a:lnTo>
                    <a:lnTo>
                      <a:pt x="2293" y="42405"/>
                    </a:lnTo>
                    <a:close/>
                    <a:moveTo>
                      <a:pt x="1509" y="42274"/>
                    </a:moveTo>
                    <a:lnTo>
                      <a:pt x="1836" y="42602"/>
                    </a:lnTo>
                    <a:lnTo>
                      <a:pt x="2163" y="42274"/>
                    </a:lnTo>
                    <a:lnTo>
                      <a:pt x="1836" y="41946"/>
                    </a:lnTo>
                    <a:close/>
                    <a:moveTo>
                      <a:pt x="1051" y="41816"/>
                    </a:moveTo>
                    <a:lnTo>
                      <a:pt x="1378" y="42144"/>
                    </a:lnTo>
                    <a:lnTo>
                      <a:pt x="1705" y="41816"/>
                    </a:lnTo>
                    <a:lnTo>
                      <a:pt x="1378" y="41488"/>
                    </a:lnTo>
                    <a:close/>
                    <a:moveTo>
                      <a:pt x="10670" y="52350"/>
                    </a:moveTo>
                    <a:lnTo>
                      <a:pt x="10858" y="52539"/>
                    </a:lnTo>
                    <a:lnTo>
                      <a:pt x="11089" y="52586"/>
                    </a:lnTo>
                    <a:lnTo>
                      <a:pt x="11324" y="52350"/>
                    </a:lnTo>
                    <a:lnTo>
                      <a:pt x="10997" y="52023"/>
                    </a:lnTo>
                    <a:close/>
                    <a:moveTo>
                      <a:pt x="10211" y="51893"/>
                    </a:moveTo>
                    <a:lnTo>
                      <a:pt x="10539" y="52220"/>
                    </a:lnTo>
                    <a:lnTo>
                      <a:pt x="10866" y="51893"/>
                    </a:lnTo>
                    <a:lnTo>
                      <a:pt x="10539" y="51565"/>
                    </a:lnTo>
                    <a:close/>
                    <a:moveTo>
                      <a:pt x="9753" y="51435"/>
                    </a:moveTo>
                    <a:lnTo>
                      <a:pt x="10080" y="51763"/>
                    </a:lnTo>
                    <a:lnTo>
                      <a:pt x="10408" y="51435"/>
                    </a:lnTo>
                    <a:lnTo>
                      <a:pt x="10080" y="51108"/>
                    </a:lnTo>
                    <a:close/>
                    <a:moveTo>
                      <a:pt x="9295" y="50976"/>
                    </a:moveTo>
                    <a:lnTo>
                      <a:pt x="9622" y="51305"/>
                    </a:lnTo>
                    <a:lnTo>
                      <a:pt x="9949" y="50976"/>
                    </a:lnTo>
                    <a:lnTo>
                      <a:pt x="9622" y="50649"/>
                    </a:lnTo>
                    <a:close/>
                    <a:moveTo>
                      <a:pt x="8837" y="50519"/>
                    </a:moveTo>
                    <a:lnTo>
                      <a:pt x="9164" y="50846"/>
                    </a:lnTo>
                    <a:lnTo>
                      <a:pt x="9491" y="50519"/>
                    </a:lnTo>
                    <a:lnTo>
                      <a:pt x="9164" y="50191"/>
                    </a:lnTo>
                    <a:close/>
                    <a:moveTo>
                      <a:pt x="8379" y="50061"/>
                    </a:moveTo>
                    <a:lnTo>
                      <a:pt x="8706" y="50388"/>
                    </a:lnTo>
                    <a:lnTo>
                      <a:pt x="9034" y="50061"/>
                    </a:lnTo>
                    <a:lnTo>
                      <a:pt x="8706" y="49733"/>
                    </a:lnTo>
                    <a:close/>
                    <a:moveTo>
                      <a:pt x="7921" y="49603"/>
                    </a:moveTo>
                    <a:lnTo>
                      <a:pt x="8249" y="49930"/>
                    </a:lnTo>
                    <a:lnTo>
                      <a:pt x="8576" y="49603"/>
                    </a:lnTo>
                    <a:lnTo>
                      <a:pt x="8249" y="49276"/>
                    </a:lnTo>
                    <a:close/>
                    <a:moveTo>
                      <a:pt x="7463" y="49145"/>
                    </a:moveTo>
                    <a:lnTo>
                      <a:pt x="7790" y="49472"/>
                    </a:lnTo>
                    <a:lnTo>
                      <a:pt x="8118" y="49145"/>
                    </a:lnTo>
                    <a:lnTo>
                      <a:pt x="7790" y="48818"/>
                    </a:lnTo>
                    <a:close/>
                    <a:moveTo>
                      <a:pt x="7005" y="48686"/>
                    </a:moveTo>
                    <a:lnTo>
                      <a:pt x="7332" y="49014"/>
                    </a:lnTo>
                    <a:lnTo>
                      <a:pt x="7659" y="48686"/>
                    </a:lnTo>
                    <a:lnTo>
                      <a:pt x="7332" y="48359"/>
                    </a:lnTo>
                    <a:close/>
                    <a:moveTo>
                      <a:pt x="6547" y="48228"/>
                    </a:moveTo>
                    <a:lnTo>
                      <a:pt x="6874" y="48555"/>
                    </a:lnTo>
                    <a:lnTo>
                      <a:pt x="7201" y="48228"/>
                    </a:lnTo>
                    <a:lnTo>
                      <a:pt x="6874" y="47901"/>
                    </a:lnTo>
                    <a:close/>
                    <a:moveTo>
                      <a:pt x="6089" y="47770"/>
                    </a:moveTo>
                    <a:lnTo>
                      <a:pt x="6416" y="48098"/>
                    </a:lnTo>
                    <a:lnTo>
                      <a:pt x="6743" y="47770"/>
                    </a:lnTo>
                    <a:lnTo>
                      <a:pt x="6416" y="47443"/>
                    </a:lnTo>
                    <a:close/>
                    <a:moveTo>
                      <a:pt x="5631" y="47313"/>
                    </a:moveTo>
                    <a:lnTo>
                      <a:pt x="5959" y="47640"/>
                    </a:lnTo>
                    <a:lnTo>
                      <a:pt x="6285" y="47313"/>
                    </a:lnTo>
                    <a:lnTo>
                      <a:pt x="5959" y="46986"/>
                    </a:lnTo>
                    <a:close/>
                    <a:moveTo>
                      <a:pt x="5172" y="46854"/>
                    </a:moveTo>
                    <a:lnTo>
                      <a:pt x="5499" y="47182"/>
                    </a:lnTo>
                    <a:lnTo>
                      <a:pt x="5827" y="46854"/>
                    </a:lnTo>
                    <a:lnTo>
                      <a:pt x="5499" y="46526"/>
                    </a:lnTo>
                    <a:close/>
                    <a:moveTo>
                      <a:pt x="4714" y="46396"/>
                    </a:moveTo>
                    <a:lnTo>
                      <a:pt x="5041" y="46724"/>
                    </a:lnTo>
                    <a:lnTo>
                      <a:pt x="5368" y="46396"/>
                    </a:lnTo>
                    <a:lnTo>
                      <a:pt x="5041" y="46068"/>
                    </a:lnTo>
                    <a:close/>
                    <a:moveTo>
                      <a:pt x="4256" y="45938"/>
                    </a:moveTo>
                    <a:lnTo>
                      <a:pt x="4583" y="46265"/>
                    </a:lnTo>
                    <a:lnTo>
                      <a:pt x="4911" y="45938"/>
                    </a:lnTo>
                    <a:lnTo>
                      <a:pt x="4583" y="45611"/>
                    </a:lnTo>
                    <a:close/>
                    <a:moveTo>
                      <a:pt x="3799" y="45480"/>
                    </a:moveTo>
                    <a:lnTo>
                      <a:pt x="4125" y="45808"/>
                    </a:lnTo>
                    <a:lnTo>
                      <a:pt x="4453" y="45480"/>
                    </a:lnTo>
                    <a:lnTo>
                      <a:pt x="4125" y="45153"/>
                    </a:lnTo>
                    <a:close/>
                    <a:moveTo>
                      <a:pt x="3341" y="45022"/>
                    </a:moveTo>
                    <a:lnTo>
                      <a:pt x="3668" y="45350"/>
                    </a:lnTo>
                    <a:lnTo>
                      <a:pt x="3995" y="45022"/>
                    </a:lnTo>
                    <a:lnTo>
                      <a:pt x="3668" y="44695"/>
                    </a:lnTo>
                    <a:close/>
                    <a:moveTo>
                      <a:pt x="2882" y="44565"/>
                    </a:moveTo>
                    <a:lnTo>
                      <a:pt x="3210" y="44891"/>
                    </a:lnTo>
                    <a:lnTo>
                      <a:pt x="3538" y="44565"/>
                    </a:lnTo>
                    <a:lnTo>
                      <a:pt x="3210" y="44236"/>
                    </a:lnTo>
                    <a:close/>
                    <a:moveTo>
                      <a:pt x="2425" y="44105"/>
                    </a:moveTo>
                    <a:lnTo>
                      <a:pt x="2752" y="44433"/>
                    </a:lnTo>
                    <a:lnTo>
                      <a:pt x="3078" y="44105"/>
                    </a:lnTo>
                    <a:lnTo>
                      <a:pt x="2752" y="43778"/>
                    </a:lnTo>
                    <a:close/>
                    <a:moveTo>
                      <a:pt x="1966" y="43647"/>
                    </a:moveTo>
                    <a:lnTo>
                      <a:pt x="2293" y="43974"/>
                    </a:lnTo>
                    <a:lnTo>
                      <a:pt x="2620" y="43647"/>
                    </a:lnTo>
                    <a:lnTo>
                      <a:pt x="2293" y="43321"/>
                    </a:lnTo>
                    <a:close/>
                    <a:moveTo>
                      <a:pt x="1509" y="43190"/>
                    </a:moveTo>
                    <a:lnTo>
                      <a:pt x="1836" y="43517"/>
                    </a:lnTo>
                    <a:lnTo>
                      <a:pt x="2163" y="43190"/>
                    </a:lnTo>
                    <a:lnTo>
                      <a:pt x="1836" y="42863"/>
                    </a:lnTo>
                    <a:close/>
                    <a:moveTo>
                      <a:pt x="1051" y="42732"/>
                    </a:moveTo>
                    <a:lnTo>
                      <a:pt x="1378" y="43059"/>
                    </a:lnTo>
                    <a:lnTo>
                      <a:pt x="1705" y="42732"/>
                    </a:lnTo>
                    <a:lnTo>
                      <a:pt x="1378" y="42405"/>
                    </a:lnTo>
                    <a:close/>
                    <a:moveTo>
                      <a:pt x="857" y="42539"/>
                    </a:moveTo>
                    <a:lnTo>
                      <a:pt x="919" y="42602"/>
                    </a:lnTo>
                    <a:lnTo>
                      <a:pt x="1247" y="42274"/>
                    </a:lnTo>
                    <a:lnTo>
                      <a:pt x="936" y="41963"/>
                    </a:lnTo>
                    <a:cubicBezTo>
                      <a:pt x="901" y="42153"/>
                      <a:pt x="876" y="42345"/>
                      <a:pt x="857" y="42539"/>
                    </a:cubicBezTo>
                    <a:close/>
                    <a:moveTo>
                      <a:pt x="10338" y="52420"/>
                    </a:moveTo>
                    <a:lnTo>
                      <a:pt x="10408" y="52350"/>
                    </a:lnTo>
                    <a:lnTo>
                      <a:pt x="10080" y="52023"/>
                    </a:lnTo>
                    <a:lnTo>
                      <a:pt x="9818" y="52286"/>
                    </a:lnTo>
                    <a:cubicBezTo>
                      <a:pt x="9990" y="52332"/>
                      <a:pt x="10163" y="52377"/>
                      <a:pt x="10338" y="52420"/>
                    </a:cubicBezTo>
                    <a:close/>
                    <a:moveTo>
                      <a:pt x="9295" y="51893"/>
                    </a:moveTo>
                    <a:lnTo>
                      <a:pt x="9622" y="52220"/>
                    </a:lnTo>
                    <a:lnTo>
                      <a:pt x="9949" y="51893"/>
                    </a:lnTo>
                    <a:lnTo>
                      <a:pt x="9622" y="51565"/>
                    </a:lnTo>
                    <a:close/>
                    <a:moveTo>
                      <a:pt x="8837" y="51435"/>
                    </a:moveTo>
                    <a:lnTo>
                      <a:pt x="9164" y="51763"/>
                    </a:lnTo>
                    <a:lnTo>
                      <a:pt x="9491" y="51435"/>
                    </a:lnTo>
                    <a:lnTo>
                      <a:pt x="9164" y="51108"/>
                    </a:lnTo>
                    <a:close/>
                    <a:moveTo>
                      <a:pt x="8379" y="50976"/>
                    </a:moveTo>
                    <a:lnTo>
                      <a:pt x="8706" y="51305"/>
                    </a:lnTo>
                    <a:lnTo>
                      <a:pt x="9034" y="50976"/>
                    </a:lnTo>
                    <a:lnTo>
                      <a:pt x="8706" y="50649"/>
                    </a:lnTo>
                    <a:close/>
                    <a:moveTo>
                      <a:pt x="7921" y="50519"/>
                    </a:moveTo>
                    <a:lnTo>
                      <a:pt x="8249" y="50846"/>
                    </a:lnTo>
                    <a:lnTo>
                      <a:pt x="8576" y="50519"/>
                    </a:lnTo>
                    <a:lnTo>
                      <a:pt x="8249" y="50191"/>
                    </a:lnTo>
                    <a:close/>
                    <a:moveTo>
                      <a:pt x="7463" y="50061"/>
                    </a:moveTo>
                    <a:lnTo>
                      <a:pt x="7790" y="50388"/>
                    </a:lnTo>
                    <a:lnTo>
                      <a:pt x="8118" y="50061"/>
                    </a:lnTo>
                    <a:lnTo>
                      <a:pt x="7790" y="49733"/>
                    </a:lnTo>
                    <a:close/>
                    <a:moveTo>
                      <a:pt x="7005" y="49603"/>
                    </a:moveTo>
                    <a:lnTo>
                      <a:pt x="7332" y="49930"/>
                    </a:lnTo>
                    <a:lnTo>
                      <a:pt x="7659" y="49603"/>
                    </a:lnTo>
                    <a:lnTo>
                      <a:pt x="7332" y="49276"/>
                    </a:lnTo>
                    <a:close/>
                    <a:moveTo>
                      <a:pt x="6547" y="49145"/>
                    </a:moveTo>
                    <a:lnTo>
                      <a:pt x="6874" y="49472"/>
                    </a:lnTo>
                    <a:lnTo>
                      <a:pt x="7201" y="49145"/>
                    </a:lnTo>
                    <a:lnTo>
                      <a:pt x="6874" y="48818"/>
                    </a:lnTo>
                    <a:close/>
                    <a:moveTo>
                      <a:pt x="6089" y="48686"/>
                    </a:moveTo>
                    <a:lnTo>
                      <a:pt x="6416" y="49014"/>
                    </a:lnTo>
                    <a:lnTo>
                      <a:pt x="6743" y="48686"/>
                    </a:lnTo>
                    <a:lnTo>
                      <a:pt x="6416" y="48359"/>
                    </a:lnTo>
                    <a:close/>
                    <a:moveTo>
                      <a:pt x="5631" y="48228"/>
                    </a:moveTo>
                    <a:lnTo>
                      <a:pt x="5959" y="48555"/>
                    </a:lnTo>
                    <a:lnTo>
                      <a:pt x="6285" y="48228"/>
                    </a:lnTo>
                    <a:lnTo>
                      <a:pt x="5959" y="47901"/>
                    </a:lnTo>
                    <a:close/>
                    <a:moveTo>
                      <a:pt x="5172" y="47770"/>
                    </a:moveTo>
                    <a:lnTo>
                      <a:pt x="5499" y="48098"/>
                    </a:lnTo>
                    <a:lnTo>
                      <a:pt x="5827" y="47770"/>
                    </a:lnTo>
                    <a:lnTo>
                      <a:pt x="5499" y="47443"/>
                    </a:lnTo>
                    <a:close/>
                    <a:moveTo>
                      <a:pt x="4714" y="47313"/>
                    </a:moveTo>
                    <a:lnTo>
                      <a:pt x="5041" y="47640"/>
                    </a:lnTo>
                    <a:lnTo>
                      <a:pt x="5368" y="47313"/>
                    </a:lnTo>
                    <a:lnTo>
                      <a:pt x="5041" y="46986"/>
                    </a:lnTo>
                    <a:close/>
                    <a:moveTo>
                      <a:pt x="4256" y="46854"/>
                    </a:moveTo>
                    <a:lnTo>
                      <a:pt x="4583" y="47182"/>
                    </a:lnTo>
                    <a:lnTo>
                      <a:pt x="4911" y="46854"/>
                    </a:lnTo>
                    <a:lnTo>
                      <a:pt x="4583" y="46526"/>
                    </a:lnTo>
                    <a:close/>
                    <a:moveTo>
                      <a:pt x="3799" y="46396"/>
                    </a:moveTo>
                    <a:lnTo>
                      <a:pt x="4125" y="46724"/>
                    </a:lnTo>
                    <a:lnTo>
                      <a:pt x="4453" y="46396"/>
                    </a:lnTo>
                    <a:lnTo>
                      <a:pt x="4125" y="46068"/>
                    </a:lnTo>
                    <a:close/>
                    <a:moveTo>
                      <a:pt x="3341" y="45938"/>
                    </a:moveTo>
                    <a:lnTo>
                      <a:pt x="3668" y="46265"/>
                    </a:lnTo>
                    <a:lnTo>
                      <a:pt x="3995" y="45938"/>
                    </a:lnTo>
                    <a:lnTo>
                      <a:pt x="3668" y="45611"/>
                    </a:lnTo>
                    <a:close/>
                    <a:moveTo>
                      <a:pt x="2882" y="45480"/>
                    </a:moveTo>
                    <a:lnTo>
                      <a:pt x="3210" y="45808"/>
                    </a:lnTo>
                    <a:lnTo>
                      <a:pt x="3538" y="45480"/>
                    </a:lnTo>
                    <a:lnTo>
                      <a:pt x="3210" y="45153"/>
                    </a:lnTo>
                    <a:close/>
                    <a:moveTo>
                      <a:pt x="2425" y="45022"/>
                    </a:moveTo>
                    <a:lnTo>
                      <a:pt x="2752" y="45350"/>
                    </a:lnTo>
                    <a:lnTo>
                      <a:pt x="3078" y="45022"/>
                    </a:lnTo>
                    <a:lnTo>
                      <a:pt x="2752" y="44695"/>
                    </a:lnTo>
                    <a:close/>
                    <a:moveTo>
                      <a:pt x="1966" y="44565"/>
                    </a:moveTo>
                    <a:lnTo>
                      <a:pt x="2293" y="44891"/>
                    </a:lnTo>
                    <a:lnTo>
                      <a:pt x="2620" y="44565"/>
                    </a:lnTo>
                    <a:lnTo>
                      <a:pt x="2293" y="44236"/>
                    </a:lnTo>
                    <a:close/>
                    <a:moveTo>
                      <a:pt x="1509" y="44105"/>
                    </a:moveTo>
                    <a:lnTo>
                      <a:pt x="1836" y="44433"/>
                    </a:lnTo>
                    <a:lnTo>
                      <a:pt x="2163" y="44105"/>
                    </a:lnTo>
                    <a:lnTo>
                      <a:pt x="1836" y="43778"/>
                    </a:lnTo>
                    <a:close/>
                    <a:moveTo>
                      <a:pt x="1051" y="43647"/>
                    </a:moveTo>
                    <a:lnTo>
                      <a:pt x="1378" y="43974"/>
                    </a:lnTo>
                    <a:lnTo>
                      <a:pt x="1705" y="43647"/>
                    </a:lnTo>
                    <a:lnTo>
                      <a:pt x="1378" y="43321"/>
                    </a:lnTo>
                    <a:close/>
                    <a:moveTo>
                      <a:pt x="829" y="43427"/>
                    </a:moveTo>
                    <a:lnTo>
                      <a:pt x="919" y="43517"/>
                    </a:lnTo>
                    <a:lnTo>
                      <a:pt x="1247" y="43190"/>
                    </a:lnTo>
                    <a:lnTo>
                      <a:pt x="919" y="42863"/>
                    </a:lnTo>
                    <a:lnTo>
                      <a:pt x="829" y="42953"/>
                    </a:lnTo>
                    <a:cubicBezTo>
                      <a:pt x="827" y="43032"/>
                      <a:pt x="825" y="43111"/>
                      <a:pt x="825" y="43190"/>
                    </a:cubicBezTo>
                    <a:cubicBezTo>
                      <a:pt x="825" y="43269"/>
                      <a:pt x="827" y="43348"/>
                      <a:pt x="829" y="43427"/>
                    </a:cubicBezTo>
                    <a:close/>
                    <a:moveTo>
                      <a:pt x="8913" y="52013"/>
                    </a:moveTo>
                    <a:lnTo>
                      <a:pt x="9033" y="51893"/>
                    </a:lnTo>
                    <a:lnTo>
                      <a:pt x="8706" y="51565"/>
                    </a:lnTo>
                    <a:lnTo>
                      <a:pt x="8427" y="51843"/>
                    </a:lnTo>
                    <a:cubicBezTo>
                      <a:pt x="8588" y="51902"/>
                      <a:pt x="8749" y="51959"/>
                      <a:pt x="8913" y="52013"/>
                    </a:cubicBezTo>
                    <a:close/>
                    <a:moveTo>
                      <a:pt x="7921" y="51435"/>
                    </a:moveTo>
                    <a:lnTo>
                      <a:pt x="8249" y="51763"/>
                    </a:lnTo>
                    <a:lnTo>
                      <a:pt x="8576" y="51435"/>
                    </a:lnTo>
                    <a:lnTo>
                      <a:pt x="8249" y="51108"/>
                    </a:lnTo>
                    <a:close/>
                    <a:moveTo>
                      <a:pt x="7463" y="50976"/>
                    </a:moveTo>
                    <a:lnTo>
                      <a:pt x="7790" y="51305"/>
                    </a:lnTo>
                    <a:lnTo>
                      <a:pt x="8118" y="50976"/>
                    </a:lnTo>
                    <a:lnTo>
                      <a:pt x="7790" y="50649"/>
                    </a:lnTo>
                    <a:close/>
                    <a:moveTo>
                      <a:pt x="7005" y="50519"/>
                    </a:moveTo>
                    <a:lnTo>
                      <a:pt x="7332" y="50846"/>
                    </a:lnTo>
                    <a:lnTo>
                      <a:pt x="7659" y="50519"/>
                    </a:lnTo>
                    <a:lnTo>
                      <a:pt x="7332" y="50191"/>
                    </a:lnTo>
                    <a:close/>
                    <a:moveTo>
                      <a:pt x="6547" y="50061"/>
                    </a:moveTo>
                    <a:lnTo>
                      <a:pt x="6874" y="50388"/>
                    </a:lnTo>
                    <a:lnTo>
                      <a:pt x="7201" y="50061"/>
                    </a:lnTo>
                    <a:lnTo>
                      <a:pt x="6874" y="49733"/>
                    </a:lnTo>
                    <a:close/>
                    <a:moveTo>
                      <a:pt x="6089" y="49603"/>
                    </a:moveTo>
                    <a:lnTo>
                      <a:pt x="6416" y="49930"/>
                    </a:lnTo>
                    <a:lnTo>
                      <a:pt x="6743" y="49603"/>
                    </a:lnTo>
                    <a:lnTo>
                      <a:pt x="6416" y="49276"/>
                    </a:lnTo>
                    <a:close/>
                    <a:moveTo>
                      <a:pt x="5631" y="49145"/>
                    </a:moveTo>
                    <a:lnTo>
                      <a:pt x="5959" y="49472"/>
                    </a:lnTo>
                    <a:lnTo>
                      <a:pt x="6285" y="49145"/>
                    </a:lnTo>
                    <a:lnTo>
                      <a:pt x="5959" y="48818"/>
                    </a:lnTo>
                    <a:close/>
                    <a:moveTo>
                      <a:pt x="5172" y="48686"/>
                    </a:moveTo>
                    <a:lnTo>
                      <a:pt x="5499" y="49014"/>
                    </a:lnTo>
                    <a:lnTo>
                      <a:pt x="5827" y="48686"/>
                    </a:lnTo>
                    <a:lnTo>
                      <a:pt x="5499" y="48359"/>
                    </a:lnTo>
                    <a:close/>
                    <a:moveTo>
                      <a:pt x="4714" y="48228"/>
                    </a:moveTo>
                    <a:lnTo>
                      <a:pt x="5041" y="48555"/>
                    </a:lnTo>
                    <a:lnTo>
                      <a:pt x="5368" y="48228"/>
                    </a:lnTo>
                    <a:lnTo>
                      <a:pt x="5041" y="47901"/>
                    </a:lnTo>
                    <a:close/>
                    <a:moveTo>
                      <a:pt x="4256" y="47770"/>
                    </a:moveTo>
                    <a:lnTo>
                      <a:pt x="4583" y="48098"/>
                    </a:lnTo>
                    <a:lnTo>
                      <a:pt x="4911" y="47770"/>
                    </a:lnTo>
                    <a:lnTo>
                      <a:pt x="4583" y="47443"/>
                    </a:lnTo>
                    <a:close/>
                    <a:moveTo>
                      <a:pt x="3799" y="47313"/>
                    </a:moveTo>
                    <a:lnTo>
                      <a:pt x="4125" y="47640"/>
                    </a:lnTo>
                    <a:lnTo>
                      <a:pt x="4453" y="47313"/>
                    </a:lnTo>
                    <a:lnTo>
                      <a:pt x="4125" y="46986"/>
                    </a:lnTo>
                    <a:close/>
                    <a:moveTo>
                      <a:pt x="3341" y="46854"/>
                    </a:moveTo>
                    <a:lnTo>
                      <a:pt x="3668" y="47182"/>
                    </a:lnTo>
                    <a:lnTo>
                      <a:pt x="3995" y="46854"/>
                    </a:lnTo>
                    <a:lnTo>
                      <a:pt x="3668" y="46526"/>
                    </a:lnTo>
                    <a:close/>
                    <a:moveTo>
                      <a:pt x="2882" y="46396"/>
                    </a:moveTo>
                    <a:lnTo>
                      <a:pt x="3210" y="46724"/>
                    </a:lnTo>
                    <a:lnTo>
                      <a:pt x="3538" y="46396"/>
                    </a:lnTo>
                    <a:lnTo>
                      <a:pt x="3210" y="46068"/>
                    </a:lnTo>
                    <a:close/>
                    <a:moveTo>
                      <a:pt x="2425" y="45938"/>
                    </a:moveTo>
                    <a:lnTo>
                      <a:pt x="2752" y="46265"/>
                    </a:lnTo>
                    <a:lnTo>
                      <a:pt x="3078" y="45938"/>
                    </a:lnTo>
                    <a:lnTo>
                      <a:pt x="2752" y="45611"/>
                    </a:lnTo>
                    <a:close/>
                    <a:moveTo>
                      <a:pt x="1966" y="45480"/>
                    </a:moveTo>
                    <a:lnTo>
                      <a:pt x="2293" y="45808"/>
                    </a:lnTo>
                    <a:lnTo>
                      <a:pt x="2620" y="45480"/>
                    </a:lnTo>
                    <a:lnTo>
                      <a:pt x="2293" y="45153"/>
                    </a:lnTo>
                    <a:close/>
                    <a:moveTo>
                      <a:pt x="1509" y="45022"/>
                    </a:moveTo>
                    <a:lnTo>
                      <a:pt x="1836" y="45350"/>
                    </a:lnTo>
                    <a:lnTo>
                      <a:pt x="2163" y="45022"/>
                    </a:lnTo>
                    <a:lnTo>
                      <a:pt x="1836" y="44695"/>
                    </a:lnTo>
                    <a:close/>
                    <a:moveTo>
                      <a:pt x="1051" y="44565"/>
                    </a:moveTo>
                    <a:lnTo>
                      <a:pt x="1378" y="44891"/>
                    </a:lnTo>
                    <a:lnTo>
                      <a:pt x="1705" y="44565"/>
                    </a:lnTo>
                    <a:lnTo>
                      <a:pt x="1378" y="44236"/>
                    </a:lnTo>
                    <a:close/>
                    <a:moveTo>
                      <a:pt x="936" y="44416"/>
                    </a:moveTo>
                    <a:lnTo>
                      <a:pt x="1247" y="44105"/>
                    </a:lnTo>
                    <a:lnTo>
                      <a:pt x="919" y="43778"/>
                    </a:lnTo>
                    <a:lnTo>
                      <a:pt x="857" y="43841"/>
                    </a:lnTo>
                    <a:cubicBezTo>
                      <a:pt x="875" y="44034"/>
                      <a:pt x="902" y="44226"/>
                      <a:pt x="936" y="44416"/>
                    </a:cubicBezTo>
                    <a:close/>
                    <a:moveTo>
                      <a:pt x="7583" y="51511"/>
                    </a:moveTo>
                    <a:lnTo>
                      <a:pt x="7659" y="51435"/>
                    </a:lnTo>
                    <a:lnTo>
                      <a:pt x="7332" y="51108"/>
                    </a:lnTo>
                    <a:lnTo>
                      <a:pt x="7130" y="51310"/>
                    </a:lnTo>
                    <a:cubicBezTo>
                      <a:pt x="7279" y="51379"/>
                      <a:pt x="7430" y="51446"/>
                      <a:pt x="7583" y="51511"/>
                    </a:cubicBezTo>
                    <a:close/>
                    <a:moveTo>
                      <a:pt x="6547" y="50976"/>
                    </a:moveTo>
                    <a:lnTo>
                      <a:pt x="6645" y="51076"/>
                    </a:lnTo>
                    <a:lnTo>
                      <a:pt x="6953" y="51226"/>
                    </a:lnTo>
                    <a:lnTo>
                      <a:pt x="7201" y="50976"/>
                    </a:lnTo>
                    <a:lnTo>
                      <a:pt x="6874" y="50649"/>
                    </a:lnTo>
                    <a:close/>
                    <a:moveTo>
                      <a:pt x="6089" y="50519"/>
                    </a:moveTo>
                    <a:lnTo>
                      <a:pt x="6416" y="50846"/>
                    </a:lnTo>
                    <a:lnTo>
                      <a:pt x="6743" y="50519"/>
                    </a:lnTo>
                    <a:lnTo>
                      <a:pt x="6416" y="50191"/>
                    </a:lnTo>
                    <a:close/>
                    <a:moveTo>
                      <a:pt x="5631" y="50061"/>
                    </a:moveTo>
                    <a:lnTo>
                      <a:pt x="5959" y="50388"/>
                    </a:lnTo>
                    <a:lnTo>
                      <a:pt x="6285" y="50061"/>
                    </a:lnTo>
                    <a:lnTo>
                      <a:pt x="5959" y="49733"/>
                    </a:lnTo>
                    <a:close/>
                    <a:moveTo>
                      <a:pt x="5172" y="49603"/>
                    </a:moveTo>
                    <a:lnTo>
                      <a:pt x="5499" y="49930"/>
                    </a:lnTo>
                    <a:lnTo>
                      <a:pt x="5827" y="49603"/>
                    </a:lnTo>
                    <a:lnTo>
                      <a:pt x="5499" y="49276"/>
                    </a:lnTo>
                    <a:close/>
                    <a:moveTo>
                      <a:pt x="4714" y="49145"/>
                    </a:moveTo>
                    <a:lnTo>
                      <a:pt x="5041" y="49472"/>
                    </a:lnTo>
                    <a:lnTo>
                      <a:pt x="5368" y="49145"/>
                    </a:lnTo>
                    <a:lnTo>
                      <a:pt x="5041" y="48818"/>
                    </a:lnTo>
                    <a:close/>
                    <a:moveTo>
                      <a:pt x="4256" y="48686"/>
                    </a:moveTo>
                    <a:lnTo>
                      <a:pt x="4583" y="49014"/>
                    </a:lnTo>
                    <a:lnTo>
                      <a:pt x="4911" y="48686"/>
                    </a:lnTo>
                    <a:lnTo>
                      <a:pt x="4583" y="48359"/>
                    </a:lnTo>
                    <a:close/>
                    <a:moveTo>
                      <a:pt x="3799" y="48228"/>
                    </a:moveTo>
                    <a:lnTo>
                      <a:pt x="4125" y="48555"/>
                    </a:lnTo>
                    <a:lnTo>
                      <a:pt x="4453" y="48228"/>
                    </a:lnTo>
                    <a:lnTo>
                      <a:pt x="4125" y="47901"/>
                    </a:lnTo>
                    <a:close/>
                    <a:moveTo>
                      <a:pt x="3341" y="47770"/>
                    </a:moveTo>
                    <a:lnTo>
                      <a:pt x="3668" y="48098"/>
                    </a:lnTo>
                    <a:lnTo>
                      <a:pt x="3995" y="47770"/>
                    </a:lnTo>
                    <a:lnTo>
                      <a:pt x="3668" y="47443"/>
                    </a:lnTo>
                    <a:close/>
                    <a:moveTo>
                      <a:pt x="2882" y="47313"/>
                    </a:moveTo>
                    <a:lnTo>
                      <a:pt x="3210" y="47640"/>
                    </a:lnTo>
                    <a:lnTo>
                      <a:pt x="3538" y="47313"/>
                    </a:lnTo>
                    <a:lnTo>
                      <a:pt x="3210" y="46986"/>
                    </a:lnTo>
                    <a:close/>
                    <a:moveTo>
                      <a:pt x="2425" y="46854"/>
                    </a:moveTo>
                    <a:lnTo>
                      <a:pt x="2752" y="47182"/>
                    </a:lnTo>
                    <a:lnTo>
                      <a:pt x="3078" y="46854"/>
                    </a:lnTo>
                    <a:lnTo>
                      <a:pt x="2752" y="46526"/>
                    </a:lnTo>
                    <a:close/>
                    <a:moveTo>
                      <a:pt x="1966" y="46396"/>
                    </a:moveTo>
                    <a:lnTo>
                      <a:pt x="2293" y="46724"/>
                    </a:lnTo>
                    <a:lnTo>
                      <a:pt x="2620" y="46396"/>
                    </a:lnTo>
                    <a:lnTo>
                      <a:pt x="2293" y="46068"/>
                    </a:lnTo>
                    <a:close/>
                    <a:moveTo>
                      <a:pt x="1509" y="45938"/>
                    </a:moveTo>
                    <a:lnTo>
                      <a:pt x="1836" y="46265"/>
                    </a:lnTo>
                    <a:lnTo>
                      <a:pt x="2163" y="45938"/>
                    </a:lnTo>
                    <a:lnTo>
                      <a:pt x="1836" y="45611"/>
                    </a:lnTo>
                    <a:close/>
                    <a:moveTo>
                      <a:pt x="1319" y="45749"/>
                    </a:moveTo>
                    <a:lnTo>
                      <a:pt x="1378" y="45807"/>
                    </a:lnTo>
                    <a:lnTo>
                      <a:pt x="1705" y="45480"/>
                    </a:lnTo>
                    <a:lnTo>
                      <a:pt x="1378" y="45153"/>
                    </a:lnTo>
                    <a:lnTo>
                      <a:pt x="1176" y="45354"/>
                    </a:lnTo>
                    <a:cubicBezTo>
                      <a:pt x="1220" y="45487"/>
                      <a:pt x="1267" y="45618"/>
                      <a:pt x="1319" y="45749"/>
                    </a:cubicBezTo>
                    <a:close/>
                    <a:moveTo>
                      <a:pt x="5756" y="50589"/>
                    </a:moveTo>
                    <a:lnTo>
                      <a:pt x="5827" y="50519"/>
                    </a:lnTo>
                    <a:lnTo>
                      <a:pt x="5499" y="50191"/>
                    </a:lnTo>
                    <a:lnTo>
                      <a:pt x="5353" y="50339"/>
                    </a:lnTo>
                    <a:cubicBezTo>
                      <a:pt x="5485" y="50424"/>
                      <a:pt x="5619" y="50508"/>
                      <a:pt x="5756" y="50589"/>
                    </a:cubicBezTo>
                    <a:close/>
                    <a:moveTo>
                      <a:pt x="5194" y="50237"/>
                    </a:moveTo>
                    <a:lnTo>
                      <a:pt x="5368" y="50061"/>
                    </a:lnTo>
                    <a:lnTo>
                      <a:pt x="5041" y="49733"/>
                    </a:lnTo>
                    <a:lnTo>
                      <a:pt x="4806" y="49969"/>
                    </a:lnTo>
                    <a:cubicBezTo>
                      <a:pt x="4933" y="50060"/>
                      <a:pt x="5062" y="50149"/>
                      <a:pt x="5194" y="50237"/>
                    </a:cubicBezTo>
                    <a:close/>
                    <a:moveTo>
                      <a:pt x="4654" y="49859"/>
                    </a:moveTo>
                    <a:lnTo>
                      <a:pt x="4911" y="49603"/>
                    </a:lnTo>
                    <a:lnTo>
                      <a:pt x="4583" y="49276"/>
                    </a:lnTo>
                    <a:lnTo>
                      <a:pt x="4283" y="49576"/>
                    </a:lnTo>
                    <a:cubicBezTo>
                      <a:pt x="4403" y="49672"/>
                      <a:pt x="4528" y="49766"/>
                      <a:pt x="4654" y="49859"/>
                    </a:cubicBezTo>
                    <a:close/>
                    <a:moveTo>
                      <a:pt x="3799" y="49145"/>
                    </a:moveTo>
                    <a:lnTo>
                      <a:pt x="3976" y="49323"/>
                    </a:lnTo>
                    <a:lnTo>
                      <a:pt x="4138" y="49458"/>
                    </a:lnTo>
                    <a:lnTo>
                      <a:pt x="4453" y="49145"/>
                    </a:lnTo>
                    <a:lnTo>
                      <a:pt x="4125" y="48818"/>
                    </a:lnTo>
                    <a:close/>
                    <a:moveTo>
                      <a:pt x="3341" y="48686"/>
                    </a:moveTo>
                    <a:lnTo>
                      <a:pt x="3668" y="49014"/>
                    </a:lnTo>
                    <a:lnTo>
                      <a:pt x="3995" y="48686"/>
                    </a:lnTo>
                    <a:lnTo>
                      <a:pt x="3668" y="48359"/>
                    </a:lnTo>
                    <a:close/>
                    <a:moveTo>
                      <a:pt x="2882" y="48228"/>
                    </a:moveTo>
                    <a:lnTo>
                      <a:pt x="3210" y="48555"/>
                    </a:lnTo>
                    <a:lnTo>
                      <a:pt x="3538" y="48228"/>
                    </a:lnTo>
                    <a:lnTo>
                      <a:pt x="3210" y="47901"/>
                    </a:lnTo>
                    <a:close/>
                    <a:moveTo>
                      <a:pt x="2724" y="48070"/>
                    </a:moveTo>
                    <a:lnTo>
                      <a:pt x="2752" y="48098"/>
                    </a:lnTo>
                    <a:lnTo>
                      <a:pt x="3078" y="47770"/>
                    </a:lnTo>
                    <a:lnTo>
                      <a:pt x="2752" y="47443"/>
                    </a:lnTo>
                    <a:lnTo>
                      <a:pt x="2457" y="47737"/>
                    </a:lnTo>
                    <a:cubicBezTo>
                      <a:pt x="2544" y="47849"/>
                      <a:pt x="2633" y="47960"/>
                      <a:pt x="2724" y="48070"/>
                    </a:cubicBezTo>
                    <a:close/>
                    <a:moveTo>
                      <a:pt x="2346" y="47587"/>
                    </a:moveTo>
                    <a:lnTo>
                      <a:pt x="2620" y="47312"/>
                    </a:lnTo>
                    <a:lnTo>
                      <a:pt x="2293" y="46986"/>
                    </a:lnTo>
                    <a:lnTo>
                      <a:pt x="2076" y="47201"/>
                    </a:lnTo>
                    <a:cubicBezTo>
                      <a:pt x="2162" y="47331"/>
                      <a:pt x="2252" y="47460"/>
                      <a:pt x="2346" y="47587"/>
                    </a:cubicBezTo>
                    <a:close/>
                    <a:moveTo>
                      <a:pt x="1974" y="47042"/>
                    </a:moveTo>
                    <a:lnTo>
                      <a:pt x="2163" y="46855"/>
                    </a:lnTo>
                    <a:lnTo>
                      <a:pt x="1836" y="46528"/>
                    </a:lnTo>
                    <a:lnTo>
                      <a:pt x="1733" y="46630"/>
                    </a:lnTo>
                    <a:cubicBezTo>
                      <a:pt x="1809" y="46769"/>
                      <a:pt x="1890" y="46906"/>
                      <a:pt x="1974" y="47042"/>
                    </a:cubicBezTo>
                    <a:close/>
                    <a:moveTo>
                      <a:pt x="24481" y="35791"/>
                    </a:moveTo>
                    <a:lnTo>
                      <a:pt x="24411" y="35861"/>
                    </a:lnTo>
                    <a:lnTo>
                      <a:pt x="24738" y="36188"/>
                    </a:lnTo>
                    <a:lnTo>
                      <a:pt x="24884" y="36041"/>
                    </a:lnTo>
                    <a:cubicBezTo>
                      <a:pt x="24752" y="35957"/>
                      <a:pt x="24618" y="35872"/>
                      <a:pt x="24481" y="35791"/>
                    </a:cubicBezTo>
                    <a:close/>
                    <a:moveTo>
                      <a:pt x="25043" y="36144"/>
                    </a:moveTo>
                    <a:lnTo>
                      <a:pt x="24869" y="36319"/>
                    </a:lnTo>
                    <a:lnTo>
                      <a:pt x="25196" y="36646"/>
                    </a:lnTo>
                    <a:lnTo>
                      <a:pt x="25432" y="36411"/>
                    </a:lnTo>
                    <a:cubicBezTo>
                      <a:pt x="25306" y="36320"/>
                      <a:pt x="25175" y="36231"/>
                      <a:pt x="25043" y="36144"/>
                    </a:cubicBezTo>
                    <a:close/>
                    <a:moveTo>
                      <a:pt x="25583" y="36521"/>
                    </a:moveTo>
                    <a:lnTo>
                      <a:pt x="25327" y="36777"/>
                    </a:lnTo>
                    <a:lnTo>
                      <a:pt x="25654" y="37104"/>
                    </a:lnTo>
                    <a:lnTo>
                      <a:pt x="25955" y="36804"/>
                    </a:lnTo>
                    <a:cubicBezTo>
                      <a:pt x="25834" y="36708"/>
                      <a:pt x="25710" y="36614"/>
                      <a:pt x="25583" y="36521"/>
                    </a:cubicBezTo>
                    <a:close/>
                    <a:moveTo>
                      <a:pt x="26439" y="37235"/>
                    </a:moveTo>
                    <a:lnTo>
                      <a:pt x="26261" y="37058"/>
                    </a:lnTo>
                    <a:lnTo>
                      <a:pt x="26099" y="36921"/>
                    </a:lnTo>
                    <a:lnTo>
                      <a:pt x="25785" y="37235"/>
                    </a:lnTo>
                    <a:lnTo>
                      <a:pt x="26113" y="37563"/>
                    </a:lnTo>
                    <a:close/>
                    <a:moveTo>
                      <a:pt x="26897" y="37693"/>
                    </a:moveTo>
                    <a:lnTo>
                      <a:pt x="26570" y="37365"/>
                    </a:lnTo>
                    <a:lnTo>
                      <a:pt x="26243" y="37693"/>
                    </a:lnTo>
                    <a:lnTo>
                      <a:pt x="26570" y="38021"/>
                    </a:lnTo>
                    <a:close/>
                    <a:moveTo>
                      <a:pt x="27355" y="38151"/>
                    </a:moveTo>
                    <a:lnTo>
                      <a:pt x="27028" y="37824"/>
                    </a:lnTo>
                    <a:lnTo>
                      <a:pt x="26701" y="38151"/>
                    </a:lnTo>
                    <a:lnTo>
                      <a:pt x="27028" y="38478"/>
                    </a:lnTo>
                    <a:close/>
                    <a:moveTo>
                      <a:pt x="27510" y="38306"/>
                    </a:moveTo>
                    <a:lnTo>
                      <a:pt x="27486" y="38282"/>
                    </a:lnTo>
                    <a:lnTo>
                      <a:pt x="27160" y="38609"/>
                    </a:lnTo>
                    <a:lnTo>
                      <a:pt x="27486" y="38936"/>
                    </a:lnTo>
                    <a:lnTo>
                      <a:pt x="27780" y="38643"/>
                    </a:lnTo>
                    <a:cubicBezTo>
                      <a:pt x="27693" y="38530"/>
                      <a:pt x="27603" y="38417"/>
                      <a:pt x="27510" y="38306"/>
                    </a:cubicBezTo>
                    <a:close/>
                    <a:moveTo>
                      <a:pt x="27893" y="38793"/>
                    </a:moveTo>
                    <a:lnTo>
                      <a:pt x="27617" y="39068"/>
                    </a:lnTo>
                    <a:lnTo>
                      <a:pt x="27944" y="39394"/>
                    </a:lnTo>
                    <a:lnTo>
                      <a:pt x="28161" y="39179"/>
                    </a:lnTo>
                    <a:cubicBezTo>
                      <a:pt x="28076" y="39049"/>
                      <a:pt x="27986" y="38920"/>
                      <a:pt x="27893" y="38793"/>
                    </a:cubicBezTo>
                    <a:close/>
                    <a:moveTo>
                      <a:pt x="28263" y="39338"/>
                    </a:moveTo>
                    <a:lnTo>
                      <a:pt x="28075" y="39526"/>
                    </a:lnTo>
                    <a:lnTo>
                      <a:pt x="28403" y="39853"/>
                    </a:lnTo>
                    <a:lnTo>
                      <a:pt x="28505" y="39750"/>
                    </a:lnTo>
                    <a:cubicBezTo>
                      <a:pt x="28429" y="39611"/>
                      <a:pt x="28348" y="39474"/>
                      <a:pt x="28263" y="39338"/>
                    </a:cubicBezTo>
                    <a:close/>
                    <a:moveTo>
                      <a:pt x="1733" y="39750"/>
                    </a:moveTo>
                    <a:lnTo>
                      <a:pt x="1836" y="39853"/>
                    </a:lnTo>
                    <a:lnTo>
                      <a:pt x="2163" y="39526"/>
                    </a:lnTo>
                    <a:lnTo>
                      <a:pt x="1974" y="39338"/>
                    </a:lnTo>
                    <a:cubicBezTo>
                      <a:pt x="1891" y="39474"/>
                      <a:pt x="1809" y="39611"/>
                      <a:pt x="1733" y="39750"/>
                    </a:cubicBezTo>
                    <a:close/>
                    <a:moveTo>
                      <a:pt x="2076" y="39179"/>
                    </a:moveTo>
                    <a:lnTo>
                      <a:pt x="2293" y="39394"/>
                    </a:lnTo>
                    <a:lnTo>
                      <a:pt x="2620" y="39068"/>
                    </a:lnTo>
                    <a:lnTo>
                      <a:pt x="2346" y="38793"/>
                    </a:lnTo>
                    <a:cubicBezTo>
                      <a:pt x="2251" y="38920"/>
                      <a:pt x="2162" y="39049"/>
                      <a:pt x="2076" y="39179"/>
                    </a:cubicBezTo>
                    <a:close/>
                    <a:moveTo>
                      <a:pt x="2752" y="38282"/>
                    </a:moveTo>
                    <a:lnTo>
                      <a:pt x="2729" y="38306"/>
                    </a:lnTo>
                    <a:cubicBezTo>
                      <a:pt x="2635" y="38417"/>
                      <a:pt x="2545" y="38528"/>
                      <a:pt x="2458" y="38643"/>
                    </a:cubicBezTo>
                    <a:lnTo>
                      <a:pt x="2752" y="38936"/>
                    </a:lnTo>
                    <a:lnTo>
                      <a:pt x="3078" y="38609"/>
                    </a:lnTo>
                    <a:close/>
                    <a:moveTo>
                      <a:pt x="3209" y="37824"/>
                    </a:moveTo>
                    <a:lnTo>
                      <a:pt x="2882" y="38151"/>
                    </a:lnTo>
                    <a:lnTo>
                      <a:pt x="3209" y="38478"/>
                    </a:lnTo>
                    <a:lnTo>
                      <a:pt x="3538" y="38151"/>
                    </a:lnTo>
                    <a:close/>
                    <a:moveTo>
                      <a:pt x="3668" y="37365"/>
                    </a:moveTo>
                    <a:lnTo>
                      <a:pt x="3341" y="37694"/>
                    </a:lnTo>
                    <a:lnTo>
                      <a:pt x="3668" y="38021"/>
                    </a:lnTo>
                    <a:lnTo>
                      <a:pt x="3995" y="37694"/>
                    </a:lnTo>
                    <a:close/>
                    <a:moveTo>
                      <a:pt x="3976" y="37058"/>
                    </a:moveTo>
                    <a:lnTo>
                      <a:pt x="3799" y="37235"/>
                    </a:lnTo>
                    <a:lnTo>
                      <a:pt x="4125" y="37563"/>
                    </a:lnTo>
                    <a:lnTo>
                      <a:pt x="4453" y="37235"/>
                    </a:lnTo>
                    <a:lnTo>
                      <a:pt x="4138" y="36921"/>
                    </a:lnTo>
                    <a:close/>
                    <a:moveTo>
                      <a:pt x="4283" y="36804"/>
                    </a:moveTo>
                    <a:lnTo>
                      <a:pt x="4583" y="37104"/>
                    </a:lnTo>
                    <a:lnTo>
                      <a:pt x="4911" y="36777"/>
                    </a:lnTo>
                    <a:lnTo>
                      <a:pt x="4654" y="36521"/>
                    </a:lnTo>
                    <a:cubicBezTo>
                      <a:pt x="4528" y="36614"/>
                      <a:pt x="4403" y="36708"/>
                      <a:pt x="4283" y="36804"/>
                    </a:cubicBezTo>
                    <a:close/>
                    <a:moveTo>
                      <a:pt x="4806" y="36411"/>
                    </a:moveTo>
                    <a:lnTo>
                      <a:pt x="5041" y="36646"/>
                    </a:lnTo>
                    <a:lnTo>
                      <a:pt x="5368" y="36319"/>
                    </a:lnTo>
                    <a:lnTo>
                      <a:pt x="5194" y="36145"/>
                    </a:lnTo>
                    <a:cubicBezTo>
                      <a:pt x="5062" y="36231"/>
                      <a:pt x="4933" y="36320"/>
                      <a:pt x="4806" y="36411"/>
                    </a:cubicBezTo>
                    <a:close/>
                    <a:moveTo>
                      <a:pt x="5353" y="36041"/>
                    </a:moveTo>
                    <a:lnTo>
                      <a:pt x="5499" y="36188"/>
                    </a:lnTo>
                    <a:lnTo>
                      <a:pt x="5827" y="35861"/>
                    </a:lnTo>
                    <a:lnTo>
                      <a:pt x="5757" y="35791"/>
                    </a:lnTo>
                    <a:cubicBezTo>
                      <a:pt x="5619" y="35872"/>
                      <a:pt x="5486" y="35957"/>
                      <a:pt x="5353" y="36041"/>
                    </a:cubicBezTo>
                    <a:close/>
                    <a:moveTo>
                      <a:pt x="24150" y="35601"/>
                    </a:moveTo>
                    <a:lnTo>
                      <a:pt x="24279" y="35730"/>
                    </a:lnTo>
                    <a:lnTo>
                      <a:pt x="24315" y="35695"/>
                    </a:lnTo>
                    <a:close/>
                    <a:moveTo>
                      <a:pt x="22394" y="34762"/>
                    </a:moveTo>
                    <a:lnTo>
                      <a:pt x="22447" y="34814"/>
                    </a:lnTo>
                    <a:lnTo>
                      <a:pt x="22470" y="34792"/>
                    </a:lnTo>
                    <a:close/>
                    <a:moveTo>
                      <a:pt x="20972" y="34255"/>
                    </a:moveTo>
                    <a:lnTo>
                      <a:pt x="21073" y="34356"/>
                    </a:lnTo>
                    <a:lnTo>
                      <a:pt x="21126" y="34304"/>
                    </a:lnTo>
                    <a:close/>
                    <a:moveTo>
                      <a:pt x="18572" y="33687"/>
                    </a:moveTo>
                    <a:lnTo>
                      <a:pt x="18783" y="33898"/>
                    </a:lnTo>
                    <a:lnTo>
                      <a:pt x="18930" y="33751"/>
                    </a:lnTo>
                    <a:close/>
                    <a:moveTo>
                      <a:pt x="15541" y="33404"/>
                    </a:moveTo>
                    <a:lnTo>
                      <a:pt x="15577" y="33440"/>
                    </a:lnTo>
                    <a:lnTo>
                      <a:pt x="15612" y="33405"/>
                    </a:lnTo>
                    <a:close/>
                    <a:moveTo>
                      <a:pt x="14626" y="33405"/>
                    </a:moveTo>
                    <a:lnTo>
                      <a:pt x="14660" y="33440"/>
                    </a:lnTo>
                    <a:lnTo>
                      <a:pt x="14698" y="33404"/>
                    </a:lnTo>
                    <a:close/>
                    <a:moveTo>
                      <a:pt x="11308" y="33751"/>
                    </a:moveTo>
                    <a:lnTo>
                      <a:pt x="11455" y="33898"/>
                    </a:lnTo>
                    <a:lnTo>
                      <a:pt x="11666" y="33687"/>
                    </a:lnTo>
                    <a:close/>
                    <a:moveTo>
                      <a:pt x="9111" y="34304"/>
                    </a:moveTo>
                    <a:lnTo>
                      <a:pt x="9164" y="34356"/>
                    </a:lnTo>
                    <a:lnTo>
                      <a:pt x="9265" y="34255"/>
                    </a:lnTo>
                    <a:close/>
                    <a:moveTo>
                      <a:pt x="7768" y="34792"/>
                    </a:moveTo>
                    <a:lnTo>
                      <a:pt x="7790" y="34814"/>
                    </a:lnTo>
                    <a:lnTo>
                      <a:pt x="7843" y="34762"/>
                    </a:lnTo>
                    <a:close/>
                    <a:moveTo>
                      <a:pt x="5923" y="35695"/>
                    </a:moveTo>
                    <a:lnTo>
                      <a:pt x="5959" y="35730"/>
                    </a:lnTo>
                    <a:lnTo>
                      <a:pt x="6088" y="35601"/>
                    </a:lnTo>
                    <a:close/>
                    <a:moveTo>
                      <a:pt x="1519" y="40168"/>
                    </a:moveTo>
                    <a:lnTo>
                      <a:pt x="1705" y="39984"/>
                    </a:lnTo>
                    <a:lnTo>
                      <a:pt x="1642" y="39921"/>
                    </a:lnTo>
                    <a:cubicBezTo>
                      <a:pt x="1600" y="40003"/>
                      <a:pt x="1559" y="40086"/>
                      <a:pt x="1519" y="40168"/>
                    </a:cubicBezTo>
                    <a:close/>
                    <a:moveTo>
                      <a:pt x="1016" y="41588"/>
                    </a:moveTo>
                    <a:lnTo>
                      <a:pt x="1247" y="41358"/>
                    </a:lnTo>
                    <a:lnTo>
                      <a:pt x="1112" y="41224"/>
                    </a:lnTo>
                    <a:cubicBezTo>
                      <a:pt x="1077" y="41344"/>
                      <a:pt x="1045" y="41467"/>
                      <a:pt x="1016" y="41588"/>
                    </a:cubicBezTo>
                    <a:close/>
                    <a:moveTo>
                      <a:pt x="1112" y="45156"/>
                    </a:moveTo>
                    <a:lnTo>
                      <a:pt x="1247" y="45022"/>
                    </a:lnTo>
                    <a:lnTo>
                      <a:pt x="1016" y="44792"/>
                    </a:lnTo>
                    <a:cubicBezTo>
                      <a:pt x="1045" y="44913"/>
                      <a:pt x="1077" y="45035"/>
                      <a:pt x="1112" y="45156"/>
                    </a:cubicBezTo>
                    <a:close/>
                    <a:moveTo>
                      <a:pt x="1642" y="46459"/>
                    </a:moveTo>
                    <a:lnTo>
                      <a:pt x="1705" y="46396"/>
                    </a:lnTo>
                    <a:lnTo>
                      <a:pt x="1519" y="46210"/>
                    </a:lnTo>
                    <a:cubicBezTo>
                      <a:pt x="1558" y="46293"/>
                      <a:pt x="1600" y="46377"/>
                      <a:pt x="1642" y="46459"/>
                    </a:cubicBezTo>
                    <a:close/>
                    <a:moveTo>
                      <a:pt x="6088" y="50779"/>
                    </a:moveTo>
                    <a:lnTo>
                      <a:pt x="5959" y="50649"/>
                    </a:lnTo>
                    <a:lnTo>
                      <a:pt x="5923" y="50685"/>
                    </a:lnTo>
                    <a:close/>
                    <a:moveTo>
                      <a:pt x="7844" y="51619"/>
                    </a:moveTo>
                    <a:lnTo>
                      <a:pt x="7790" y="51565"/>
                    </a:lnTo>
                    <a:lnTo>
                      <a:pt x="7768" y="51588"/>
                    </a:lnTo>
                    <a:close/>
                    <a:moveTo>
                      <a:pt x="9266" y="52125"/>
                    </a:moveTo>
                    <a:lnTo>
                      <a:pt x="9164" y="52023"/>
                    </a:lnTo>
                    <a:lnTo>
                      <a:pt x="9111" y="52077"/>
                    </a:lnTo>
                    <a:close/>
                    <a:moveTo>
                      <a:pt x="11666" y="52693"/>
                    </a:moveTo>
                    <a:lnTo>
                      <a:pt x="11455" y="52482"/>
                    </a:lnTo>
                    <a:lnTo>
                      <a:pt x="11308" y="52629"/>
                    </a:lnTo>
                    <a:close/>
                    <a:moveTo>
                      <a:pt x="14698" y="52976"/>
                    </a:moveTo>
                    <a:lnTo>
                      <a:pt x="14660" y="52940"/>
                    </a:lnTo>
                    <a:lnTo>
                      <a:pt x="14626" y="52975"/>
                    </a:lnTo>
                    <a:close/>
                    <a:moveTo>
                      <a:pt x="15612" y="52975"/>
                    </a:moveTo>
                    <a:lnTo>
                      <a:pt x="15577" y="52940"/>
                    </a:lnTo>
                    <a:lnTo>
                      <a:pt x="15541" y="52976"/>
                    </a:lnTo>
                    <a:close/>
                    <a:moveTo>
                      <a:pt x="18930" y="52629"/>
                    </a:moveTo>
                    <a:lnTo>
                      <a:pt x="18783" y="52482"/>
                    </a:lnTo>
                    <a:lnTo>
                      <a:pt x="18572" y="52693"/>
                    </a:lnTo>
                    <a:close/>
                    <a:moveTo>
                      <a:pt x="21126" y="52077"/>
                    </a:moveTo>
                    <a:lnTo>
                      <a:pt x="21073" y="52023"/>
                    </a:lnTo>
                    <a:lnTo>
                      <a:pt x="20972" y="52125"/>
                    </a:lnTo>
                    <a:close/>
                    <a:moveTo>
                      <a:pt x="22471" y="51588"/>
                    </a:moveTo>
                    <a:lnTo>
                      <a:pt x="22447" y="51565"/>
                    </a:lnTo>
                    <a:lnTo>
                      <a:pt x="22393" y="51619"/>
                    </a:lnTo>
                    <a:close/>
                    <a:moveTo>
                      <a:pt x="24315" y="50685"/>
                    </a:moveTo>
                    <a:lnTo>
                      <a:pt x="24279" y="50649"/>
                    </a:lnTo>
                    <a:lnTo>
                      <a:pt x="24150" y="50778"/>
                    </a:lnTo>
                    <a:close/>
                    <a:moveTo>
                      <a:pt x="28718" y="46210"/>
                    </a:moveTo>
                    <a:lnTo>
                      <a:pt x="28534" y="46396"/>
                    </a:lnTo>
                    <a:lnTo>
                      <a:pt x="28596" y="46459"/>
                    </a:lnTo>
                    <a:cubicBezTo>
                      <a:pt x="28638" y="46377"/>
                      <a:pt x="28679" y="46293"/>
                      <a:pt x="28718" y="46210"/>
                    </a:cubicBezTo>
                    <a:close/>
                    <a:moveTo>
                      <a:pt x="29221" y="44792"/>
                    </a:moveTo>
                    <a:lnTo>
                      <a:pt x="28991" y="45022"/>
                    </a:lnTo>
                    <a:lnTo>
                      <a:pt x="29125" y="45156"/>
                    </a:lnTo>
                    <a:cubicBezTo>
                      <a:pt x="29161" y="45036"/>
                      <a:pt x="29193" y="44913"/>
                      <a:pt x="29221" y="44792"/>
                    </a:cubicBezTo>
                    <a:close/>
                    <a:moveTo>
                      <a:pt x="29125" y="41224"/>
                    </a:moveTo>
                    <a:lnTo>
                      <a:pt x="28991" y="41358"/>
                    </a:lnTo>
                    <a:lnTo>
                      <a:pt x="29222" y="41588"/>
                    </a:lnTo>
                    <a:cubicBezTo>
                      <a:pt x="29193" y="41467"/>
                      <a:pt x="29161" y="41345"/>
                      <a:pt x="29125" y="41224"/>
                    </a:cubicBezTo>
                    <a:close/>
                    <a:moveTo>
                      <a:pt x="28596" y="39921"/>
                    </a:moveTo>
                    <a:lnTo>
                      <a:pt x="28534" y="39984"/>
                    </a:lnTo>
                    <a:lnTo>
                      <a:pt x="28718" y="40168"/>
                    </a:lnTo>
                    <a:cubicBezTo>
                      <a:pt x="28679" y="40086"/>
                      <a:pt x="28638" y="40003"/>
                      <a:pt x="28596" y="39921"/>
                    </a:cubicBezTo>
                    <a:close/>
                    <a:moveTo>
                      <a:pt x="16192" y="32603"/>
                    </a:moveTo>
                    <a:lnTo>
                      <a:pt x="16192" y="1"/>
                    </a:lnTo>
                    <a:lnTo>
                      <a:pt x="14045" y="1"/>
                    </a:lnTo>
                    <a:lnTo>
                      <a:pt x="14045" y="32603"/>
                    </a:lnTo>
                    <a:cubicBezTo>
                      <a:pt x="6198" y="32989"/>
                      <a:pt x="1" y="37581"/>
                      <a:pt x="1" y="43190"/>
                    </a:cubicBezTo>
                    <a:cubicBezTo>
                      <a:pt x="1" y="49052"/>
                      <a:pt x="6770" y="53805"/>
                      <a:pt x="15119" y="53805"/>
                    </a:cubicBezTo>
                    <a:cubicBezTo>
                      <a:pt x="23468" y="53805"/>
                      <a:pt x="30236" y="49052"/>
                      <a:pt x="30236" y="43190"/>
                    </a:cubicBezTo>
                    <a:cubicBezTo>
                      <a:pt x="30236" y="37581"/>
                      <a:pt x="24040" y="32989"/>
                      <a:pt x="16192" y="32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02"/>
              <p:cNvSpPr/>
              <p:nvPr/>
            </p:nvSpPr>
            <p:spPr>
              <a:xfrm>
                <a:off x="1247512" y="661904"/>
                <a:ext cx="55940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478" extrusionOk="0">
                    <a:moveTo>
                      <a:pt x="0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0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02"/>
              <p:cNvSpPr/>
              <p:nvPr/>
            </p:nvSpPr>
            <p:spPr>
              <a:xfrm>
                <a:off x="1211269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0" y="0"/>
                    </a:moveTo>
                    <a:lnTo>
                      <a:pt x="4930" y="21190"/>
                    </a:lnTo>
                    <a:cubicBezTo>
                      <a:pt x="4128" y="20769"/>
                      <a:pt x="3580" y="19928"/>
                      <a:pt x="3580" y="18959"/>
                    </a:cubicBezTo>
                    <a:cubicBezTo>
                      <a:pt x="3580" y="18088"/>
                      <a:pt x="4023" y="17322"/>
                      <a:pt x="4695" y="16868"/>
                    </a:cubicBezTo>
                    <a:cubicBezTo>
                      <a:pt x="4023" y="16416"/>
                      <a:pt x="3580" y="15649"/>
                      <a:pt x="3580" y="14778"/>
                    </a:cubicBezTo>
                    <a:cubicBezTo>
                      <a:pt x="3580" y="13907"/>
                      <a:pt x="4023" y="13140"/>
                      <a:pt x="4695" y="12687"/>
                    </a:cubicBezTo>
                    <a:cubicBezTo>
                      <a:pt x="4023" y="12234"/>
                      <a:pt x="3580" y="11467"/>
                      <a:pt x="3580" y="10595"/>
                    </a:cubicBezTo>
                    <a:cubicBezTo>
                      <a:pt x="3580" y="9724"/>
                      <a:pt x="4023" y="8957"/>
                      <a:pt x="4695" y="8504"/>
                    </a:cubicBezTo>
                    <a:cubicBezTo>
                      <a:pt x="4023" y="8052"/>
                      <a:pt x="3580" y="7284"/>
                      <a:pt x="3580" y="6413"/>
                    </a:cubicBezTo>
                    <a:cubicBezTo>
                      <a:pt x="3580" y="5542"/>
                      <a:pt x="4023" y="4774"/>
                      <a:pt x="4695" y="4322"/>
                    </a:cubicBezTo>
                    <a:cubicBezTo>
                      <a:pt x="4023" y="3869"/>
                      <a:pt x="3580" y="3102"/>
                      <a:pt x="3580" y="2232"/>
                    </a:cubicBezTo>
                    <a:cubicBezTo>
                      <a:pt x="3580" y="1263"/>
                      <a:pt x="4128" y="422"/>
                      <a:pt x="4930" y="0"/>
                    </a:cubicBezTo>
                    <a:close/>
                    <a:moveTo>
                      <a:pt x="0" y="0"/>
                    </a:moveTo>
                    <a:cubicBezTo>
                      <a:pt x="802" y="422"/>
                      <a:pt x="1349" y="1263"/>
                      <a:pt x="1349" y="2232"/>
                    </a:cubicBezTo>
                    <a:cubicBezTo>
                      <a:pt x="1349" y="3102"/>
                      <a:pt x="907" y="3869"/>
                      <a:pt x="236" y="4322"/>
                    </a:cubicBezTo>
                    <a:cubicBezTo>
                      <a:pt x="907" y="4774"/>
                      <a:pt x="1349" y="5542"/>
                      <a:pt x="1349" y="6413"/>
                    </a:cubicBezTo>
                    <a:cubicBezTo>
                      <a:pt x="1349" y="7284"/>
                      <a:pt x="907" y="8052"/>
                      <a:pt x="236" y="8504"/>
                    </a:cubicBezTo>
                    <a:cubicBezTo>
                      <a:pt x="907" y="8957"/>
                      <a:pt x="1349" y="9725"/>
                      <a:pt x="1349" y="10596"/>
                    </a:cubicBezTo>
                    <a:cubicBezTo>
                      <a:pt x="1349" y="11467"/>
                      <a:pt x="907" y="12234"/>
                      <a:pt x="236" y="12687"/>
                    </a:cubicBezTo>
                    <a:cubicBezTo>
                      <a:pt x="907" y="13140"/>
                      <a:pt x="1349" y="13907"/>
                      <a:pt x="1349" y="14778"/>
                    </a:cubicBezTo>
                    <a:cubicBezTo>
                      <a:pt x="1349" y="15649"/>
                      <a:pt x="907" y="16416"/>
                      <a:pt x="236" y="16868"/>
                    </a:cubicBezTo>
                    <a:cubicBezTo>
                      <a:pt x="907" y="17322"/>
                      <a:pt x="1349" y="18088"/>
                      <a:pt x="1349" y="18959"/>
                    </a:cubicBezTo>
                    <a:cubicBezTo>
                      <a:pt x="1349" y="19928"/>
                      <a:pt x="802" y="20769"/>
                      <a:pt x="0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0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03"/>
          <p:cNvSpPr txBox="1">
            <a:spLocks noGrp="1"/>
          </p:cNvSpPr>
          <p:nvPr>
            <p:ph type="subTitle" idx="1"/>
          </p:nvPr>
        </p:nvSpPr>
        <p:spPr>
          <a:xfrm>
            <a:off x="2128413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9" name="Google Shape;1819;p103"/>
          <p:cNvSpPr txBox="1">
            <a:spLocks noGrp="1"/>
          </p:cNvSpPr>
          <p:nvPr>
            <p:ph type="subTitle" idx="2"/>
          </p:nvPr>
        </p:nvSpPr>
        <p:spPr>
          <a:xfrm>
            <a:off x="5607777" y="21612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0" name="Google Shape;1820;p103"/>
          <p:cNvSpPr txBox="1">
            <a:spLocks noGrp="1"/>
          </p:cNvSpPr>
          <p:nvPr>
            <p:ph type="subTitle" idx="3"/>
          </p:nvPr>
        </p:nvSpPr>
        <p:spPr>
          <a:xfrm>
            <a:off x="2128413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1" name="Google Shape;1821;p103"/>
          <p:cNvSpPr txBox="1">
            <a:spLocks noGrp="1"/>
          </p:cNvSpPr>
          <p:nvPr>
            <p:ph type="subTitle" idx="4"/>
          </p:nvPr>
        </p:nvSpPr>
        <p:spPr>
          <a:xfrm>
            <a:off x="5607777" y="3670850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03"/>
          <p:cNvSpPr txBox="1">
            <a:spLocks noGrp="1"/>
          </p:cNvSpPr>
          <p:nvPr>
            <p:ph type="subTitle" idx="5"/>
          </p:nvPr>
        </p:nvSpPr>
        <p:spPr>
          <a:xfrm>
            <a:off x="2128413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3" name="Google Shape;1823;p103"/>
          <p:cNvSpPr txBox="1">
            <a:spLocks noGrp="1"/>
          </p:cNvSpPr>
          <p:nvPr>
            <p:ph type="subTitle" idx="6"/>
          </p:nvPr>
        </p:nvSpPr>
        <p:spPr>
          <a:xfrm>
            <a:off x="2128413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4" name="Google Shape;1824;p103"/>
          <p:cNvSpPr txBox="1">
            <a:spLocks noGrp="1"/>
          </p:cNvSpPr>
          <p:nvPr>
            <p:ph type="subTitle" idx="7"/>
          </p:nvPr>
        </p:nvSpPr>
        <p:spPr>
          <a:xfrm>
            <a:off x="5607775" y="1753157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5" name="Google Shape;1825;p103"/>
          <p:cNvSpPr txBox="1">
            <a:spLocks noGrp="1"/>
          </p:cNvSpPr>
          <p:nvPr>
            <p:ph type="subTitle" idx="8"/>
          </p:nvPr>
        </p:nvSpPr>
        <p:spPr>
          <a:xfrm>
            <a:off x="5607775" y="3262832"/>
            <a:ext cx="1978200" cy="4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26" name="Google Shape;1826;p103"/>
          <p:cNvGrpSpPr/>
          <p:nvPr/>
        </p:nvGrpSpPr>
        <p:grpSpPr>
          <a:xfrm>
            <a:off x="-53" y="0"/>
            <a:ext cx="12942755" cy="10278301"/>
            <a:chOff x="-53" y="0"/>
            <a:chExt cx="12942755" cy="10278301"/>
          </a:xfrm>
        </p:grpSpPr>
        <p:sp>
          <p:nvSpPr>
            <p:cNvPr id="1827" name="Google Shape;1827;p103"/>
            <p:cNvSpPr/>
            <p:nvPr/>
          </p:nvSpPr>
          <p:spPr>
            <a:xfrm flipH="1">
              <a:off x="-53" y="0"/>
              <a:ext cx="1950754" cy="2679752"/>
            </a:xfrm>
            <a:custGeom>
              <a:avLst/>
              <a:gdLst/>
              <a:ahLst/>
              <a:cxnLst/>
              <a:rect l="l" t="t" r="r" b="b"/>
              <a:pathLst>
                <a:path w="24921" h="34234" extrusionOk="0">
                  <a:moveTo>
                    <a:pt x="1" y="1"/>
                  </a:moveTo>
                  <a:cubicBezTo>
                    <a:pt x="322" y="7272"/>
                    <a:pt x="2047" y="12141"/>
                    <a:pt x="11708" y="11532"/>
                  </a:cubicBezTo>
                  <a:cubicBezTo>
                    <a:pt x="15523" y="11292"/>
                    <a:pt x="16436" y="14101"/>
                    <a:pt x="15020" y="17598"/>
                  </a:cubicBezTo>
                  <a:cubicBezTo>
                    <a:pt x="12526" y="23744"/>
                    <a:pt x="9384" y="32054"/>
                    <a:pt x="24920" y="34233"/>
                  </a:cubicBezTo>
                  <a:lnTo>
                    <a:pt x="24920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03"/>
            <p:cNvSpPr/>
            <p:nvPr/>
          </p:nvSpPr>
          <p:spPr>
            <a:xfrm rot="-7257825">
              <a:off x="6310074" y="4158779"/>
              <a:ext cx="6157140" cy="4595144"/>
            </a:xfrm>
            <a:custGeom>
              <a:avLst/>
              <a:gdLst/>
              <a:ahLst/>
              <a:cxnLst/>
              <a:rect l="l" t="t" r="r" b="b"/>
              <a:pathLst>
                <a:path w="12436" h="9281" extrusionOk="0">
                  <a:moveTo>
                    <a:pt x="10370" y="1"/>
                  </a:moveTo>
                  <a:cubicBezTo>
                    <a:pt x="10296" y="1"/>
                    <a:pt x="10222" y="2"/>
                    <a:pt x="10148" y="5"/>
                  </a:cubicBezTo>
                  <a:cubicBezTo>
                    <a:pt x="6463" y="148"/>
                    <a:pt x="0" y="5752"/>
                    <a:pt x="5317" y="8662"/>
                  </a:cubicBezTo>
                  <a:cubicBezTo>
                    <a:pt x="6142" y="9112"/>
                    <a:pt x="7084" y="9280"/>
                    <a:pt x="8032" y="9280"/>
                  </a:cubicBezTo>
                  <a:cubicBezTo>
                    <a:pt x="8423" y="9280"/>
                    <a:pt x="8815" y="9252"/>
                    <a:pt x="9200" y="9203"/>
                  </a:cubicBezTo>
                  <a:cubicBezTo>
                    <a:pt x="9981" y="9102"/>
                    <a:pt x="10783" y="8908"/>
                    <a:pt x="11385" y="8402"/>
                  </a:cubicBezTo>
                  <a:cubicBezTo>
                    <a:pt x="11988" y="7898"/>
                    <a:pt x="12329" y="7010"/>
                    <a:pt x="11997" y="6296"/>
                  </a:cubicBezTo>
                  <a:cubicBezTo>
                    <a:pt x="11670" y="5591"/>
                    <a:pt x="10780" y="5179"/>
                    <a:pt x="10691" y="4407"/>
                  </a:cubicBezTo>
                  <a:cubicBezTo>
                    <a:pt x="10555" y="3209"/>
                    <a:pt x="12435" y="2555"/>
                    <a:pt x="12388" y="1351"/>
                  </a:cubicBezTo>
                  <a:cubicBezTo>
                    <a:pt x="12368" y="866"/>
                    <a:pt x="12008" y="443"/>
                    <a:pt x="11571" y="231"/>
                  </a:cubicBezTo>
                  <a:cubicBezTo>
                    <a:pt x="11201" y="52"/>
                    <a:pt x="10783" y="1"/>
                    <a:pt x="10370" y="1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103"/>
          <p:cNvGrpSpPr/>
          <p:nvPr/>
        </p:nvGrpSpPr>
        <p:grpSpPr>
          <a:xfrm>
            <a:off x="-704708" y="176442"/>
            <a:ext cx="9848702" cy="4972007"/>
            <a:chOff x="-704708" y="176442"/>
            <a:chExt cx="9848702" cy="4972007"/>
          </a:xfrm>
        </p:grpSpPr>
        <p:grpSp>
          <p:nvGrpSpPr>
            <p:cNvPr id="1830" name="Google Shape;1830;p103"/>
            <p:cNvGrpSpPr/>
            <p:nvPr/>
          </p:nvGrpSpPr>
          <p:grpSpPr>
            <a:xfrm>
              <a:off x="-704708" y="4045289"/>
              <a:ext cx="2551210" cy="1103159"/>
              <a:chOff x="1216269" y="1727132"/>
              <a:chExt cx="6231582" cy="2694576"/>
            </a:xfrm>
          </p:grpSpPr>
          <p:grpSp>
            <p:nvGrpSpPr>
              <p:cNvPr id="1831" name="Google Shape;1831;p103"/>
              <p:cNvGrpSpPr/>
              <p:nvPr/>
            </p:nvGrpSpPr>
            <p:grpSpPr>
              <a:xfrm>
                <a:off x="1216269" y="1727132"/>
                <a:ext cx="6231582" cy="2694576"/>
                <a:chOff x="3575187" y="4456684"/>
                <a:chExt cx="1565567" cy="676961"/>
              </a:xfrm>
            </p:grpSpPr>
            <p:sp>
              <p:nvSpPr>
                <p:cNvPr id="1832" name="Google Shape;1832;p103"/>
                <p:cNvSpPr/>
                <p:nvPr/>
              </p:nvSpPr>
              <p:spPr>
                <a:xfrm>
                  <a:off x="3969061" y="4788286"/>
                  <a:ext cx="777794" cy="57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9" extrusionOk="0">
                      <a:moveTo>
                        <a:pt x="1" y="0"/>
                      </a:moveTo>
                      <a:lnTo>
                        <a:pt x="29851" y="0"/>
                      </a:lnTo>
                      <a:lnTo>
                        <a:pt x="29851" y="2188"/>
                      </a:lnTo>
                      <a:lnTo>
                        <a:pt x="1" y="21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103"/>
                <p:cNvSpPr/>
                <p:nvPr/>
              </p:nvSpPr>
              <p:spPr>
                <a:xfrm>
                  <a:off x="3969061" y="4788313"/>
                  <a:ext cx="777794" cy="57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2" h="2188" extrusionOk="0">
                      <a:moveTo>
                        <a:pt x="29851" y="0"/>
                      </a:moveTo>
                      <a:lnTo>
                        <a:pt x="1" y="2187"/>
                      </a:lnTo>
                      <a:lnTo>
                        <a:pt x="29851" y="2187"/>
                      </a:ln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103"/>
                <p:cNvSpPr/>
                <p:nvPr/>
              </p:nvSpPr>
              <p:spPr>
                <a:xfrm>
                  <a:off x="3921093" y="4715228"/>
                  <a:ext cx="873728" cy="15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4" h="5989" extrusionOk="0">
                      <a:moveTo>
                        <a:pt x="3538" y="1"/>
                      </a:moveTo>
                      <a:cubicBezTo>
                        <a:pt x="3452" y="1"/>
                        <a:pt x="3365" y="23"/>
                        <a:pt x="3287" y="71"/>
                      </a:cubicBezTo>
                      <a:lnTo>
                        <a:pt x="713" y="1647"/>
                      </a:lnTo>
                      <a:lnTo>
                        <a:pt x="516" y="1768"/>
                      </a:lnTo>
                      <a:lnTo>
                        <a:pt x="486" y="1998"/>
                      </a:lnTo>
                      <a:lnTo>
                        <a:pt x="35" y="5441"/>
                      </a:lnTo>
                      <a:cubicBezTo>
                        <a:pt x="1" y="5706"/>
                        <a:pt x="188" y="5950"/>
                        <a:pt x="453" y="5984"/>
                      </a:cubicBezTo>
                      <a:cubicBezTo>
                        <a:pt x="474" y="5987"/>
                        <a:pt x="495" y="5988"/>
                        <a:pt x="516" y="5988"/>
                      </a:cubicBezTo>
                      <a:cubicBezTo>
                        <a:pt x="755" y="5988"/>
                        <a:pt x="964" y="5810"/>
                        <a:pt x="996" y="5567"/>
                      </a:cubicBezTo>
                      <a:lnTo>
                        <a:pt x="1416" y="2354"/>
                      </a:lnTo>
                      <a:lnTo>
                        <a:pt x="3791" y="900"/>
                      </a:lnTo>
                      <a:cubicBezTo>
                        <a:pt x="4020" y="761"/>
                        <a:pt x="4093" y="462"/>
                        <a:pt x="3953" y="233"/>
                      </a:cubicBezTo>
                      <a:cubicBezTo>
                        <a:pt x="3862" y="83"/>
                        <a:pt x="3702" y="1"/>
                        <a:pt x="3538" y="1"/>
                      </a:cubicBezTo>
                      <a:close/>
                      <a:moveTo>
                        <a:pt x="29996" y="1"/>
                      </a:moveTo>
                      <a:cubicBezTo>
                        <a:pt x="29832" y="1"/>
                        <a:pt x="29672" y="83"/>
                        <a:pt x="29581" y="233"/>
                      </a:cubicBezTo>
                      <a:cubicBezTo>
                        <a:pt x="29442" y="462"/>
                        <a:pt x="29514" y="761"/>
                        <a:pt x="29742" y="900"/>
                      </a:cubicBezTo>
                      <a:lnTo>
                        <a:pt x="32119" y="2354"/>
                      </a:lnTo>
                      <a:lnTo>
                        <a:pt x="32539" y="5567"/>
                      </a:lnTo>
                      <a:cubicBezTo>
                        <a:pt x="32571" y="5810"/>
                        <a:pt x="32779" y="5988"/>
                        <a:pt x="33018" y="5988"/>
                      </a:cubicBezTo>
                      <a:cubicBezTo>
                        <a:pt x="33039" y="5988"/>
                        <a:pt x="33060" y="5987"/>
                        <a:pt x="33081" y="5984"/>
                      </a:cubicBezTo>
                      <a:cubicBezTo>
                        <a:pt x="33347" y="5950"/>
                        <a:pt x="33533" y="5706"/>
                        <a:pt x="33499" y="5441"/>
                      </a:cubicBezTo>
                      <a:lnTo>
                        <a:pt x="33049" y="1998"/>
                      </a:lnTo>
                      <a:lnTo>
                        <a:pt x="33018" y="1768"/>
                      </a:lnTo>
                      <a:lnTo>
                        <a:pt x="32821" y="1647"/>
                      </a:lnTo>
                      <a:lnTo>
                        <a:pt x="30248" y="71"/>
                      </a:lnTo>
                      <a:cubicBezTo>
                        <a:pt x="30169" y="23"/>
                        <a:pt x="30082" y="1"/>
                        <a:pt x="29996" y="1"/>
                      </a:cubicBezTo>
                      <a:close/>
                      <a:moveTo>
                        <a:pt x="11956" y="2"/>
                      </a:moveTo>
                      <a:cubicBezTo>
                        <a:pt x="11816" y="2"/>
                        <a:pt x="11677" y="62"/>
                        <a:pt x="11581" y="180"/>
                      </a:cubicBezTo>
                      <a:lnTo>
                        <a:pt x="10294" y="1756"/>
                      </a:lnTo>
                      <a:lnTo>
                        <a:pt x="10195" y="1875"/>
                      </a:lnTo>
                      <a:lnTo>
                        <a:pt x="10186" y="2031"/>
                      </a:lnTo>
                      <a:lnTo>
                        <a:pt x="9961" y="5473"/>
                      </a:lnTo>
                      <a:cubicBezTo>
                        <a:pt x="9944" y="5741"/>
                        <a:pt x="10146" y="5972"/>
                        <a:pt x="10414" y="5988"/>
                      </a:cubicBezTo>
                      <a:cubicBezTo>
                        <a:pt x="10424" y="5989"/>
                        <a:pt x="10434" y="5989"/>
                        <a:pt x="10444" y="5989"/>
                      </a:cubicBezTo>
                      <a:cubicBezTo>
                        <a:pt x="10699" y="5989"/>
                        <a:pt x="10914" y="5792"/>
                        <a:pt x="10930" y="5535"/>
                      </a:cubicBezTo>
                      <a:lnTo>
                        <a:pt x="11143" y="2247"/>
                      </a:lnTo>
                      <a:lnTo>
                        <a:pt x="12332" y="792"/>
                      </a:lnTo>
                      <a:cubicBezTo>
                        <a:pt x="12501" y="584"/>
                        <a:pt x="12469" y="279"/>
                        <a:pt x="12262" y="111"/>
                      </a:cubicBezTo>
                      <a:cubicBezTo>
                        <a:pt x="12172" y="37"/>
                        <a:pt x="12064" y="2"/>
                        <a:pt x="11956" y="2"/>
                      </a:cubicBezTo>
                      <a:close/>
                      <a:moveTo>
                        <a:pt x="21578" y="2"/>
                      </a:moveTo>
                      <a:cubicBezTo>
                        <a:pt x="21470" y="2"/>
                        <a:pt x="21361" y="37"/>
                        <a:pt x="21271" y="111"/>
                      </a:cubicBezTo>
                      <a:cubicBezTo>
                        <a:pt x="21065" y="279"/>
                        <a:pt x="21033" y="584"/>
                        <a:pt x="21202" y="792"/>
                      </a:cubicBezTo>
                      <a:lnTo>
                        <a:pt x="22390" y="2247"/>
                      </a:lnTo>
                      <a:lnTo>
                        <a:pt x="22606" y="5535"/>
                      </a:lnTo>
                      <a:cubicBezTo>
                        <a:pt x="22622" y="5792"/>
                        <a:pt x="22835" y="5989"/>
                        <a:pt x="23089" y="5989"/>
                      </a:cubicBezTo>
                      <a:cubicBezTo>
                        <a:pt x="23099" y="5989"/>
                        <a:pt x="23109" y="5989"/>
                        <a:pt x="23120" y="5988"/>
                      </a:cubicBezTo>
                      <a:cubicBezTo>
                        <a:pt x="23388" y="5972"/>
                        <a:pt x="23590" y="5741"/>
                        <a:pt x="23574" y="5473"/>
                      </a:cubicBezTo>
                      <a:lnTo>
                        <a:pt x="23349" y="2031"/>
                      </a:lnTo>
                      <a:lnTo>
                        <a:pt x="23338" y="1875"/>
                      </a:lnTo>
                      <a:lnTo>
                        <a:pt x="23240" y="1756"/>
                      </a:lnTo>
                      <a:lnTo>
                        <a:pt x="21953" y="180"/>
                      </a:lnTo>
                      <a:cubicBezTo>
                        <a:pt x="21858" y="62"/>
                        <a:pt x="21719" y="2"/>
                        <a:pt x="21578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103"/>
                <p:cNvSpPr/>
                <p:nvPr/>
              </p:nvSpPr>
              <p:spPr>
                <a:xfrm>
                  <a:off x="3575187" y="4845295"/>
                  <a:ext cx="1565567" cy="221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8494" extrusionOk="0">
                      <a:moveTo>
                        <a:pt x="5904" y="0"/>
                      </a:moveTo>
                      <a:lnTo>
                        <a:pt x="10535" y="0"/>
                      </a:lnTo>
                      <a:lnTo>
                        <a:pt x="49551" y="0"/>
                      </a:lnTo>
                      <a:lnTo>
                        <a:pt x="54182" y="0"/>
                      </a:lnTo>
                      <a:lnTo>
                        <a:pt x="60086" y="8493"/>
                      </a:lnTo>
                      <a:lnTo>
                        <a:pt x="49551" y="8493"/>
                      </a:lnTo>
                      <a:lnTo>
                        <a:pt x="10535" y="8493"/>
                      </a:lnTo>
                      <a:lnTo>
                        <a:pt x="0" y="849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103"/>
                <p:cNvSpPr/>
                <p:nvPr/>
              </p:nvSpPr>
              <p:spPr>
                <a:xfrm>
                  <a:off x="3616198" y="4866738"/>
                  <a:ext cx="1483520" cy="178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8" h="6847" extrusionOk="0">
                      <a:moveTo>
                        <a:pt x="4761" y="1"/>
                      </a:moveTo>
                      <a:lnTo>
                        <a:pt x="1" y="6847"/>
                      </a:lnTo>
                      <a:lnTo>
                        <a:pt x="26888" y="6847"/>
                      </a:lnTo>
                      <a:cubicBezTo>
                        <a:pt x="26895" y="6620"/>
                        <a:pt x="26812" y="6391"/>
                        <a:pt x="26640" y="6217"/>
                      </a:cubicBezTo>
                      <a:cubicBezTo>
                        <a:pt x="26379" y="5957"/>
                        <a:pt x="25991" y="5902"/>
                        <a:pt x="25675" y="6050"/>
                      </a:cubicBezTo>
                      <a:cubicBezTo>
                        <a:pt x="25517" y="5785"/>
                        <a:pt x="25395" y="5495"/>
                        <a:pt x="25318" y="5188"/>
                      </a:cubicBezTo>
                      <a:cubicBezTo>
                        <a:pt x="25647" y="5071"/>
                        <a:pt x="25882" y="4757"/>
                        <a:pt x="25882" y="4389"/>
                      </a:cubicBezTo>
                      <a:cubicBezTo>
                        <a:pt x="25882" y="4019"/>
                        <a:pt x="25647" y="3705"/>
                        <a:pt x="25318" y="3588"/>
                      </a:cubicBezTo>
                      <a:cubicBezTo>
                        <a:pt x="25396" y="3281"/>
                        <a:pt x="25518" y="2991"/>
                        <a:pt x="25675" y="2727"/>
                      </a:cubicBezTo>
                      <a:cubicBezTo>
                        <a:pt x="25991" y="2876"/>
                        <a:pt x="26379" y="2820"/>
                        <a:pt x="26640" y="2559"/>
                      </a:cubicBezTo>
                      <a:cubicBezTo>
                        <a:pt x="26901" y="2299"/>
                        <a:pt x="26956" y="1911"/>
                        <a:pt x="26807" y="1595"/>
                      </a:cubicBezTo>
                      <a:cubicBezTo>
                        <a:pt x="27072" y="1437"/>
                        <a:pt x="27361" y="1315"/>
                        <a:pt x="27669" y="1238"/>
                      </a:cubicBezTo>
                      <a:cubicBezTo>
                        <a:pt x="27785" y="1566"/>
                        <a:pt x="28100" y="1801"/>
                        <a:pt x="28469" y="1801"/>
                      </a:cubicBezTo>
                      <a:cubicBezTo>
                        <a:pt x="28838" y="1801"/>
                        <a:pt x="29153" y="1566"/>
                        <a:pt x="29269" y="1238"/>
                      </a:cubicBezTo>
                      <a:cubicBezTo>
                        <a:pt x="29576" y="1314"/>
                        <a:pt x="29866" y="1437"/>
                        <a:pt x="30130" y="1595"/>
                      </a:cubicBezTo>
                      <a:cubicBezTo>
                        <a:pt x="29981" y="1911"/>
                        <a:pt x="30037" y="2299"/>
                        <a:pt x="30298" y="2559"/>
                      </a:cubicBezTo>
                      <a:cubicBezTo>
                        <a:pt x="30558" y="2820"/>
                        <a:pt x="30947" y="2876"/>
                        <a:pt x="31263" y="2727"/>
                      </a:cubicBezTo>
                      <a:cubicBezTo>
                        <a:pt x="31420" y="2991"/>
                        <a:pt x="31542" y="3281"/>
                        <a:pt x="31620" y="3588"/>
                      </a:cubicBezTo>
                      <a:cubicBezTo>
                        <a:pt x="31291" y="3705"/>
                        <a:pt x="31056" y="4019"/>
                        <a:pt x="31056" y="4389"/>
                      </a:cubicBezTo>
                      <a:cubicBezTo>
                        <a:pt x="31056" y="4757"/>
                        <a:pt x="31291" y="5071"/>
                        <a:pt x="31620" y="5188"/>
                      </a:cubicBezTo>
                      <a:cubicBezTo>
                        <a:pt x="31542" y="5496"/>
                        <a:pt x="31420" y="5786"/>
                        <a:pt x="31263" y="6050"/>
                      </a:cubicBezTo>
                      <a:cubicBezTo>
                        <a:pt x="30947" y="5902"/>
                        <a:pt x="30558" y="5957"/>
                        <a:pt x="30298" y="6217"/>
                      </a:cubicBezTo>
                      <a:cubicBezTo>
                        <a:pt x="30126" y="6391"/>
                        <a:pt x="30043" y="6620"/>
                        <a:pt x="30051" y="6847"/>
                      </a:cubicBezTo>
                      <a:lnTo>
                        <a:pt x="56937" y="6847"/>
                      </a:lnTo>
                      <a:lnTo>
                        <a:pt x="52178" y="1"/>
                      </a:lnTo>
                      <a:lnTo>
                        <a:pt x="4761" y="1"/>
                      </a:lnTo>
                      <a:close/>
                    </a:path>
                  </a:pathLst>
                </a:custGeom>
                <a:solidFill>
                  <a:srgbClr val="F3F3F3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103"/>
                <p:cNvSpPr/>
                <p:nvPr/>
              </p:nvSpPr>
              <p:spPr>
                <a:xfrm>
                  <a:off x="3575187" y="5066580"/>
                  <a:ext cx="1565567" cy="6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87" h="2574" extrusionOk="0">
                      <a:moveTo>
                        <a:pt x="0" y="0"/>
                      </a:moveTo>
                      <a:lnTo>
                        <a:pt x="60086" y="0"/>
                      </a:lnTo>
                      <a:lnTo>
                        <a:pt x="60086" y="2573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103"/>
                <p:cNvSpPr/>
                <p:nvPr/>
              </p:nvSpPr>
              <p:spPr>
                <a:xfrm>
                  <a:off x="4275832" y="4873851"/>
                  <a:ext cx="164225" cy="164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6302" extrusionOk="0">
                      <a:moveTo>
                        <a:pt x="3952" y="0"/>
                      </a:moveTo>
                      <a:cubicBezTo>
                        <a:pt x="4259" y="77"/>
                        <a:pt x="4549" y="199"/>
                        <a:pt x="4814" y="357"/>
                      </a:cubicBezTo>
                      <a:cubicBezTo>
                        <a:pt x="4666" y="673"/>
                        <a:pt x="4720" y="1061"/>
                        <a:pt x="4981" y="1321"/>
                      </a:cubicBezTo>
                      <a:cubicBezTo>
                        <a:pt x="5241" y="1582"/>
                        <a:pt x="5629" y="1638"/>
                        <a:pt x="5945" y="1488"/>
                      </a:cubicBezTo>
                      <a:cubicBezTo>
                        <a:pt x="6103" y="1753"/>
                        <a:pt x="6224" y="2043"/>
                        <a:pt x="6302" y="2350"/>
                      </a:cubicBezTo>
                      <a:cubicBezTo>
                        <a:pt x="5974" y="2468"/>
                        <a:pt x="5739" y="2781"/>
                        <a:pt x="5739" y="3151"/>
                      </a:cubicBezTo>
                      <a:cubicBezTo>
                        <a:pt x="5739" y="3519"/>
                        <a:pt x="5974" y="3833"/>
                        <a:pt x="6302" y="3950"/>
                      </a:cubicBezTo>
                      <a:cubicBezTo>
                        <a:pt x="6224" y="4258"/>
                        <a:pt x="6103" y="4548"/>
                        <a:pt x="5945" y="4812"/>
                      </a:cubicBezTo>
                      <a:cubicBezTo>
                        <a:pt x="5629" y="4664"/>
                        <a:pt x="5241" y="4719"/>
                        <a:pt x="4981" y="4979"/>
                      </a:cubicBezTo>
                      <a:cubicBezTo>
                        <a:pt x="4720" y="5240"/>
                        <a:pt x="4666" y="5629"/>
                        <a:pt x="4814" y="5943"/>
                      </a:cubicBezTo>
                      <a:cubicBezTo>
                        <a:pt x="4549" y="6102"/>
                        <a:pt x="4259" y="6223"/>
                        <a:pt x="3952" y="6301"/>
                      </a:cubicBezTo>
                      <a:cubicBezTo>
                        <a:pt x="3835" y="5972"/>
                        <a:pt x="3521" y="5737"/>
                        <a:pt x="3152" y="5737"/>
                      </a:cubicBezTo>
                      <a:cubicBezTo>
                        <a:pt x="2783" y="5737"/>
                        <a:pt x="2468" y="5972"/>
                        <a:pt x="2352" y="6301"/>
                      </a:cubicBezTo>
                      <a:cubicBezTo>
                        <a:pt x="2044" y="6223"/>
                        <a:pt x="1755" y="6102"/>
                        <a:pt x="1490" y="5943"/>
                      </a:cubicBezTo>
                      <a:cubicBezTo>
                        <a:pt x="1639" y="5629"/>
                        <a:pt x="1583" y="5240"/>
                        <a:pt x="1323" y="4979"/>
                      </a:cubicBezTo>
                      <a:cubicBezTo>
                        <a:pt x="1062" y="4719"/>
                        <a:pt x="674" y="4664"/>
                        <a:pt x="358" y="4812"/>
                      </a:cubicBezTo>
                      <a:cubicBezTo>
                        <a:pt x="200" y="4547"/>
                        <a:pt x="79" y="4257"/>
                        <a:pt x="1" y="3950"/>
                      </a:cubicBezTo>
                      <a:cubicBezTo>
                        <a:pt x="329" y="3833"/>
                        <a:pt x="565" y="3519"/>
                        <a:pt x="565" y="3151"/>
                      </a:cubicBezTo>
                      <a:cubicBezTo>
                        <a:pt x="565" y="2781"/>
                        <a:pt x="329" y="2468"/>
                        <a:pt x="1" y="2350"/>
                      </a:cubicBezTo>
                      <a:cubicBezTo>
                        <a:pt x="79" y="2043"/>
                        <a:pt x="201" y="1753"/>
                        <a:pt x="358" y="1488"/>
                      </a:cubicBezTo>
                      <a:cubicBezTo>
                        <a:pt x="674" y="1638"/>
                        <a:pt x="1062" y="1582"/>
                        <a:pt x="1323" y="1321"/>
                      </a:cubicBezTo>
                      <a:cubicBezTo>
                        <a:pt x="1583" y="1061"/>
                        <a:pt x="1639" y="673"/>
                        <a:pt x="1490" y="357"/>
                      </a:cubicBezTo>
                      <a:cubicBezTo>
                        <a:pt x="1754" y="199"/>
                        <a:pt x="2044" y="77"/>
                        <a:pt x="2352" y="0"/>
                      </a:cubicBezTo>
                      <a:cubicBezTo>
                        <a:pt x="2468" y="328"/>
                        <a:pt x="2783" y="563"/>
                        <a:pt x="3152" y="563"/>
                      </a:cubicBezTo>
                      <a:cubicBezTo>
                        <a:pt x="3521" y="563"/>
                        <a:pt x="3836" y="328"/>
                        <a:pt x="3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103"/>
                <p:cNvSpPr/>
                <p:nvPr/>
              </p:nvSpPr>
              <p:spPr>
                <a:xfrm>
                  <a:off x="4275832" y="4967336"/>
                  <a:ext cx="164225" cy="7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2714" extrusionOk="0">
                      <a:moveTo>
                        <a:pt x="3152" y="1042"/>
                      </a:moveTo>
                      <a:cubicBezTo>
                        <a:pt x="2090" y="1042"/>
                        <a:pt x="1130" y="642"/>
                        <a:pt x="444" y="0"/>
                      </a:cubicBezTo>
                      <a:cubicBezTo>
                        <a:pt x="434" y="15"/>
                        <a:pt x="425" y="30"/>
                        <a:pt x="415" y="45"/>
                      </a:cubicBezTo>
                      <a:cubicBezTo>
                        <a:pt x="315" y="190"/>
                        <a:pt x="170" y="303"/>
                        <a:pt x="1" y="362"/>
                      </a:cubicBezTo>
                      <a:cubicBezTo>
                        <a:pt x="70" y="636"/>
                        <a:pt x="174" y="896"/>
                        <a:pt x="307" y="1136"/>
                      </a:cubicBezTo>
                      <a:cubicBezTo>
                        <a:pt x="324" y="1166"/>
                        <a:pt x="340" y="1195"/>
                        <a:pt x="358" y="1224"/>
                      </a:cubicBezTo>
                      <a:cubicBezTo>
                        <a:pt x="674" y="1076"/>
                        <a:pt x="1062" y="1131"/>
                        <a:pt x="1323" y="1392"/>
                      </a:cubicBezTo>
                      <a:cubicBezTo>
                        <a:pt x="1583" y="1652"/>
                        <a:pt x="1639" y="2041"/>
                        <a:pt x="1490" y="2356"/>
                      </a:cubicBezTo>
                      <a:cubicBezTo>
                        <a:pt x="1755" y="2514"/>
                        <a:pt x="2044" y="2636"/>
                        <a:pt x="2352" y="2713"/>
                      </a:cubicBezTo>
                      <a:cubicBezTo>
                        <a:pt x="2468" y="2385"/>
                        <a:pt x="2783" y="2150"/>
                        <a:pt x="3152" y="2150"/>
                      </a:cubicBezTo>
                      <a:cubicBezTo>
                        <a:pt x="3521" y="2150"/>
                        <a:pt x="3835" y="2385"/>
                        <a:pt x="3952" y="2713"/>
                      </a:cubicBezTo>
                      <a:cubicBezTo>
                        <a:pt x="4259" y="2636"/>
                        <a:pt x="4549" y="2514"/>
                        <a:pt x="4813" y="2356"/>
                      </a:cubicBezTo>
                      <a:cubicBezTo>
                        <a:pt x="4664" y="2041"/>
                        <a:pt x="4720" y="1652"/>
                        <a:pt x="4981" y="1392"/>
                      </a:cubicBezTo>
                      <a:cubicBezTo>
                        <a:pt x="5241" y="1131"/>
                        <a:pt x="5629" y="1076"/>
                        <a:pt x="5946" y="1224"/>
                      </a:cubicBezTo>
                      <a:cubicBezTo>
                        <a:pt x="5963" y="1195"/>
                        <a:pt x="5979" y="1166"/>
                        <a:pt x="5997" y="1136"/>
                      </a:cubicBezTo>
                      <a:cubicBezTo>
                        <a:pt x="6129" y="896"/>
                        <a:pt x="6233" y="636"/>
                        <a:pt x="6302" y="362"/>
                      </a:cubicBezTo>
                      <a:cubicBezTo>
                        <a:pt x="6134" y="303"/>
                        <a:pt x="5990" y="190"/>
                        <a:pt x="5889" y="45"/>
                      </a:cubicBezTo>
                      <a:cubicBezTo>
                        <a:pt x="5879" y="30"/>
                        <a:pt x="5869" y="16"/>
                        <a:pt x="5861" y="0"/>
                      </a:cubicBezTo>
                      <a:cubicBezTo>
                        <a:pt x="5174" y="642"/>
                        <a:pt x="4214" y="1042"/>
                        <a:pt x="3152" y="1042"/>
                      </a:cubicBezTo>
                      <a:close/>
                    </a:path>
                  </a:pathLst>
                </a:custGeom>
                <a:solidFill>
                  <a:srgbClr val="22171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103"/>
                <p:cNvSpPr/>
                <p:nvPr/>
              </p:nvSpPr>
              <p:spPr>
                <a:xfrm>
                  <a:off x="4300793" y="4898786"/>
                  <a:ext cx="114303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" h="2444" extrusionOk="0">
                      <a:moveTo>
                        <a:pt x="2194" y="1"/>
                      </a:moveTo>
                      <a:cubicBezTo>
                        <a:pt x="3405" y="1"/>
                        <a:pt x="4387" y="982"/>
                        <a:pt x="4387" y="2194"/>
                      </a:cubicBezTo>
                      <a:cubicBezTo>
                        <a:pt x="4387" y="2278"/>
                        <a:pt x="4382" y="2361"/>
                        <a:pt x="4373" y="2443"/>
                      </a:cubicBezTo>
                      <a:cubicBezTo>
                        <a:pt x="4249" y="1350"/>
                        <a:pt x="3322" y="499"/>
                        <a:pt x="2194" y="499"/>
                      </a:cubicBezTo>
                      <a:cubicBezTo>
                        <a:pt x="1067" y="499"/>
                        <a:pt x="139" y="1350"/>
                        <a:pt x="15" y="2443"/>
                      </a:cubicBezTo>
                      <a:cubicBezTo>
                        <a:pt x="6" y="2361"/>
                        <a:pt x="1" y="2278"/>
                        <a:pt x="1" y="2194"/>
                      </a:cubicBezTo>
                      <a:cubicBezTo>
                        <a:pt x="1" y="982"/>
                        <a:pt x="983" y="1"/>
                        <a:pt x="2194" y="1"/>
                      </a:cubicBezTo>
                      <a:close/>
                    </a:path>
                  </a:pathLst>
                </a:custGeom>
                <a:solidFill>
                  <a:srgbClr val="F3F3F3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103"/>
                <p:cNvSpPr/>
                <p:nvPr/>
              </p:nvSpPr>
              <p:spPr>
                <a:xfrm>
                  <a:off x="4684713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0" y="1"/>
                      </a:moveTo>
                      <a:lnTo>
                        <a:pt x="2187" y="1"/>
                      </a:lnTo>
                      <a:lnTo>
                        <a:pt x="2187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103"/>
                <p:cNvSpPr/>
                <p:nvPr/>
              </p:nvSpPr>
              <p:spPr>
                <a:xfrm>
                  <a:off x="4755114" y="4886279"/>
                  <a:ext cx="57034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806" extrusionOk="0">
                      <a:moveTo>
                        <a:pt x="0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0" y="80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103"/>
                <p:cNvSpPr/>
                <p:nvPr/>
              </p:nvSpPr>
              <p:spPr>
                <a:xfrm>
                  <a:off x="4825488" y="4886279"/>
                  <a:ext cx="57008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" h="806" extrusionOk="0">
                      <a:moveTo>
                        <a:pt x="1" y="1"/>
                      </a:moveTo>
                      <a:lnTo>
                        <a:pt x="2188" y="1"/>
                      </a:lnTo>
                      <a:lnTo>
                        <a:pt x="2188" y="806"/>
                      </a:lnTo>
                      <a:lnTo>
                        <a:pt x="1" y="8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103"/>
                <p:cNvSpPr/>
                <p:nvPr/>
              </p:nvSpPr>
              <p:spPr>
                <a:xfrm>
                  <a:off x="4684713" y="4907254"/>
                  <a:ext cx="197810" cy="12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" h="483" extrusionOk="0">
                      <a:moveTo>
                        <a:pt x="2702" y="483"/>
                      </a:moveTo>
                      <a:lnTo>
                        <a:pt x="4890" y="483"/>
                      </a:lnTo>
                      <a:lnTo>
                        <a:pt x="4890" y="1"/>
                      </a:lnTo>
                      <a:lnTo>
                        <a:pt x="2702" y="1"/>
                      </a:lnTo>
                      <a:close/>
                      <a:moveTo>
                        <a:pt x="5404" y="483"/>
                      </a:moveTo>
                      <a:lnTo>
                        <a:pt x="7592" y="483"/>
                      </a:lnTo>
                      <a:lnTo>
                        <a:pt x="7592" y="1"/>
                      </a:lnTo>
                      <a:lnTo>
                        <a:pt x="5404" y="1"/>
                      </a:lnTo>
                      <a:close/>
                      <a:moveTo>
                        <a:pt x="0" y="483"/>
                      </a:moveTo>
                      <a:lnTo>
                        <a:pt x="2188" y="483"/>
                      </a:lnTo>
                      <a:lnTo>
                        <a:pt x="2188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103"/>
                <p:cNvSpPr/>
                <p:nvPr/>
              </p:nvSpPr>
              <p:spPr>
                <a:xfrm>
                  <a:off x="4255952" y="4456684"/>
                  <a:ext cx="238716" cy="353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2" h="13583" extrusionOk="0">
                      <a:moveTo>
                        <a:pt x="2413" y="10905"/>
                      </a:moveTo>
                      <a:cubicBezTo>
                        <a:pt x="2413" y="10905"/>
                        <a:pt x="0" y="9425"/>
                        <a:pt x="901" y="7753"/>
                      </a:cubicBezTo>
                      <a:cubicBezTo>
                        <a:pt x="1801" y="6080"/>
                        <a:pt x="2026" y="5982"/>
                        <a:pt x="2251" y="4503"/>
                      </a:cubicBezTo>
                      <a:cubicBezTo>
                        <a:pt x="2477" y="3024"/>
                        <a:pt x="1319" y="1737"/>
                        <a:pt x="1319" y="1737"/>
                      </a:cubicBezTo>
                      <a:cubicBezTo>
                        <a:pt x="1319" y="1737"/>
                        <a:pt x="2895" y="1962"/>
                        <a:pt x="3892" y="4021"/>
                      </a:cubicBezTo>
                      <a:cubicBezTo>
                        <a:pt x="4889" y="6080"/>
                        <a:pt x="4439" y="8171"/>
                        <a:pt x="4439" y="8171"/>
                      </a:cubicBezTo>
                      <a:cubicBezTo>
                        <a:pt x="4439" y="8171"/>
                        <a:pt x="5372" y="6980"/>
                        <a:pt x="4793" y="4246"/>
                      </a:cubicBezTo>
                      <a:cubicBezTo>
                        <a:pt x="4214" y="1512"/>
                        <a:pt x="1672" y="1"/>
                        <a:pt x="1672" y="1"/>
                      </a:cubicBezTo>
                      <a:cubicBezTo>
                        <a:pt x="8454" y="2208"/>
                        <a:pt x="9161" y="13583"/>
                        <a:pt x="2413" y="109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103"/>
                <p:cNvSpPr/>
                <p:nvPr/>
              </p:nvSpPr>
              <p:spPr>
                <a:xfrm>
                  <a:off x="4282111" y="4599440"/>
                  <a:ext cx="140020" cy="207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7967" extrusionOk="0">
                      <a:moveTo>
                        <a:pt x="3959" y="6396"/>
                      </a:moveTo>
                      <a:cubicBezTo>
                        <a:pt x="3959" y="6396"/>
                        <a:pt x="5374" y="5528"/>
                        <a:pt x="4845" y="4546"/>
                      </a:cubicBezTo>
                      <a:cubicBezTo>
                        <a:pt x="4317" y="3566"/>
                        <a:pt x="4185" y="3509"/>
                        <a:pt x="4053" y="2641"/>
                      </a:cubicBezTo>
                      <a:cubicBezTo>
                        <a:pt x="3921" y="1773"/>
                        <a:pt x="4600" y="1019"/>
                        <a:pt x="4600" y="1019"/>
                      </a:cubicBezTo>
                      <a:cubicBezTo>
                        <a:pt x="4600" y="1019"/>
                        <a:pt x="3675" y="1151"/>
                        <a:pt x="3091" y="2359"/>
                      </a:cubicBezTo>
                      <a:cubicBezTo>
                        <a:pt x="2506" y="3566"/>
                        <a:pt x="2770" y="4792"/>
                        <a:pt x="2770" y="4792"/>
                      </a:cubicBezTo>
                      <a:cubicBezTo>
                        <a:pt x="2770" y="4792"/>
                        <a:pt x="2222" y="4094"/>
                        <a:pt x="2563" y="2491"/>
                      </a:cubicBezTo>
                      <a:cubicBezTo>
                        <a:pt x="2902" y="887"/>
                        <a:pt x="4393" y="0"/>
                        <a:pt x="4393" y="0"/>
                      </a:cubicBezTo>
                      <a:cubicBezTo>
                        <a:pt x="415" y="1296"/>
                        <a:pt x="0" y="7966"/>
                        <a:pt x="3959" y="63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7" name="Google Shape;1847;p103"/>
              <p:cNvSpPr/>
              <p:nvPr/>
            </p:nvSpPr>
            <p:spPr>
              <a:xfrm>
                <a:off x="4030110" y="2295355"/>
                <a:ext cx="557338" cy="826258"/>
              </a:xfrm>
              <a:custGeom>
                <a:avLst/>
                <a:gdLst/>
                <a:ahLst/>
                <a:cxnLst/>
                <a:rect l="l" t="t" r="r" b="b"/>
                <a:pathLst>
                  <a:path w="5374" h="7967" extrusionOk="0">
                    <a:moveTo>
                      <a:pt x="3959" y="6396"/>
                    </a:moveTo>
                    <a:cubicBezTo>
                      <a:pt x="3959" y="6396"/>
                      <a:pt x="5374" y="5528"/>
                      <a:pt x="4845" y="4546"/>
                    </a:cubicBezTo>
                    <a:cubicBezTo>
                      <a:pt x="4317" y="3566"/>
                      <a:pt x="4185" y="3509"/>
                      <a:pt x="4053" y="2641"/>
                    </a:cubicBezTo>
                    <a:cubicBezTo>
                      <a:pt x="3921" y="1773"/>
                      <a:pt x="4600" y="1019"/>
                      <a:pt x="4600" y="1019"/>
                    </a:cubicBezTo>
                    <a:cubicBezTo>
                      <a:pt x="4600" y="1019"/>
                      <a:pt x="3675" y="1151"/>
                      <a:pt x="3091" y="2359"/>
                    </a:cubicBezTo>
                    <a:cubicBezTo>
                      <a:pt x="2506" y="3566"/>
                      <a:pt x="2770" y="4792"/>
                      <a:pt x="2770" y="4792"/>
                    </a:cubicBezTo>
                    <a:cubicBezTo>
                      <a:pt x="2770" y="4792"/>
                      <a:pt x="2222" y="4094"/>
                      <a:pt x="2563" y="2491"/>
                    </a:cubicBezTo>
                    <a:cubicBezTo>
                      <a:pt x="2902" y="887"/>
                      <a:pt x="4393" y="0"/>
                      <a:pt x="4393" y="0"/>
                    </a:cubicBezTo>
                    <a:cubicBezTo>
                      <a:pt x="415" y="1296"/>
                      <a:pt x="0" y="7966"/>
                      <a:pt x="3959" y="6396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8" name="Google Shape;1848;p103"/>
            <p:cNvGrpSpPr/>
            <p:nvPr/>
          </p:nvGrpSpPr>
          <p:grpSpPr>
            <a:xfrm rot="703934">
              <a:off x="8422409" y="1189714"/>
              <a:ext cx="502044" cy="2210954"/>
              <a:chOff x="-2" y="3"/>
              <a:chExt cx="469355" cy="2066995"/>
            </a:xfrm>
          </p:grpSpPr>
          <p:sp>
            <p:nvSpPr>
              <p:cNvPr id="1849" name="Google Shape;1849;p103"/>
              <p:cNvSpPr/>
              <p:nvPr/>
            </p:nvSpPr>
            <p:spPr>
              <a:xfrm>
                <a:off x="170424" y="3"/>
                <a:ext cx="128503" cy="661927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5405" extrusionOk="0">
                    <a:moveTo>
                      <a:pt x="2466" y="1218"/>
                    </a:moveTo>
                    <a:cubicBezTo>
                      <a:pt x="3155" y="1218"/>
                      <a:pt x="3714" y="1776"/>
                      <a:pt x="3714" y="2466"/>
                    </a:cubicBezTo>
                    <a:cubicBezTo>
                      <a:pt x="3714" y="3154"/>
                      <a:pt x="3155" y="3713"/>
                      <a:pt x="2466" y="3713"/>
                    </a:cubicBezTo>
                    <a:cubicBezTo>
                      <a:pt x="1778" y="3713"/>
                      <a:pt x="1219" y="3154"/>
                      <a:pt x="1219" y="2466"/>
                    </a:cubicBezTo>
                    <a:cubicBezTo>
                      <a:pt x="1219" y="1776"/>
                      <a:pt x="1778" y="1218"/>
                      <a:pt x="2466" y="1218"/>
                    </a:cubicBezTo>
                    <a:close/>
                    <a:moveTo>
                      <a:pt x="4932" y="2466"/>
                    </a:moveTo>
                    <a:lnTo>
                      <a:pt x="4932" y="25405"/>
                    </a:lnTo>
                    <a:lnTo>
                      <a:pt x="2" y="25405"/>
                    </a:lnTo>
                    <a:lnTo>
                      <a:pt x="2" y="2497"/>
                    </a:lnTo>
                    <a:lnTo>
                      <a:pt x="1" y="2466"/>
                    </a:lnTo>
                    <a:cubicBezTo>
                      <a:pt x="1" y="1104"/>
                      <a:pt x="1105" y="0"/>
                      <a:pt x="2466" y="0"/>
                    </a:cubicBezTo>
                    <a:cubicBezTo>
                      <a:pt x="3827" y="0"/>
                      <a:pt x="4932" y="1104"/>
                      <a:pt x="4932" y="24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103"/>
              <p:cNvSpPr/>
              <p:nvPr/>
            </p:nvSpPr>
            <p:spPr>
              <a:xfrm>
                <a:off x="-2" y="661904"/>
                <a:ext cx="469355" cy="1405094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53928" extrusionOk="0">
                    <a:moveTo>
                      <a:pt x="10080" y="39603"/>
                    </a:moveTo>
                    <a:lnTo>
                      <a:pt x="10080" y="1"/>
                    </a:lnTo>
                    <a:lnTo>
                      <a:pt x="7935" y="1"/>
                    </a:lnTo>
                    <a:lnTo>
                      <a:pt x="7935" y="39603"/>
                    </a:lnTo>
                    <a:cubicBezTo>
                      <a:pt x="3466" y="39950"/>
                      <a:pt x="1" y="42439"/>
                      <a:pt x="1" y="45457"/>
                    </a:cubicBezTo>
                    <a:cubicBezTo>
                      <a:pt x="1" y="50136"/>
                      <a:pt x="4033" y="53928"/>
                      <a:pt x="9007" y="53928"/>
                    </a:cubicBezTo>
                    <a:cubicBezTo>
                      <a:pt x="13981" y="53928"/>
                      <a:pt x="18013" y="50136"/>
                      <a:pt x="18013" y="45457"/>
                    </a:cubicBezTo>
                    <a:cubicBezTo>
                      <a:pt x="18013" y="42438"/>
                      <a:pt x="14549" y="39950"/>
                      <a:pt x="10080" y="3960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103"/>
              <p:cNvSpPr/>
              <p:nvPr/>
            </p:nvSpPr>
            <p:spPr>
              <a:xfrm>
                <a:off x="42233" y="1718643"/>
                <a:ext cx="384937" cy="24166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9275" extrusionOk="0">
                    <a:moveTo>
                      <a:pt x="7386" y="0"/>
                    </a:moveTo>
                    <a:cubicBezTo>
                      <a:pt x="11466" y="0"/>
                      <a:pt x="14773" y="2076"/>
                      <a:pt x="14773" y="4637"/>
                    </a:cubicBezTo>
                    <a:cubicBezTo>
                      <a:pt x="14773" y="7199"/>
                      <a:pt x="11466" y="9275"/>
                      <a:pt x="7386" y="9275"/>
                    </a:cubicBezTo>
                    <a:cubicBezTo>
                      <a:pt x="3308" y="9275"/>
                      <a:pt x="0" y="7199"/>
                      <a:pt x="0" y="4637"/>
                    </a:cubicBezTo>
                    <a:cubicBezTo>
                      <a:pt x="0" y="2076"/>
                      <a:pt x="3308" y="0"/>
                      <a:pt x="7386" y="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03"/>
              <p:cNvSpPr/>
              <p:nvPr/>
            </p:nvSpPr>
            <p:spPr>
              <a:xfrm>
                <a:off x="58622" y="1816427"/>
                <a:ext cx="352107" cy="143876"/>
              </a:xfrm>
              <a:custGeom>
                <a:avLst/>
                <a:gdLst/>
                <a:ahLst/>
                <a:cxnLst/>
                <a:rect l="l" t="t" r="r" b="b"/>
                <a:pathLst>
                  <a:path w="13514" h="5522" extrusionOk="0">
                    <a:moveTo>
                      <a:pt x="6757" y="1"/>
                    </a:moveTo>
                    <a:cubicBezTo>
                      <a:pt x="9773" y="1"/>
                      <a:pt x="12366" y="1135"/>
                      <a:pt x="13514" y="2760"/>
                    </a:cubicBezTo>
                    <a:cubicBezTo>
                      <a:pt x="12366" y="4387"/>
                      <a:pt x="9773" y="5522"/>
                      <a:pt x="6757" y="5522"/>
                    </a:cubicBezTo>
                    <a:cubicBezTo>
                      <a:pt x="3742" y="5522"/>
                      <a:pt x="1149" y="4387"/>
                      <a:pt x="1" y="2760"/>
                    </a:cubicBezTo>
                    <a:cubicBezTo>
                      <a:pt x="1149" y="1135"/>
                      <a:pt x="3742" y="1"/>
                      <a:pt x="6757" y="1"/>
                    </a:cubicBezTo>
                    <a:close/>
                  </a:path>
                </a:pathLst>
              </a:custGeom>
              <a:solidFill>
                <a:srgbClr val="F3F3F3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03"/>
              <p:cNvSpPr/>
              <p:nvPr/>
            </p:nvSpPr>
            <p:spPr>
              <a:xfrm>
                <a:off x="206693" y="661904"/>
                <a:ext cx="55966" cy="3850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78" extrusionOk="0">
                    <a:moveTo>
                      <a:pt x="1" y="1"/>
                    </a:moveTo>
                    <a:lnTo>
                      <a:pt x="2147" y="1"/>
                    </a:lnTo>
                    <a:lnTo>
                      <a:pt x="2147" y="1478"/>
                    </a:lnTo>
                    <a:lnTo>
                      <a:pt x="1" y="1478"/>
                    </a:ln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03"/>
              <p:cNvSpPr/>
              <p:nvPr/>
            </p:nvSpPr>
            <p:spPr>
              <a:xfrm>
                <a:off x="170450" y="99298"/>
                <a:ext cx="128477" cy="552132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1191" extrusionOk="0">
                    <a:moveTo>
                      <a:pt x="4931" y="0"/>
                    </a:moveTo>
                    <a:lnTo>
                      <a:pt x="4931" y="21190"/>
                    </a:lnTo>
                    <a:cubicBezTo>
                      <a:pt x="4129" y="20769"/>
                      <a:pt x="3581" y="19928"/>
                      <a:pt x="3581" y="18959"/>
                    </a:cubicBezTo>
                    <a:cubicBezTo>
                      <a:pt x="3581" y="18088"/>
                      <a:pt x="4024" y="17322"/>
                      <a:pt x="4695" y="16868"/>
                    </a:cubicBezTo>
                    <a:cubicBezTo>
                      <a:pt x="4024" y="16416"/>
                      <a:pt x="3581" y="15649"/>
                      <a:pt x="3581" y="14778"/>
                    </a:cubicBezTo>
                    <a:cubicBezTo>
                      <a:pt x="3581" y="13907"/>
                      <a:pt x="4024" y="13140"/>
                      <a:pt x="4695" y="12687"/>
                    </a:cubicBezTo>
                    <a:cubicBezTo>
                      <a:pt x="4024" y="12234"/>
                      <a:pt x="3581" y="11467"/>
                      <a:pt x="3581" y="10595"/>
                    </a:cubicBezTo>
                    <a:cubicBezTo>
                      <a:pt x="3581" y="9724"/>
                      <a:pt x="4024" y="8957"/>
                      <a:pt x="4695" y="8504"/>
                    </a:cubicBezTo>
                    <a:cubicBezTo>
                      <a:pt x="4024" y="8052"/>
                      <a:pt x="3581" y="7284"/>
                      <a:pt x="3581" y="6413"/>
                    </a:cubicBezTo>
                    <a:cubicBezTo>
                      <a:pt x="3581" y="5542"/>
                      <a:pt x="4024" y="4774"/>
                      <a:pt x="4695" y="4322"/>
                    </a:cubicBezTo>
                    <a:cubicBezTo>
                      <a:pt x="4024" y="3869"/>
                      <a:pt x="3581" y="3102"/>
                      <a:pt x="3581" y="2232"/>
                    </a:cubicBezTo>
                    <a:cubicBezTo>
                      <a:pt x="3581" y="1263"/>
                      <a:pt x="4129" y="422"/>
                      <a:pt x="4931" y="0"/>
                    </a:cubicBezTo>
                    <a:close/>
                    <a:moveTo>
                      <a:pt x="1" y="0"/>
                    </a:moveTo>
                    <a:cubicBezTo>
                      <a:pt x="803" y="422"/>
                      <a:pt x="1350" y="1263"/>
                      <a:pt x="1350" y="2232"/>
                    </a:cubicBezTo>
                    <a:cubicBezTo>
                      <a:pt x="1350" y="3102"/>
                      <a:pt x="908" y="3869"/>
                      <a:pt x="236" y="4322"/>
                    </a:cubicBezTo>
                    <a:cubicBezTo>
                      <a:pt x="908" y="4774"/>
                      <a:pt x="1350" y="5542"/>
                      <a:pt x="1350" y="6413"/>
                    </a:cubicBezTo>
                    <a:cubicBezTo>
                      <a:pt x="1350" y="7284"/>
                      <a:pt x="908" y="8052"/>
                      <a:pt x="236" y="8504"/>
                    </a:cubicBezTo>
                    <a:cubicBezTo>
                      <a:pt x="908" y="8957"/>
                      <a:pt x="1350" y="9725"/>
                      <a:pt x="1350" y="10596"/>
                    </a:cubicBezTo>
                    <a:cubicBezTo>
                      <a:pt x="1350" y="11467"/>
                      <a:pt x="908" y="12234"/>
                      <a:pt x="236" y="12687"/>
                    </a:cubicBezTo>
                    <a:cubicBezTo>
                      <a:pt x="908" y="13140"/>
                      <a:pt x="1350" y="13907"/>
                      <a:pt x="1350" y="14778"/>
                    </a:cubicBezTo>
                    <a:cubicBezTo>
                      <a:pt x="1350" y="15649"/>
                      <a:pt x="908" y="16416"/>
                      <a:pt x="236" y="16868"/>
                    </a:cubicBezTo>
                    <a:cubicBezTo>
                      <a:pt x="908" y="17322"/>
                      <a:pt x="1350" y="18088"/>
                      <a:pt x="1350" y="18959"/>
                    </a:cubicBezTo>
                    <a:cubicBezTo>
                      <a:pt x="1350" y="19928"/>
                      <a:pt x="803" y="20769"/>
                      <a:pt x="1" y="21190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5" name="Google Shape;1855;p103"/>
            <p:cNvGrpSpPr/>
            <p:nvPr/>
          </p:nvGrpSpPr>
          <p:grpSpPr>
            <a:xfrm rot="4570235" flipH="1">
              <a:off x="-637025" y="1012342"/>
              <a:ext cx="2080015" cy="457206"/>
              <a:chOff x="1519838" y="489576"/>
              <a:chExt cx="1540241" cy="338559"/>
            </a:xfrm>
          </p:grpSpPr>
          <p:sp>
            <p:nvSpPr>
              <p:cNvPr id="1856" name="Google Shape;1856;p103"/>
              <p:cNvSpPr/>
              <p:nvPr/>
            </p:nvSpPr>
            <p:spPr>
              <a:xfrm>
                <a:off x="2519022" y="489576"/>
                <a:ext cx="541058" cy="105028"/>
              </a:xfrm>
              <a:custGeom>
                <a:avLst/>
                <a:gdLst/>
                <a:ahLst/>
                <a:cxnLst/>
                <a:rect l="l" t="t" r="r" b="b"/>
                <a:pathLst>
                  <a:path w="20766" h="4031" extrusionOk="0">
                    <a:moveTo>
                      <a:pt x="18899" y="1481"/>
                    </a:moveTo>
                    <a:cubicBezTo>
                      <a:pt x="19235" y="1481"/>
                      <a:pt x="19506" y="1753"/>
                      <a:pt x="19506" y="2089"/>
                    </a:cubicBezTo>
                    <a:cubicBezTo>
                      <a:pt x="19506" y="2423"/>
                      <a:pt x="19235" y="2695"/>
                      <a:pt x="18899" y="2695"/>
                    </a:cubicBezTo>
                    <a:cubicBezTo>
                      <a:pt x="18564" y="2695"/>
                      <a:pt x="18293" y="2423"/>
                      <a:pt x="18293" y="2089"/>
                    </a:cubicBezTo>
                    <a:cubicBezTo>
                      <a:pt x="18293" y="1753"/>
                      <a:pt x="18564" y="1481"/>
                      <a:pt x="18899" y="1481"/>
                    </a:cubicBezTo>
                    <a:close/>
                    <a:moveTo>
                      <a:pt x="18751" y="4031"/>
                    </a:moveTo>
                    <a:lnTo>
                      <a:pt x="0" y="4031"/>
                    </a:lnTo>
                    <a:lnTo>
                      <a:pt x="0" y="2"/>
                    </a:lnTo>
                    <a:lnTo>
                      <a:pt x="18724" y="2"/>
                    </a:lnTo>
                    <a:lnTo>
                      <a:pt x="18751" y="1"/>
                    </a:lnTo>
                    <a:cubicBezTo>
                      <a:pt x="19863" y="1"/>
                      <a:pt x="20765" y="903"/>
                      <a:pt x="20765" y="2016"/>
                    </a:cubicBezTo>
                    <a:cubicBezTo>
                      <a:pt x="20765" y="3129"/>
                      <a:pt x="19863" y="4031"/>
                      <a:pt x="18751" y="40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103"/>
              <p:cNvSpPr/>
              <p:nvPr/>
            </p:nvSpPr>
            <p:spPr>
              <a:xfrm>
                <a:off x="2527620" y="489602"/>
                <a:ext cx="451299" cy="105002"/>
              </a:xfrm>
              <a:custGeom>
                <a:avLst/>
                <a:gdLst/>
                <a:ahLst/>
                <a:cxnLst/>
                <a:rect l="l" t="t" r="r" b="b"/>
                <a:pathLst>
                  <a:path w="17321" h="4030" extrusionOk="0">
                    <a:moveTo>
                      <a:pt x="17321" y="4030"/>
                    </a:moveTo>
                    <a:lnTo>
                      <a:pt x="1" y="4030"/>
                    </a:lnTo>
                    <a:cubicBezTo>
                      <a:pt x="345" y="3375"/>
                      <a:pt x="1033" y="2928"/>
                      <a:pt x="1824" y="2928"/>
                    </a:cubicBezTo>
                    <a:cubicBezTo>
                      <a:pt x="2536" y="2928"/>
                      <a:pt x="3164" y="3288"/>
                      <a:pt x="3533" y="3837"/>
                    </a:cubicBezTo>
                    <a:cubicBezTo>
                      <a:pt x="3904" y="3288"/>
                      <a:pt x="4530" y="2928"/>
                      <a:pt x="5242" y="2928"/>
                    </a:cubicBezTo>
                    <a:cubicBezTo>
                      <a:pt x="5954" y="2928"/>
                      <a:pt x="6581" y="3288"/>
                      <a:pt x="6952" y="3837"/>
                    </a:cubicBezTo>
                    <a:cubicBezTo>
                      <a:pt x="7322" y="3288"/>
                      <a:pt x="7949" y="2928"/>
                      <a:pt x="8660" y="2928"/>
                    </a:cubicBezTo>
                    <a:cubicBezTo>
                      <a:pt x="9372" y="2928"/>
                      <a:pt x="10000" y="3288"/>
                      <a:pt x="10369" y="3837"/>
                    </a:cubicBezTo>
                    <a:cubicBezTo>
                      <a:pt x="10740" y="3288"/>
                      <a:pt x="11367" y="2928"/>
                      <a:pt x="12078" y="2928"/>
                    </a:cubicBezTo>
                    <a:cubicBezTo>
                      <a:pt x="12790" y="2928"/>
                      <a:pt x="13418" y="3288"/>
                      <a:pt x="13788" y="3837"/>
                    </a:cubicBezTo>
                    <a:cubicBezTo>
                      <a:pt x="14158" y="3288"/>
                      <a:pt x="14785" y="2928"/>
                      <a:pt x="15497" y="2928"/>
                    </a:cubicBezTo>
                    <a:cubicBezTo>
                      <a:pt x="16289" y="2928"/>
                      <a:pt x="16976" y="3375"/>
                      <a:pt x="17321" y="4030"/>
                    </a:cubicBezTo>
                    <a:close/>
                    <a:moveTo>
                      <a:pt x="17321" y="1"/>
                    </a:moveTo>
                    <a:cubicBezTo>
                      <a:pt x="16976" y="655"/>
                      <a:pt x="16289" y="1103"/>
                      <a:pt x="15497" y="1103"/>
                    </a:cubicBezTo>
                    <a:cubicBezTo>
                      <a:pt x="14785" y="1103"/>
                      <a:pt x="14158" y="742"/>
                      <a:pt x="13788" y="193"/>
                    </a:cubicBezTo>
                    <a:cubicBezTo>
                      <a:pt x="13418" y="742"/>
                      <a:pt x="12790" y="1103"/>
                      <a:pt x="12078" y="1103"/>
                    </a:cubicBezTo>
                    <a:cubicBezTo>
                      <a:pt x="11367" y="1103"/>
                      <a:pt x="10740" y="742"/>
                      <a:pt x="10369" y="193"/>
                    </a:cubicBezTo>
                    <a:cubicBezTo>
                      <a:pt x="10000" y="742"/>
                      <a:pt x="9372" y="1103"/>
                      <a:pt x="8660" y="1103"/>
                    </a:cubicBezTo>
                    <a:cubicBezTo>
                      <a:pt x="7949" y="1103"/>
                      <a:pt x="7322" y="742"/>
                      <a:pt x="6951" y="193"/>
                    </a:cubicBezTo>
                    <a:cubicBezTo>
                      <a:pt x="6582" y="742"/>
                      <a:pt x="5954" y="1103"/>
                      <a:pt x="5242" y="1103"/>
                    </a:cubicBezTo>
                    <a:cubicBezTo>
                      <a:pt x="4530" y="1103"/>
                      <a:pt x="3904" y="742"/>
                      <a:pt x="3533" y="193"/>
                    </a:cubicBezTo>
                    <a:cubicBezTo>
                      <a:pt x="3163" y="742"/>
                      <a:pt x="2536" y="1103"/>
                      <a:pt x="1824" y="1103"/>
                    </a:cubicBezTo>
                    <a:cubicBezTo>
                      <a:pt x="1033" y="1103"/>
                      <a:pt x="345" y="655"/>
                      <a:pt x="1" y="1"/>
                    </a:cubicBezTo>
                    <a:close/>
                  </a:path>
                </a:pathLst>
              </a:custGeom>
              <a:solidFill>
                <a:srgbClr val="22171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03"/>
              <p:cNvSpPr/>
              <p:nvPr/>
            </p:nvSpPr>
            <p:spPr>
              <a:xfrm>
                <a:off x="1519838" y="514667"/>
                <a:ext cx="999209" cy="313468"/>
              </a:xfrm>
              <a:custGeom>
                <a:avLst/>
                <a:gdLst/>
                <a:ahLst/>
                <a:cxnLst/>
                <a:rect l="l" t="t" r="r" b="b"/>
                <a:pathLst>
                  <a:path w="38350" h="12031" extrusionOk="0">
                    <a:moveTo>
                      <a:pt x="3992" y="1448"/>
                    </a:moveTo>
                    <a:cubicBezTo>
                      <a:pt x="4476" y="1448"/>
                      <a:pt x="4868" y="1840"/>
                      <a:pt x="4868" y="2324"/>
                    </a:cubicBezTo>
                    <a:cubicBezTo>
                      <a:pt x="4868" y="2808"/>
                      <a:pt x="4476" y="3200"/>
                      <a:pt x="3992" y="3200"/>
                    </a:cubicBezTo>
                    <a:cubicBezTo>
                      <a:pt x="3508" y="3200"/>
                      <a:pt x="3115" y="2808"/>
                      <a:pt x="3115" y="2324"/>
                    </a:cubicBezTo>
                    <a:cubicBezTo>
                      <a:pt x="3115" y="1840"/>
                      <a:pt x="3508" y="1448"/>
                      <a:pt x="3992" y="1448"/>
                    </a:cubicBezTo>
                    <a:close/>
                    <a:moveTo>
                      <a:pt x="38349" y="1"/>
                    </a:moveTo>
                    <a:lnTo>
                      <a:pt x="4466" y="1"/>
                    </a:lnTo>
                    <a:cubicBezTo>
                      <a:pt x="0" y="1"/>
                      <a:pt x="899" y="7620"/>
                      <a:pt x="899" y="12031"/>
                    </a:cubicBezTo>
                    <a:lnTo>
                      <a:pt x="33723" y="12031"/>
                    </a:lnTo>
                    <a:cubicBezTo>
                      <a:pt x="34427" y="12031"/>
                      <a:pt x="34981" y="11307"/>
                      <a:pt x="34981" y="10519"/>
                    </a:cubicBezTo>
                    <a:lnTo>
                      <a:pt x="34932" y="2104"/>
                    </a:lnTo>
                    <a:lnTo>
                      <a:pt x="38349" y="2104"/>
                    </a:lnTo>
                    <a:lnTo>
                      <a:pt x="383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03"/>
              <p:cNvSpPr/>
              <p:nvPr/>
            </p:nvSpPr>
            <p:spPr>
              <a:xfrm>
                <a:off x="2429992" y="514667"/>
                <a:ext cx="89056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104" extrusionOk="0">
                    <a:moveTo>
                      <a:pt x="3417" y="1"/>
                    </a:moveTo>
                    <a:lnTo>
                      <a:pt x="0" y="2104"/>
                    </a:lnTo>
                    <a:lnTo>
                      <a:pt x="3417" y="210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03"/>
              <p:cNvSpPr/>
              <p:nvPr/>
            </p:nvSpPr>
            <p:spPr>
              <a:xfrm>
                <a:off x="1542663" y="770058"/>
                <a:ext cx="888606" cy="58077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229" extrusionOk="0">
                    <a:moveTo>
                      <a:pt x="1" y="777"/>
                    </a:moveTo>
                    <a:cubicBezTo>
                      <a:pt x="608" y="777"/>
                      <a:pt x="968" y="1"/>
                      <a:pt x="1622" y="1"/>
                    </a:cubicBezTo>
                    <a:cubicBezTo>
                      <a:pt x="2277" y="1"/>
                      <a:pt x="2636" y="777"/>
                      <a:pt x="3243" y="777"/>
                    </a:cubicBezTo>
                    <a:cubicBezTo>
                      <a:pt x="3851" y="777"/>
                      <a:pt x="4210" y="1"/>
                      <a:pt x="4865" y="1"/>
                    </a:cubicBezTo>
                    <a:cubicBezTo>
                      <a:pt x="5520" y="1"/>
                      <a:pt x="5879" y="777"/>
                      <a:pt x="6487" y="777"/>
                    </a:cubicBezTo>
                    <a:cubicBezTo>
                      <a:pt x="7094" y="777"/>
                      <a:pt x="7453" y="1"/>
                      <a:pt x="8108" y="1"/>
                    </a:cubicBezTo>
                    <a:cubicBezTo>
                      <a:pt x="8762" y="1"/>
                      <a:pt x="9121" y="777"/>
                      <a:pt x="9729" y="777"/>
                    </a:cubicBezTo>
                    <a:cubicBezTo>
                      <a:pt x="10337" y="777"/>
                      <a:pt x="10695" y="1"/>
                      <a:pt x="11351" y="1"/>
                    </a:cubicBezTo>
                    <a:cubicBezTo>
                      <a:pt x="12005" y="1"/>
                      <a:pt x="12364" y="777"/>
                      <a:pt x="12971" y="777"/>
                    </a:cubicBezTo>
                    <a:cubicBezTo>
                      <a:pt x="13579" y="777"/>
                      <a:pt x="13938" y="1"/>
                      <a:pt x="14592" y="1"/>
                    </a:cubicBezTo>
                    <a:cubicBezTo>
                      <a:pt x="15247" y="1"/>
                      <a:pt x="15605" y="777"/>
                      <a:pt x="16213" y="777"/>
                    </a:cubicBezTo>
                    <a:cubicBezTo>
                      <a:pt x="16821" y="777"/>
                      <a:pt x="17180" y="1"/>
                      <a:pt x="17835" y="1"/>
                    </a:cubicBezTo>
                    <a:cubicBezTo>
                      <a:pt x="18490" y="1"/>
                      <a:pt x="18848" y="777"/>
                      <a:pt x="19456" y="777"/>
                    </a:cubicBezTo>
                    <a:cubicBezTo>
                      <a:pt x="20064" y="777"/>
                      <a:pt x="20423" y="1"/>
                      <a:pt x="21077" y="1"/>
                    </a:cubicBezTo>
                    <a:cubicBezTo>
                      <a:pt x="21732" y="1"/>
                      <a:pt x="22090" y="777"/>
                      <a:pt x="22698" y="777"/>
                    </a:cubicBezTo>
                    <a:cubicBezTo>
                      <a:pt x="23306" y="777"/>
                      <a:pt x="23664" y="1"/>
                      <a:pt x="24320" y="1"/>
                    </a:cubicBezTo>
                    <a:cubicBezTo>
                      <a:pt x="24975" y="1"/>
                      <a:pt x="25333" y="777"/>
                      <a:pt x="25941" y="777"/>
                    </a:cubicBezTo>
                    <a:cubicBezTo>
                      <a:pt x="26549" y="777"/>
                      <a:pt x="26907" y="1"/>
                      <a:pt x="27562" y="1"/>
                    </a:cubicBezTo>
                    <a:cubicBezTo>
                      <a:pt x="28217" y="1"/>
                      <a:pt x="28576" y="777"/>
                      <a:pt x="29183" y="777"/>
                    </a:cubicBezTo>
                    <a:cubicBezTo>
                      <a:pt x="29791" y="777"/>
                      <a:pt x="30150" y="1"/>
                      <a:pt x="30805" y="1"/>
                    </a:cubicBezTo>
                    <a:cubicBezTo>
                      <a:pt x="31460" y="1"/>
                      <a:pt x="31818" y="777"/>
                      <a:pt x="32426" y="777"/>
                    </a:cubicBezTo>
                    <a:cubicBezTo>
                      <a:pt x="33034" y="777"/>
                      <a:pt x="33392" y="1"/>
                      <a:pt x="34047" y="1"/>
                    </a:cubicBezTo>
                    <a:lnTo>
                      <a:pt x="34101" y="2"/>
                    </a:lnTo>
                    <a:lnTo>
                      <a:pt x="34105" y="717"/>
                    </a:lnTo>
                    <a:cubicBezTo>
                      <a:pt x="34105" y="1505"/>
                      <a:pt x="33551" y="2229"/>
                      <a:pt x="32846" y="2229"/>
                    </a:cubicBezTo>
                    <a:lnTo>
                      <a:pt x="23" y="2229"/>
                    </a:lnTo>
                    <a:cubicBezTo>
                      <a:pt x="23" y="1775"/>
                      <a:pt x="13" y="1287"/>
                      <a:pt x="1" y="77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15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slideLayout" Target="../slideLayouts/slideLayout207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729" name="Google Shape;729;p47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8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1406" name="Google Shape;1406;p8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11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2083" name="Google Shape;2083;p11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14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2760" name="Google Shape;2760;p149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p18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thiti"/>
              <a:buNone/>
              <a:defRPr sz="3500" b="1">
                <a:solidFill>
                  <a:schemeClr val="dk1"/>
                </a:solidFill>
                <a:latin typeface="Athiti"/>
                <a:ea typeface="Athiti"/>
                <a:cs typeface="Athiti"/>
                <a:sym typeface="Athiti"/>
              </a:defRPr>
            </a:lvl9pPr>
          </a:lstStyle>
          <a:p>
            <a:endParaRPr/>
          </a:p>
        </p:txBody>
      </p:sp>
      <p:sp>
        <p:nvSpPr>
          <p:cNvPr id="3445" name="Google Shape;3445;p18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ominichawkes@lcsd.k12.sc.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219"/>
          <p:cNvSpPr txBox="1">
            <a:spLocks noGrp="1"/>
          </p:cNvSpPr>
          <p:nvPr>
            <p:ph type="ctrTitle"/>
          </p:nvPr>
        </p:nvSpPr>
        <p:spPr>
          <a:xfrm>
            <a:off x="1533450" y="1434275"/>
            <a:ext cx="6077100" cy="19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COOKING WITH CONSEQUENCES</a:t>
            </a:r>
            <a:endParaRPr/>
          </a:p>
        </p:txBody>
      </p:sp>
      <p:sp>
        <p:nvSpPr>
          <p:cNvPr id="4133" name="Google Shape;4133;p219"/>
          <p:cNvSpPr txBox="1">
            <a:spLocks noGrp="1"/>
          </p:cNvSpPr>
          <p:nvPr>
            <p:ph type="subTitle" idx="1"/>
          </p:nvPr>
        </p:nvSpPr>
        <p:spPr>
          <a:xfrm>
            <a:off x="2614500" y="3424875"/>
            <a:ext cx="39153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Teaching Allergens, Restrictions, and Student Accountability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4" name="Google Shape;4134;p219"/>
          <p:cNvGrpSpPr/>
          <p:nvPr/>
        </p:nvGrpSpPr>
        <p:grpSpPr>
          <a:xfrm rot="1979722">
            <a:off x="6370058" y="746788"/>
            <a:ext cx="2453689" cy="356507"/>
            <a:chOff x="1604674" y="31112"/>
            <a:chExt cx="1455406" cy="211462"/>
          </a:xfrm>
        </p:grpSpPr>
        <p:sp>
          <p:nvSpPr>
            <p:cNvPr id="4135" name="Google Shape;4135;p219"/>
            <p:cNvSpPr/>
            <p:nvPr/>
          </p:nvSpPr>
          <p:spPr>
            <a:xfrm>
              <a:off x="2519022" y="31112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0"/>
                  </a:moveTo>
                  <a:cubicBezTo>
                    <a:pt x="19235" y="1480"/>
                    <a:pt x="19506" y="1753"/>
                    <a:pt x="19506" y="2088"/>
                  </a:cubicBezTo>
                  <a:cubicBezTo>
                    <a:pt x="19506" y="2422"/>
                    <a:pt x="19235" y="2695"/>
                    <a:pt x="18899" y="2695"/>
                  </a:cubicBezTo>
                  <a:cubicBezTo>
                    <a:pt x="18564" y="2695"/>
                    <a:pt x="18293" y="2422"/>
                    <a:pt x="18293" y="2088"/>
                  </a:cubicBezTo>
                  <a:cubicBezTo>
                    <a:pt x="18293" y="1753"/>
                    <a:pt x="18564" y="1480"/>
                    <a:pt x="18899" y="1480"/>
                  </a:cubicBezTo>
                  <a:close/>
                  <a:moveTo>
                    <a:pt x="18751" y="4030"/>
                  </a:moveTo>
                  <a:lnTo>
                    <a:pt x="0" y="4030"/>
                  </a:lnTo>
                  <a:lnTo>
                    <a:pt x="0" y="0"/>
                  </a:lnTo>
                  <a:lnTo>
                    <a:pt x="18724" y="0"/>
                  </a:lnTo>
                  <a:lnTo>
                    <a:pt x="18751" y="0"/>
                  </a:lnTo>
                  <a:cubicBezTo>
                    <a:pt x="19863" y="0"/>
                    <a:pt x="20765" y="902"/>
                    <a:pt x="20765" y="2015"/>
                  </a:cubicBezTo>
                  <a:cubicBezTo>
                    <a:pt x="20765" y="3128"/>
                    <a:pt x="19863" y="4030"/>
                    <a:pt x="18751" y="40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19"/>
            <p:cNvSpPr/>
            <p:nvPr/>
          </p:nvSpPr>
          <p:spPr>
            <a:xfrm>
              <a:off x="2527620" y="31112"/>
              <a:ext cx="451299" cy="105028"/>
            </a:xfrm>
            <a:custGeom>
              <a:avLst/>
              <a:gdLst/>
              <a:ahLst/>
              <a:cxnLst/>
              <a:rect l="l" t="t" r="r" b="b"/>
              <a:pathLst>
                <a:path w="17321" h="4031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7"/>
                    <a:pt x="1824" y="2927"/>
                  </a:cubicBezTo>
                  <a:cubicBezTo>
                    <a:pt x="2536" y="2927"/>
                    <a:pt x="3164" y="3289"/>
                    <a:pt x="3533" y="3837"/>
                  </a:cubicBezTo>
                  <a:cubicBezTo>
                    <a:pt x="3904" y="3289"/>
                    <a:pt x="4530" y="2927"/>
                    <a:pt x="5242" y="2927"/>
                  </a:cubicBezTo>
                  <a:cubicBezTo>
                    <a:pt x="5954" y="2927"/>
                    <a:pt x="6581" y="3289"/>
                    <a:pt x="6952" y="3837"/>
                  </a:cubicBezTo>
                  <a:cubicBezTo>
                    <a:pt x="7322" y="3289"/>
                    <a:pt x="7949" y="2927"/>
                    <a:pt x="8660" y="2927"/>
                  </a:cubicBezTo>
                  <a:cubicBezTo>
                    <a:pt x="9372" y="2927"/>
                    <a:pt x="10000" y="3289"/>
                    <a:pt x="10369" y="3837"/>
                  </a:cubicBezTo>
                  <a:cubicBezTo>
                    <a:pt x="10740" y="3289"/>
                    <a:pt x="11367" y="2927"/>
                    <a:pt x="12078" y="2927"/>
                  </a:cubicBezTo>
                  <a:cubicBezTo>
                    <a:pt x="12790" y="2927"/>
                    <a:pt x="13418" y="3289"/>
                    <a:pt x="13788" y="3837"/>
                  </a:cubicBezTo>
                  <a:cubicBezTo>
                    <a:pt x="14158" y="3289"/>
                    <a:pt x="14785" y="2927"/>
                    <a:pt x="15497" y="2927"/>
                  </a:cubicBezTo>
                  <a:cubicBezTo>
                    <a:pt x="16289" y="2927"/>
                    <a:pt x="16976" y="3375"/>
                    <a:pt x="17321" y="4030"/>
                  </a:cubicBezTo>
                  <a:close/>
                  <a:moveTo>
                    <a:pt x="17321" y="0"/>
                  </a:moveTo>
                  <a:cubicBezTo>
                    <a:pt x="16976" y="656"/>
                    <a:pt x="16289" y="1104"/>
                    <a:pt x="15497" y="1104"/>
                  </a:cubicBezTo>
                  <a:cubicBezTo>
                    <a:pt x="14785" y="1104"/>
                    <a:pt x="14158" y="742"/>
                    <a:pt x="13788" y="193"/>
                  </a:cubicBezTo>
                  <a:cubicBezTo>
                    <a:pt x="13418" y="742"/>
                    <a:pt x="12790" y="1104"/>
                    <a:pt x="12078" y="1104"/>
                  </a:cubicBezTo>
                  <a:cubicBezTo>
                    <a:pt x="11367" y="1104"/>
                    <a:pt x="10740" y="742"/>
                    <a:pt x="10369" y="193"/>
                  </a:cubicBezTo>
                  <a:cubicBezTo>
                    <a:pt x="10000" y="742"/>
                    <a:pt x="9372" y="1104"/>
                    <a:pt x="8660" y="1104"/>
                  </a:cubicBezTo>
                  <a:cubicBezTo>
                    <a:pt x="7949" y="1104"/>
                    <a:pt x="7322" y="742"/>
                    <a:pt x="6951" y="193"/>
                  </a:cubicBezTo>
                  <a:cubicBezTo>
                    <a:pt x="6582" y="742"/>
                    <a:pt x="5954" y="1104"/>
                    <a:pt x="5242" y="1104"/>
                  </a:cubicBezTo>
                  <a:cubicBezTo>
                    <a:pt x="4530" y="1104"/>
                    <a:pt x="3904" y="742"/>
                    <a:pt x="3533" y="193"/>
                  </a:cubicBezTo>
                  <a:cubicBezTo>
                    <a:pt x="3163" y="742"/>
                    <a:pt x="2536" y="1104"/>
                    <a:pt x="1824" y="1104"/>
                  </a:cubicBezTo>
                  <a:cubicBezTo>
                    <a:pt x="1033" y="1104"/>
                    <a:pt x="345" y="656"/>
                    <a:pt x="1" y="0"/>
                  </a:cubicBezTo>
                  <a:lnTo>
                    <a:pt x="17321" y="0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19"/>
            <p:cNvSpPr/>
            <p:nvPr/>
          </p:nvSpPr>
          <p:spPr>
            <a:xfrm>
              <a:off x="1604674" y="56203"/>
              <a:ext cx="914374" cy="186371"/>
            </a:xfrm>
            <a:custGeom>
              <a:avLst/>
              <a:gdLst/>
              <a:ahLst/>
              <a:cxnLst/>
              <a:rect l="l" t="t" r="r" b="b"/>
              <a:pathLst>
                <a:path w="35094" h="7153" extrusionOk="0">
                  <a:moveTo>
                    <a:pt x="35093" y="0"/>
                  </a:moveTo>
                  <a:lnTo>
                    <a:pt x="5329" y="0"/>
                  </a:lnTo>
                  <a:cubicBezTo>
                    <a:pt x="862" y="0"/>
                    <a:pt x="351" y="5648"/>
                    <a:pt x="0" y="7153"/>
                  </a:cubicBezTo>
                  <a:lnTo>
                    <a:pt x="27694" y="7153"/>
                  </a:lnTo>
                  <a:lnTo>
                    <a:pt x="31676" y="2103"/>
                  </a:lnTo>
                  <a:lnTo>
                    <a:pt x="35093" y="2103"/>
                  </a:lnTo>
                  <a:lnTo>
                    <a:pt x="350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19"/>
            <p:cNvSpPr/>
            <p:nvPr/>
          </p:nvSpPr>
          <p:spPr>
            <a:xfrm>
              <a:off x="1604674" y="182440"/>
              <a:ext cx="768258" cy="60135"/>
            </a:xfrm>
            <a:custGeom>
              <a:avLst/>
              <a:gdLst/>
              <a:ahLst/>
              <a:cxnLst/>
              <a:rect l="l" t="t" r="r" b="b"/>
              <a:pathLst>
                <a:path w="29486" h="2308" extrusionOk="0">
                  <a:moveTo>
                    <a:pt x="588" y="17"/>
                  </a:moveTo>
                  <a:cubicBezTo>
                    <a:pt x="1242" y="0"/>
                    <a:pt x="1601" y="793"/>
                    <a:pt x="2209" y="793"/>
                  </a:cubicBezTo>
                  <a:cubicBezTo>
                    <a:pt x="2817" y="793"/>
                    <a:pt x="3175" y="17"/>
                    <a:pt x="3830" y="17"/>
                  </a:cubicBezTo>
                  <a:cubicBezTo>
                    <a:pt x="4485" y="17"/>
                    <a:pt x="4844" y="793"/>
                    <a:pt x="5451" y="793"/>
                  </a:cubicBezTo>
                  <a:cubicBezTo>
                    <a:pt x="6059" y="793"/>
                    <a:pt x="6417" y="17"/>
                    <a:pt x="7073" y="17"/>
                  </a:cubicBezTo>
                  <a:cubicBezTo>
                    <a:pt x="7728" y="17"/>
                    <a:pt x="8086" y="793"/>
                    <a:pt x="8694" y="793"/>
                  </a:cubicBezTo>
                  <a:cubicBezTo>
                    <a:pt x="9301" y="793"/>
                    <a:pt x="9660" y="17"/>
                    <a:pt x="10315" y="17"/>
                  </a:cubicBezTo>
                  <a:cubicBezTo>
                    <a:pt x="10971" y="17"/>
                    <a:pt x="11329" y="793"/>
                    <a:pt x="11936" y="793"/>
                  </a:cubicBezTo>
                  <a:cubicBezTo>
                    <a:pt x="12544" y="793"/>
                    <a:pt x="12902" y="17"/>
                    <a:pt x="13558" y="17"/>
                  </a:cubicBezTo>
                  <a:cubicBezTo>
                    <a:pt x="14212" y="17"/>
                    <a:pt x="14571" y="793"/>
                    <a:pt x="15179" y="793"/>
                  </a:cubicBezTo>
                  <a:cubicBezTo>
                    <a:pt x="15787" y="793"/>
                    <a:pt x="16145" y="17"/>
                    <a:pt x="16800" y="17"/>
                  </a:cubicBezTo>
                  <a:cubicBezTo>
                    <a:pt x="17455" y="17"/>
                    <a:pt x="17814" y="793"/>
                    <a:pt x="18422" y="793"/>
                  </a:cubicBezTo>
                  <a:cubicBezTo>
                    <a:pt x="19029" y="793"/>
                    <a:pt x="19387" y="17"/>
                    <a:pt x="20043" y="17"/>
                  </a:cubicBezTo>
                  <a:cubicBezTo>
                    <a:pt x="20697" y="17"/>
                    <a:pt x="21056" y="793"/>
                    <a:pt x="21663" y="793"/>
                  </a:cubicBezTo>
                  <a:cubicBezTo>
                    <a:pt x="22272" y="793"/>
                    <a:pt x="22630" y="17"/>
                    <a:pt x="23284" y="17"/>
                  </a:cubicBezTo>
                  <a:cubicBezTo>
                    <a:pt x="23941" y="17"/>
                    <a:pt x="24299" y="793"/>
                    <a:pt x="24906" y="793"/>
                  </a:cubicBezTo>
                  <a:cubicBezTo>
                    <a:pt x="25513" y="793"/>
                    <a:pt x="25873" y="17"/>
                    <a:pt x="26527" y="17"/>
                  </a:cubicBezTo>
                  <a:cubicBezTo>
                    <a:pt x="27182" y="17"/>
                    <a:pt x="27543" y="734"/>
                    <a:pt x="28149" y="793"/>
                  </a:cubicBezTo>
                  <a:cubicBezTo>
                    <a:pt x="28664" y="845"/>
                    <a:pt x="28947" y="110"/>
                    <a:pt x="29486" y="37"/>
                  </a:cubicBezTo>
                  <a:lnTo>
                    <a:pt x="27694" y="2308"/>
                  </a:lnTo>
                  <a:lnTo>
                    <a:pt x="0" y="2308"/>
                  </a:lnTo>
                  <a:cubicBezTo>
                    <a:pt x="109" y="1844"/>
                    <a:pt x="232" y="985"/>
                    <a:pt x="482" y="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19"/>
            <p:cNvSpPr/>
            <p:nvPr/>
          </p:nvSpPr>
          <p:spPr>
            <a:xfrm>
              <a:off x="2429992" y="56203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0"/>
                  </a:moveTo>
                  <a:lnTo>
                    <a:pt x="0" y="2103"/>
                  </a:lnTo>
                  <a:lnTo>
                    <a:pt x="3417" y="210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0" name="Google Shape;4140;p219"/>
          <p:cNvGrpSpPr/>
          <p:nvPr/>
        </p:nvGrpSpPr>
        <p:grpSpPr>
          <a:xfrm rot="-4169153" flipH="1">
            <a:off x="-516165" y="2329239"/>
            <a:ext cx="2611181" cy="573961"/>
            <a:chOff x="1519838" y="489576"/>
            <a:chExt cx="1540241" cy="338559"/>
          </a:xfrm>
        </p:grpSpPr>
        <p:sp>
          <p:nvSpPr>
            <p:cNvPr id="4141" name="Google Shape;4141;p219"/>
            <p:cNvSpPr/>
            <p:nvPr/>
          </p:nvSpPr>
          <p:spPr>
            <a:xfrm>
              <a:off x="2519022" y="489576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1"/>
                  </a:moveTo>
                  <a:cubicBezTo>
                    <a:pt x="19235" y="1481"/>
                    <a:pt x="19506" y="1753"/>
                    <a:pt x="19506" y="2089"/>
                  </a:cubicBezTo>
                  <a:cubicBezTo>
                    <a:pt x="19506" y="2423"/>
                    <a:pt x="19235" y="2695"/>
                    <a:pt x="18899" y="2695"/>
                  </a:cubicBezTo>
                  <a:cubicBezTo>
                    <a:pt x="18564" y="2695"/>
                    <a:pt x="18293" y="2423"/>
                    <a:pt x="18293" y="2089"/>
                  </a:cubicBezTo>
                  <a:cubicBezTo>
                    <a:pt x="18293" y="1753"/>
                    <a:pt x="18564" y="1481"/>
                    <a:pt x="18899" y="1481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19"/>
            <p:cNvSpPr/>
            <p:nvPr/>
          </p:nvSpPr>
          <p:spPr>
            <a:xfrm>
              <a:off x="2527620" y="489602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8"/>
                    <a:pt x="3533" y="3837"/>
                  </a:cubicBezTo>
                  <a:cubicBezTo>
                    <a:pt x="3904" y="3288"/>
                    <a:pt x="4530" y="2928"/>
                    <a:pt x="5242" y="2928"/>
                  </a:cubicBezTo>
                  <a:cubicBezTo>
                    <a:pt x="5954" y="2928"/>
                    <a:pt x="6581" y="3288"/>
                    <a:pt x="6952" y="3837"/>
                  </a:cubicBezTo>
                  <a:cubicBezTo>
                    <a:pt x="7322" y="3288"/>
                    <a:pt x="7949" y="2928"/>
                    <a:pt x="8660" y="2928"/>
                  </a:cubicBezTo>
                  <a:cubicBezTo>
                    <a:pt x="9372" y="2928"/>
                    <a:pt x="10000" y="3288"/>
                    <a:pt x="10369" y="3837"/>
                  </a:cubicBezTo>
                  <a:cubicBezTo>
                    <a:pt x="10740" y="3288"/>
                    <a:pt x="11367" y="2928"/>
                    <a:pt x="12078" y="2928"/>
                  </a:cubicBezTo>
                  <a:cubicBezTo>
                    <a:pt x="12790" y="2928"/>
                    <a:pt x="13418" y="3288"/>
                    <a:pt x="13788" y="3837"/>
                  </a:cubicBezTo>
                  <a:cubicBezTo>
                    <a:pt x="14158" y="3288"/>
                    <a:pt x="14785" y="2928"/>
                    <a:pt x="15497" y="2928"/>
                  </a:cubicBezTo>
                  <a:cubicBezTo>
                    <a:pt x="16289" y="2928"/>
                    <a:pt x="16976" y="3375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19"/>
            <p:cNvSpPr/>
            <p:nvPr/>
          </p:nvSpPr>
          <p:spPr>
            <a:xfrm>
              <a:off x="1519838" y="514667"/>
              <a:ext cx="999209" cy="313468"/>
            </a:xfrm>
            <a:custGeom>
              <a:avLst/>
              <a:gdLst/>
              <a:ahLst/>
              <a:cxnLst/>
              <a:rect l="l" t="t" r="r" b="b"/>
              <a:pathLst>
                <a:path w="38350" h="12031" extrusionOk="0">
                  <a:moveTo>
                    <a:pt x="3992" y="1448"/>
                  </a:moveTo>
                  <a:cubicBezTo>
                    <a:pt x="4476" y="1448"/>
                    <a:pt x="4868" y="1840"/>
                    <a:pt x="4868" y="2324"/>
                  </a:cubicBezTo>
                  <a:cubicBezTo>
                    <a:pt x="4868" y="2808"/>
                    <a:pt x="4476" y="3200"/>
                    <a:pt x="3992" y="3200"/>
                  </a:cubicBezTo>
                  <a:cubicBezTo>
                    <a:pt x="3508" y="3200"/>
                    <a:pt x="3115" y="2808"/>
                    <a:pt x="3115" y="2324"/>
                  </a:cubicBezTo>
                  <a:cubicBezTo>
                    <a:pt x="3115" y="1840"/>
                    <a:pt x="3508" y="1448"/>
                    <a:pt x="3992" y="1448"/>
                  </a:cubicBezTo>
                  <a:close/>
                  <a:moveTo>
                    <a:pt x="38349" y="1"/>
                  </a:moveTo>
                  <a:lnTo>
                    <a:pt x="4466" y="1"/>
                  </a:lnTo>
                  <a:cubicBezTo>
                    <a:pt x="0" y="1"/>
                    <a:pt x="899" y="7620"/>
                    <a:pt x="899" y="12031"/>
                  </a:cubicBezTo>
                  <a:lnTo>
                    <a:pt x="33723" y="12031"/>
                  </a:lnTo>
                  <a:cubicBezTo>
                    <a:pt x="34427" y="12031"/>
                    <a:pt x="34981" y="11307"/>
                    <a:pt x="34981" y="10519"/>
                  </a:cubicBezTo>
                  <a:lnTo>
                    <a:pt x="34932" y="2104"/>
                  </a:lnTo>
                  <a:lnTo>
                    <a:pt x="38349" y="2104"/>
                  </a:lnTo>
                  <a:lnTo>
                    <a:pt x="383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19"/>
            <p:cNvSpPr/>
            <p:nvPr/>
          </p:nvSpPr>
          <p:spPr>
            <a:xfrm>
              <a:off x="2429992" y="514667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19"/>
            <p:cNvSpPr/>
            <p:nvPr/>
          </p:nvSpPr>
          <p:spPr>
            <a:xfrm>
              <a:off x="1542663" y="770058"/>
              <a:ext cx="888606" cy="58077"/>
            </a:xfrm>
            <a:custGeom>
              <a:avLst/>
              <a:gdLst/>
              <a:ahLst/>
              <a:cxnLst/>
              <a:rect l="l" t="t" r="r" b="b"/>
              <a:pathLst>
                <a:path w="34105" h="2229" extrusionOk="0">
                  <a:moveTo>
                    <a:pt x="1" y="777"/>
                  </a:moveTo>
                  <a:cubicBezTo>
                    <a:pt x="608" y="777"/>
                    <a:pt x="968" y="1"/>
                    <a:pt x="1622" y="1"/>
                  </a:cubicBezTo>
                  <a:cubicBezTo>
                    <a:pt x="2277" y="1"/>
                    <a:pt x="2636" y="777"/>
                    <a:pt x="3243" y="777"/>
                  </a:cubicBezTo>
                  <a:cubicBezTo>
                    <a:pt x="3851" y="777"/>
                    <a:pt x="4210" y="1"/>
                    <a:pt x="4865" y="1"/>
                  </a:cubicBezTo>
                  <a:cubicBezTo>
                    <a:pt x="5520" y="1"/>
                    <a:pt x="5879" y="777"/>
                    <a:pt x="6487" y="777"/>
                  </a:cubicBezTo>
                  <a:cubicBezTo>
                    <a:pt x="7094" y="777"/>
                    <a:pt x="7453" y="1"/>
                    <a:pt x="8108" y="1"/>
                  </a:cubicBezTo>
                  <a:cubicBezTo>
                    <a:pt x="8762" y="1"/>
                    <a:pt x="9121" y="777"/>
                    <a:pt x="9729" y="777"/>
                  </a:cubicBezTo>
                  <a:cubicBezTo>
                    <a:pt x="10337" y="777"/>
                    <a:pt x="10695" y="1"/>
                    <a:pt x="11351" y="1"/>
                  </a:cubicBezTo>
                  <a:cubicBezTo>
                    <a:pt x="12005" y="1"/>
                    <a:pt x="12364" y="777"/>
                    <a:pt x="12971" y="777"/>
                  </a:cubicBezTo>
                  <a:cubicBezTo>
                    <a:pt x="13579" y="777"/>
                    <a:pt x="13938" y="1"/>
                    <a:pt x="14592" y="1"/>
                  </a:cubicBezTo>
                  <a:cubicBezTo>
                    <a:pt x="15247" y="1"/>
                    <a:pt x="15605" y="777"/>
                    <a:pt x="16213" y="777"/>
                  </a:cubicBezTo>
                  <a:cubicBezTo>
                    <a:pt x="16821" y="777"/>
                    <a:pt x="17180" y="1"/>
                    <a:pt x="17835" y="1"/>
                  </a:cubicBezTo>
                  <a:cubicBezTo>
                    <a:pt x="18490" y="1"/>
                    <a:pt x="18848" y="777"/>
                    <a:pt x="19456" y="777"/>
                  </a:cubicBezTo>
                  <a:cubicBezTo>
                    <a:pt x="20064" y="777"/>
                    <a:pt x="20423" y="1"/>
                    <a:pt x="21077" y="1"/>
                  </a:cubicBezTo>
                  <a:cubicBezTo>
                    <a:pt x="21732" y="1"/>
                    <a:pt x="22090" y="777"/>
                    <a:pt x="22698" y="777"/>
                  </a:cubicBezTo>
                  <a:cubicBezTo>
                    <a:pt x="23306" y="777"/>
                    <a:pt x="23664" y="1"/>
                    <a:pt x="24320" y="1"/>
                  </a:cubicBezTo>
                  <a:cubicBezTo>
                    <a:pt x="24975" y="1"/>
                    <a:pt x="25333" y="777"/>
                    <a:pt x="25941" y="777"/>
                  </a:cubicBezTo>
                  <a:cubicBezTo>
                    <a:pt x="26549" y="777"/>
                    <a:pt x="26907" y="1"/>
                    <a:pt x="27562" y="1"/>
                  </a:cubicBezTo>
                  <a:cubicBezTo>
                    <a:pt x="28217" y="1"/>
                    <a:pt x="28576" y="777"/>
                    <a:pt x="29183" y="777"/>
                  </a:cubicBezTo>
                  <a:cubicBezTo>
                    <a:pt x="29791" y="777"/>
                    <a:pt x="30150" y="1"/>
                    <a:pt x="30805" y="1"/>
                  </a:cubicBezTo>
                  <a:cubicBezTo>
                    <a:pt x="31460" y="1"/>
                    <a:pt x="31818" y="777"/>
                    <a:pt x="32426" y="777"/>
                  </a:cubicBezTo>
                  <a:cubicBezTo>
                    <a:pt x="33034" y="777"/>
                    <a:pt x="33392" y="1"/>
                    <a:pt x="34047" y="1"/>
                  </a:cubicBezTo>
                  <a:lnTo>
                    <a:pt x="34101" y="2"/>
                  </a:lnTo>
                  <a:lnTo>
                    <a:pt x="34105" y="717"/>
                  </a:lnTo>
                  <a:cubicBezTo>
                    <a:pt x="34105" y="1505"/>
                    <a:pt x="33551" y="2229"/>
                    <a:pt x="32846" y="2229"/>
                  </a:cubicBezTo>
                  <a:lnTo>
                    <a:pt x="23" y="2229"/>
                  </a:lnTo>
                  <a:cubicBezTo>
                    <a:pt x="23" y="1775"/>
                    <a:pt x="13" y="1287"/>
                    <a:pt x="1" y="7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Google Shape;4241;p228"/>
          <p:cNvSpPr txBox="1">
            <a:spLocks noGrp="1"/>
          </p:cNvSpPr>
          <p:nvPr>
            <p:ph type="title"/>
          </p:nvPr>
        </p:nvSpPr>
        <p:spPr>
          <a:xfrm>
            <a:off x="227650" y="736400"/>
            <a:ext cx="4408800" cy="21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Heebo"/>
                <a:ea typeface="Heebo"/>
                <a:cs typeface="Heebo"/>
                <a:sym typeface="Heebo"/>
              </a:rPr>
              <a:t>Share a best practice, activity, game, cooking lab.</a:t>
            </a:r>
            <a:endParaRPr sz="2500">
              <a:latin typeface="Heebo"/>
              <a:ea typeface="Heebo"/>
              <a:cs typeface="Heebo"/>
              <a:sym typeface="Heeb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Heebo"/>
              <a:ea typeface="Heebo"/>
              <a:cs typeface="Heebo"/>
              <a:sym typeface="Heeb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Heebo"/>
                <a:ea typeface="Heebo"/>
                <a:cs typeface="Heebo"/>
                <a:sym typeface="Heebo"/>
              </a:rPr>
              <a:t>Teaching the understanding of allergens:</a:t>
            </a:r>
            <a:r>
              <a:rPr lang="en" sz="3600">
                <a:latin typeface="Heebo"/>
                <a:ea typeface="Heebo"/>
                <a:cs typeface="Heebo"/>
                <a:sym typeface="Heebo"/>
              </a:rPr>
              <a:t> </a:t>
            </a:r>
            <a:endParaRPr sz="3600">
              <a:latin typeface="Heebo"/>
              <a:ea typeface="Heebo"/>
              <a:cs typeface="Heebo"/>
              <a:sym typeface="Heeb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2" name="Google Shape;4242;p228"/>
          <p:cNvGrpSpPr/>
          <p:nvPr/>
        </p:nvGrpSpPr>
        <p:grpSpPr>
          <a:xfrm rot="-3220866">
            <a:off x="598767" y="2858493"/>
            <a:ext cx="1367322" cy="2178139"/>
            <a:chOff x="1079561" y="2260196"/>
            <a:chExt cx="1141417" cy="1818274"/>
          </a:xfrm>
        </p:grpSpPr>
        <p:sp>
          <p:nvSpPr>
            <p:cNvPr id="4243" name="Google Shape;4243;p228"/>
            <p:cNvSpPr/>
            <p:nvPr/>
          </p:nvSpPr>
          <p:spPr>
            <a:xfrm>
              <a:off x="1586044" y="2260196"/>
              <a:ext cx="128477" cy="661979"/>
            </a:xfrm>
            <a:custGeom>
              <a:avLst/>
              <a:gdLst/>
              <a:ahLst/>
              <a:cxnLst/>
              <a:rect l="l" t="t" r="r" b="b"/>
              <a:pathLst>
                <a:path w="4931" h="25407" extrusionOk="0">
                  <a:moveTo>
                    <a:pt x="2466" y="1219"/>
                  </a:moveTo>
                  <a:cubicBezTo>
                    <a:pt x="3154" y="1219"/>
                    <a:pt x="3712" y="1777"/>
                    <a:pt x="3712" y="2466"/>
                  </a:cubicBezTo>
                  <a:cubicBezTo>
                    <a:pt x="3712" y="3155"/>
                    <a:pt x="3154" y="3713"/>
                    <a:pt x="2466" y="3713"/>
                  </a:cubicBezTo>
                  <a:cubicBezTo>
                    <a:pt x="1776" y="3713"/>
                    <a:pt x="1218" y="3155"/>
                    <a:pt x="1218" y="2466"/>
                  </a:cubicBezTo>
                  <a:cubicBezTo>
                    <a:pt x="1218" y="1777"/>
                    <a:pt x="1776" y="1219"/>
                    <a:pt x="2466" y="1219"/>
                  </a:cubicBezTo>
                  <a:close/>
                  <a:moveTo>
                    <a:pt x="4930" y="2466"/>
                  </a:moveTo>
                  <a:lnTo>
                    <a:pt x="4930" y="25407"/>
                  </a:lnTo>
                  <a:lnTo>
                    <a:pt x="1" y="25407"/>
                  </a:lnTo>
                  <a:lnTo>
                    <a:pt x="1" y="2497"/>
                  </a:lnTo>
                  <a:lnTo>
                    <a:pt x="0" y="2466"/>
                  </a:lnTo>
                  <a:cubicBezTo>
                    <a:pt x="0" y="1104"/>
                    <a:pt x="1103" y="1"/>
                    <a:pt x="2466" y="1"/>
                  </a:cubicBezTo>
                  <a:cubicBezTo>
                    <a:pt x="3827" y="1"/>
                    <a:pt x="4930" y="1104"/>
                    <a:pt x="4930" y="24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28"/>
            <p:cNvSpPr/>
            <p:nvPr/>
          </p:nvSpPr>
          <p:spPr>
            <a:xfrm>
              <a:off x="1079561" y="2922149"/>
              <a:ext cx="1141417" cy="1156321"/>
            </a:xfrm>
            <a:custGeom>
              <a:avLst/>
              <a:gdLst/>
              <a:ahLst/>
              <a:cxnLst/>
              <a:rect l="l" t="t" r="r" b="b"/>
              <a:pathLst>
                <a:path w="43808" h="44380" extrusionOk="0">
                  <a:moveTo>
                    <a:pt x="22977" y="6456"/>
                  </a:moveTo>
                  <a:lnTo>
                    <a:pt x="22977" y="1"/>
                  </a:lnTo>
                  <a:lnTo>
                    <a:pt x="20831" y="1"/>
                  </a:lnTo>
                  <a:lnTo>
                    <a:pt x="20831" y="6456"/>
                  </a:lnTo>
                  <a:lnTo>
                    <a:pt x="2102" y="6456"/>
                  </a:lnTo>
                  <a:cubicBezTo>
                    <a:pt x="946" y="6456"/>
                    <a:pt x="1" y="7401"/>
                    <a:pt x="1" y="8556"/>
                  </a:cubicBezTo>
                  <a:lnTo>
                    <a:pt x="1" y="42278"/>
                  </a:lnTo>
                  <a:cubicBezTo>
                    <a:pt x="1" y="43434"/>
                    <a:pt x="946" y="44380"/>
                    <a:pt x="2102" y="44380"/>
                  </a:cubicBezTo>
                  <a:lnTo>
                    <a:pt x="21905" y="44380"/>
                  </a:lnTo>
                  <a:lnTo>
                    <a:pt x="41707" y="44380"/>
                  </a:lnTo>
                  <a:cubicBezTo>
                    <a:pt x="42862" y="44380"/>
                    <a:pt x="43808" y="43434"/>
                    <a:pt x="43808" y="42278"/>
                  </a:cubicBezTo>
                  <a:lnTo>
                    <a:pt x="43808" y="8556"/>
                  </a:lnTo>
                  <a:cubicBezTo>
                    <a:pt x="43808" y="7401"/>
                    <a:pt x="42862" y="6455"/>
                    <a:pt x="41707" y="6455"/>
                  </a:cubicBezTo>
                  <a:lnTo>
                    <a:pt x="22977" y="64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28"/>
            <p:cNvSpPr/>
            <p:nvPr/>
          </p:nvSpPr>
          <p:spPr>
            <a:xfrm>
              <a:off x="1586070" y="2359518"/>
              <a:ext cx="128451" cy="552132"/>
            </a:xfrm>
            <a:custGeom>
              <a:avLst/>
              <a:gdLst/>
              <a:ahLst/>
              <a:cxnLst/>
              <a:rect l="l" t="t" r="r" b="b"/>
              <a:pathLst>
                <a:path w="4930" h="21191" extrusionOk="0">
                  <a:moveTo>
                    <a:pt x="4929" y="0"/>
                  </a:moveTo>
                  <a:lnTo>
                    <a:pt x="4929" y="21190"/>
                  </a:lnTo>
                  <a:cubicBezTo>
                    <a:pt x="4128" y="20769"/>
                    <a:pt x="3580" y="19928"/>
                    <a:pt x="3580" y="18959"/>
                  </a:cubicBezTo>
                  <a:cubicBezTo>
                    <a:pt x="3580" y="18088"/>
                    <a:pt x="4022" y="17321"/>
                    <a:pt x="4694" y="16868"/>
                  </a:cubicBezTo>
                  <a:cubicBezTo>
                    <a:pt x="4022" y="16415"/>
                    <a:pt x="3580" y="15648"/>
                    <a:pt x="3580" y="14776"/>
                  </a:cubicBezTo>
                  <a:cubicBezTo>
                    <a:pt x="3580" y="13905"/>
                    <a:pt x="4022" y="13138"/>
                    <a:pt x="4694" y="12686"/>
                  </a:cubicBezTo>
                  <a:cubicBezTo>
                    <a:pt x="4022" y="12233"/>
                    <a:pt x="3580" y="11466"/>
                    <a:pt x="3580" y="10595"/>
                  </a:cubicBezTo>
                  <a:cubicBezTo>
                    <a:pt x="3580" y="9724"/>
                    <a:pt x="4022" y="8957"/>
                    <a:pt x="4694" y="8504"/>
                  </a:cubicBezTo>
                  <a:cubicBezTo>
                    <a:pt x="4022" y="8051"/>
                    <a:pt x="3580" y="7284"/>
                    <a:pt x="3580" y="6413"/>
                  </a:cubicBezTo>
                  <a:cubicBezTo>
                    <a:pt x="3580" y="5542"/>
                    <a:pt x="4022" y="4774"/>
                    <a:pt x="4694" y="4321"/>
                  </a:cubicBezTo>
                  <a:cubicBezTo>
                    <a:pt x="4022" y="3869"/>
                    <a:pt x="3580" y="3101"/>
                    <a:pt x="3580" y="2231"/>
                  </a:cubicBezTo>
                  <a:cubicBezTo>
                    <a:pt x="3580" y="1262"/>
                    <a:pt x="4128" y="421"/>
                    <a:pt x="4929" y="0"/>
                  </a:cubicBezTo>
                  <a:close/>
                  <a:moveTo>
                    <a:pt x="0" y="0"/>
                  </a:moveTo>
                  <a:cubicBezTo>
                    <a:pt x="801" y="421"/>
                    <a:pt x="1349" y="1262"/>
                    <a:pt x="1349" y="2231"/>
                  </a:cubicBezTo>
                  <a:cubicBezTo>
                    <a:pt x="1349" y="3101"/>
                    <a:pt x="906" y="3869"/>
                    <a:pt x="235" y="4322"/>
                  </a:cubicBezTo>
                  <a:cubicBezTo>
                    <a:pt x="906" y="4774"/>
                    <a:pt x="1349" y="5542"/>
                    <a:pt x="1349" y="6413"/>
                  </a:cubicBezTo>
                  <a:cubicBezTo>
                    <a:pt x="1349" y="7284"/>
                    <a:pt x="906" y="8052"/>
                    <a:pt x="235" y="8504"/>
                  </a:cubicBezTo>
                  <a:cubicBezTo>
                    <a:pt x="906" y="8957"/>
                    <a:pt x="1349" y="9724"/>
                    <a:pt x="1349" y="10595"/>
                  </a:cubicBezTo>
                  <a:cubicBezTo>
                    <a:pt x="1349" y="11467"/>
                    <a:pt x="906" y="12233"/>
                    <a:pt x="235" y="12686"/>
                  </a:cubicBezTo>
                  <a:cubicBezTo>
                    <a:pt x="906" y="13139"/>
                    <a:pt x="1349" y="13906"/>
                    <a:pt x="1349" y="14777"/>
                  </a:cubicBezTo>
                  <a:cubicBezTo>
                    <a:pt x="1349" y="15648"/>
                    <a:pt x="906" y="16416"/>
                    <a:pt x="235" y="16868"/>
                  </a:cubicBezTo>
                  <a:cubicBezTo>
                    <a:pt x="906" y="17321"/>
                    <a:pt x="1349" y="18089"/>
                    <a:pt x="1349" y="18959"/>
                  </a:cubicBezTo>
                  <a:cubicBezTo>
                    <a:pt x="1349" y="19928"/>
                    <a:pt x="801" y="20769"/>
                    <a:pt x="0" y="21190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28"/>
            <p:cNvSpPr/>
            <p:nvPr/>
          </p:nvSpPr>
          <p:spPr>
            <a:xfrm>
              <a:off x="1165386" y="3176133"/>
              <a:ext cx="969793" cy="816512"/>
            </a:xfrm>
            <a:custGeom>
              <a:avLst/>
              <a:gdLst/>
              <a:ahLst/>
              <a:cxnLst/>
              <a:rect l="l" t="t" r="r" b="b"/>
              <a:pathLst>
                <a:path w="37221" h="31338" extrusionOk="0">
                  <a:moveTo>
                    <a:pt x="1" y="1"/>
                  </a:moveTo>
                  <a:lnTo>
                    <a:pt x="37221" y="1"/>
                  </a:lnTo>
                  <a:lnTo>
                    <a:pt x="37221" y="31337"/>
                  </a:lnTo>
                  <a:lnTo>
                    <a:pt x="1" y="313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28"/>
            <p:cNvSpPr/>
            <p:nvPr/>
          </p:nvSpPr>
          <p:spPr>
            <a:xfrm>
              <a:off x="1165386" y="3176133"/>
              <a:ext cx="969793" cy="168758"/>
            </a:xfrm>
            <a:custGeom>
              <a:avLst/>
              <a:gdLst/>
              <a:ahLst/>
              <a:cxnLst/>
              <a:rect l="l" t="t" r="r" b="b"/>
              <a:pathLst>
                <a:path w="37221" h="6477" extrusionOk="0">
                  <a:moveTo>
                    <a:pt x="1" y="6477"/>
                  </a:moveTo>
                  <a:cubicBezTo>
                    <a:pt x="5440" y="3329"/>
                    <a:pt x="11806" y="1521"/>
                    <a:pt x="18611" y="1521"/>
                  </a:cubicBezTo>
                  <a:cubicBezTo>
                    <a:pt x="25415" y="1521"/>
                    <a:pt x="31781" y="3330"/>
                    <a:pt x="37221" y="6477"/>
                  </a:cubicBezTo>
                  <a:lnTo>
                    <a:pt x="3722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28"/>
            <p:cNvSpPr/>
            <p:nvPr/>
          </p:nvSpPr>
          <p:spPr>
            <a:xfrm>
              <a:off x="1133756" y="3140177"/>
              <a:ext cx="1033055" cy="888449"/>
            </a:xfrm>
            <a:custGeom>
              <a:avLst/>
              <a:gdLst/>
              <a:ahLst/>
              <a:cxnLst/>
              <a:rect l="l" t="t" r="r" b="b"/>
              <a:pathLst>
                <a:path w="39649" h="34099" extrusionOk="0">
                  <a:moveTo>
                    <a:pt x="5952" y="1006"/>
                  </a:moveTo>
                  <a:lnTo>
                    <a:pt x="3668" y="1006"/>
                  </a:lnTo>
                  <a:lnTo>
                    <a:pt x="3668" y="33093"/>
                  </a:lnTo>
                  <a:lnTo>
                    <a:pt x="5952" y="33093"/>
                  </a:lnTo>
                  <a:close/>
                  <a:moveTo>
                    <a:pt x="8682" y="1006"/>
                  </a:moveTo>
                  <a:lnTo>
                    <a:pt x="6397" y="1006"/>
                  </a:lnTo>
                  <a:lnTo>
                    <a:pt x="6397" y="33093"/>
                  </a:lnTo>
                  <a:lnTo>
                    <a:pt x="8682" y="33093"/>
                  </a:lnTo>
                  <a:close/>
                  <a:moveTo>
                    <a:pt x="11412" y="1006"/>
                  </a:moveTo>
                  <a:lnTo>
                    <a:pt x="9127" y="1006"/>
                  </a:lnTo>
                  <a:lnTo>
                    <a:pt x="9127" y="33093"/>
                  </a:lnTo>
                  <a:lnTo>
                    <a:pt x="11412" y="33093"/>
                  </a:lnTo>
                  <a:close/>
                  <a:moveTo>
                    <a:pt x="14141" y="1006"/>
                  </a:moveTo>
                  <a:lnTo>
                    <a:pt x="11857" y="1006"/>
                  </a:lnTo>
                  <a:lnTo>
                    <a:pt x="11857" y="33093"/>
                  </a:lnTo>
                  <a:lnTo>
                    <a:pt x="14141" y="33093"/>
                  </a:lnTo>
                  <a:close/>
                  <a:moveTo>
                    <a:pt x="16871" y="1006"/>
                  </a:moveTo>
                  <a:lnTo>
                    <a:pt x="14587" y="1006"/>
                  </a:lnTo>
                  <a:lnTo>
                    <a:pt x="14587" y="33093"/>
                  </a:lnTo>
                  <a:lnTo>
                    <a:pt x="16871" y="33093"/>
                  </a:lnTo>
                  <a:close/>
                  <a:moveTo>
                    <a:pt x="19602" y="1006"/>
                  </a:moveTo>
                  <a:lnTo>
                    <a:pt x="17317" y="1006"/>
                  </a:lnTo>
                  <a:lnTo>
                    <a:pt x="17317" y="33093"/>
                  </a:lnTo>
                  <a:lnTo>
                    <a:pt x="19602" y="33093"/>
                  </a:lnTo>
                  <a:close/>
                  <a:moveTo>
                    <a:pt x="22331" y="1006"/>
                  </a:moveTo>
                  <a:lnTo>
                    <a:pt x="20047" y="1006"/>
                  </a:lnTo>
                  <a:lnTo>
                    <a:pt x="20047" y="33093"/>
                  </a:lnTo>
                  <a:lnTo>
                    <a:pt x="22331" y="33093"/>
                  </a:lnTo>
                  <a:close/>
                  <a:moveTo>
                    <a:pt x="25061" y="1006"/>
                  </a:moveTo>
                  <a:lnTo>
                    <a:pt x="22777" y="1006"/>
                  </a:lnTo>
                  <a:lnTo>
                    <a:pt x="22777" y="33093"/>
                  </a:lnTo>
                  <a:lnTo>
                    <a:pt x="25061" y="33093"/>
                  </a:lnTo>
                  <a:close/>
                  <a:moveTo>
                    <a:pt x="27792" y="1006"/>
                  </a:moveTo>
                  <a:lnTo>
                    <a:pt x="25507" y="1006"/>
                  </a:lnTo>
                  <a:lnTo>
                    <a:pt x="25507" y="33093"/>
                  </a:lnTo>
                  <a:lnTo>
                    <a:pt x="27792" y="33093"/>
                  </a:lnTo>
                  <a:lnTo>
                    <a:pt x="27792" y="1006"/>
                  </a:lnTo>
                  <a:close/>
                  <a:moveTo>
                    <a:pt x="30521" y="1006"/>
                  </a:moveTo>
                  <a:lnTo>
                    <a:pt x="28236" y="1006"/>
                  </a:lnTo>
                  <a:lnTo>
                    <a:pt x="28236" y="33093"/>
                  </a:lnTo>
                  <a:lnTo>
                    <a:pt x="30521" y="33093"/>
                  </a:lnTo>
                  <a:close/>
                  <a:moveTo>
                    <a:pt x="33251" y="1006"/>
                  </a:moveTo>
                  <a:lnTo>
                    <a:pt x="30967" y="1006"/>
                  </a:lnTo>
                  <a:lnTo>
                    <a:pt x="30967" y="33093"/>
                  </a:lnTo>
                  <a:lnTo>
                    <a:pt x="33251" y="33093"/>
                  </a:lnTo>
                  <a:close/>
                  <a:moveTo>
                    <a:pt x="35982" y="1006"/>
                  </a:moveTo>
                  <a:lnTo>
                    <a:pt x="33697" y="1006"/>
                  </a:lnTo>
                  <a:lnTo>
                    <a:pt x="33697" y="33093"/>
                  </a:lnTo>
                  <a:lnTo>
                    <a:pt x="35982" y="33093"/>
                  </a:lnTo>
                  <a:close/>
                  <a:moveTo>
                    <a:pt x="39648" y="563"/>
                  </a:moveTo>
                  <a:lnTo>
                    <a:pt x="39648" y="1006"/>
                  </a:lnTo>
                  <a:lnTo>
                    <a:pt x="36426" y="1006"/>
                  </a:lnTo>
                  <a:lnTo>
                    <a:pt x="36426" y="33093"/>
                  </a:lnTo>
                  <a:lnTo>
                    <a:pt x="39648" y="33093"/>
                  </a:lnTo>
                  <a:lnTo>
                    <a:pt x="39648" y="33535"/>
                  </a:lnTo>
                  <a:lnTo>
                    <a:pt x="36426" y="33535"/>
                  </a:lnTo>
                  <a:lnTo>
                    <a:pt x="36426" y="34098"/>
                  </a:lnTo>
                  <a:lnTo>
                    <a:pt x="35982" y="34098"/>
                  </a:lnTo>
                  <a:lnTo>
                    <a:pt x="35982" y="33535"/>
                  </a:lnTo>
                  <a:lnTo>
                    <a:pt x="33697" y="33535"/>
                  </a:lnTo>
                  <a:lnTo>
                    <a:pt x="33697" y="34098"/>
                  </a:lnTo>
                  <a:lnTo>
                    <a:pt x="33251" y="34098"/>
                  </a:lnTo>
                  <a:lnTo>
                    <a:pt x="33251" y="33535"/>
                  </a:lnTo>
                  <a:lnTo>
                    <a:pt x="30967" y="33535"/>
                  </a:lnTo>
                  <a:lnTo>
                    <a:pt x="30967" y="34098"/>
                  </a:lnTo>
                  <a:lnTo>
                    <a:pt x="30521" y="34098"/>
                  </a:lnTo>
                  <a:lnTo>
                    <a:pt x="30521" y="33535"/>
                  </a:lnTo>
                  <a:lnTo>
                    <a:pt x="28236" y="33535"/>
                  </a:lnTo>
                  <a:lnTo>
                    <a:pt x="28236" y="34098"/>
                  </a:lnTo>
                  <a:lnTo>
                    <a:pt x="27792" y="34098"/>
                  </a:lnTo>
                  <a:lnTo>
                    <a:pt x="27792" y="33535"/>
                  </a:lnTo>
                  <a:lnTo>
                    <a:pt x="25507" y="33535"/>
                  </a:lnTo>
                  <a:lnTo>
                    <a:pt x="25507" y="34098"/>
                  </a:lnTo>
                  <a:lnTo>
                    <a:pt x="25061" y="34098"/>
                  </a:lnTo>
                  <a:lnTo>
                    <a:pt x="25061" y="33535"/>
                  </a:lnTo>
                  <a:lnTo>
                    <a:pt x="22777" y="33535"/>
                  </a:lnTo>
                  <a:lnTo>
                    <a:pt x="22777" y="34098"/>
                  </a:lnTo>
                  <a:lnTo>
                    <a:pt x="22331" y="34098"/>
                  </a:lnTo>
                  <a:lnTo>
                    <a:pt x="22331" y="33535"/>
                  </a:lnTo>
                  <a:lnTo>
                    <a:pt x="20047" y="33535"/>
                  </a:lnTo>
                  <a:lnTo>
                    <a:pt x="20047" y="34098"/>
                  </a:lnTo>
                  <a:lnTo>
                    <a:pt x="19602" y="34098"/>
                  </a:lnTo>
                  <a:lnTo>
                    <a:pt x="19602" y="33535"/>
                  </a:lnTo>
                  <a:lnTo>
                    <a:pt x="17317" y="33535"/>
                  </a:lnTo>
                  <a:lnTo>
                    <a:pt x="17317" y="34098"/>
                  </a:lnTo>
                  <a:lnTo>
                    <a:pt x="16872" y="34098"/>
                  </a:lnTo>
                  <a:lnTo>
                    <a:pt x="16872" y="33535"/>
                  </a:lnTo>
                  <a:lnTo>
                    <a:pt x="14587" y="33535"/>
                  </a:lnTo>
                  <a:lnTo>
                    <a:pt x="14587" y="34098"/>
                  </a:lnTo>
                  <a:lnTo>
                    <a:pt x="14141" y="34098"/>
                  </a:lnTo>
                  <a:lnTo>
                    <a:pt x="14141" y="33535"/>
                  </a:lnTo>
                  <a:lnTo>
                    <a:pt x="11858" y="33535"/>
                  </a:lnTo>
                  <a:lnTo>
                    <a:pt x="11858" y="34098"/>
                  </a:lnTo>
                  <a:lnTo>
                    <a:pt x="11412" y="34098"/>
                  </a:lnTo>
                  <a:lnTo>
                    <a:pt x="11412" y="33535"/>
                  </a:lnTo>
                  <a:lnTo>
                    <a:pt x="9127" y="33535"/>
                  </a:lnTo>
                  <a:lnTo>
                    <a:pt x="9127" y="34098"/>
                  </a:lnTo>
                  <a:lnTo>
                    <a:pt x="8682" y="34098"/>
                  </a:lnTo>
                  <a:lnTo>
                    <a:pt x="8682" y="33535"/>
                  </a:lnTo>
                  <a:lnTo>
                    <a:pt x="6397" y="33535"/>
                  </a:lnTo>
                  <a:lnTo>
                    <a:pt x="6397" y="34098"/>
                  </a:lnTo>
                  <a:lnTo>
                    <a:pt x="5952" y="34098"/>
                  </a:lnTo>
                  <a:lnTo>
                    <a:pt x="5952" y="33535"/>
                  </a:lnTo>
                  <a:lnTo>
                    <a:pt x="3668" y="33535"/>
                  </a:lnTo>
                  <a:lnTo>
                    <a:pt x="3668" y="34098"/>
                  </a:lnTo>
                  <a:lnTo>
                    <a:pt x="3222" y="34098"/>
                  </a:lnTo>
                  <a:lnTo>
                    <a:pt x="3222" y="33535"/>
                  </a:lnTo>
                  <a:lnTo>
                    <a:pt x="0" y="33535"/>
                  </a:lnTo>
                  <a:lnTo>
                    <a:pt x="0" y="33093"/>
                  </a:lnTo>
                  <a:lnTo>
                    <a:pt x="3222" y="33093"/>
                  </a:lnTo>
                  <a:lnTo>
                    <a:pt x="3222" y="1006"/>
                  </a:lnTo>
                  <a:lnTo>
                    <a:pt x="0" y="1006"/>
                  </a:lnTo>
                  <a:lnTo>
                    <a:pt x="0" y="563"/>
                  </a:lnTo>
                  <a:lnTo>
                    <a:pt x="3222" y="563"/>
                  </a:lnTo>
                  <a:lnTo>
                    <a:pt x="3222" y="0"/>
                  </a:lnTo>
                  <a:lnTo>
                    <a:pt x="3668" y="0"/>
                  </a:lnTo>
                  <a:lnTo>
                    <a:pt x="3668" y="563"/>
                  </a:lnTo>
                  <a:lnTo>
                    <a:pt x="5952" y="563"/>
                  </a:lnTo>
                  <a:lnTo>
                    <a:pt x="5952" y="0"/>
                  </a:lnTo>
                  <a:lnTo>
                    <a:pt x="6397" y="0"/>
                  </a:lnTo>
                  <a:lnTo>
                    <a:pt x="6397" y="563"/>
                  </a:lnTo>
                  <a:lnTo>
                    <a:pt x="8682" y="563"/>
                  </a:lnTo>
                  <a:lnTo>
                    <a:pt x="8682" y="0"/>
                  </a:lnTo>
                  <a:lnTo>
                    <a:pt x="9127" y="0"/>
                  </a:lnTo>
                  <a:lnTo>
                    <a:pt x="9127" y="563"/>
                  </a:lnTo>
                  <a:lnTo>
                    <a:pt x="11412" y="563"/>
                  </a:lnTo>
                  <a:lnTo>
                    <a:pt x="11412" y="0"/>
                  </a:lnTo>
                  <a:lnTo>
                    <a:pt x="11858" y="0"/>
                  </a:lnTo>
                  <a:lnTo>
                    <a:pt x="11858" y="563"/>
                  </a:lnTo>
                  <a:lnTo>
                    <a:pt x="14141" y="563"/>
                  </a:lnTo>
                  <a:lnTo>
                    <a:pt x="14141" y="0"/>
                  </a:lnTo>
                  <a:lnTo>
                    <a:pt x="14587" y="0"/>
                  </a:lnTo>
                  <a:lnTo>
                    <a:pt x="14587" y="563"/>
                  </a:lnTo>
                  <a:lnTo>
                    <a:pt x="16872" y="563"/>
                  </a:lnTo>
                  <a:lnTo>
                    <a:pt x="16872" y="0"/>
                  </a:lnTo>
                  <a:lnTo>
                    <a:pt x="17317" y="0"/>
                  </a:lnTo>
                  <a:lnTo>
                    <a:pt x="17317" y="563"/>
                  </a:lnTo>
                  <a:lnTo>
                    <a:pt x="19602" y="563"/>
                  </a:lnTo>
                  <a:lnTo>
                    <a:pt x="19602" y="0"/>
                  </a:lnTo>
                  <a:lnTo>
                    <a:pt x="20047" y="0"/>
                  </a:lnTo>
                  <a:lnTo>
                    <a:pt x="20047" y="563"/>
                  </a:lnTo>
                  <a:lnTo>
                    <a:pt x="22331" y="563"/>
                  </a:lnTo>
                  <a:lnTo>
                    <a:pt x="22331" y="0"/>
                  </a:lnTo>
                  <a:lnTo>
                    <a:pt x="22777" y="0"/>
                  </a:lnTo>
                  <a:lnTo>
                    <a:pt x="22777" y="563"/>
                  </a:lnTo>
                  <a:lnTo>
                    <a:pt x="25061" y="563"/>
                  </a:lnTo>
                  <a:lnTo>
                    <a:pt x="25061" y="0"/>
                  </a:lnTo>
                  <a:lnTo>
                    <a:pt x="25507" y="0"/>
                  </a:lnTo>
                  <a:lnTo>
                    <a:pt x="25507" y="563"/>
                  </a:lnTo>
                  <a:lnTo>
                    <a:pt x="27792" y="563"/>
                  </a:lnTo>
                  <a:lnTo>
                    <a:pt x="27792" y="0"/>
                  </a:lnTo>
                  <a:lnTo>
                    <a:pt x="28236" y="0"/>
                  </a:lnTo>
                  <a:lnTo>
                    <a:pt x="28236" y="563"/>
                  </a:lnTo>
                  <a:lnTo>
                    <a:pt x="30521" y="563"/>
                  </a:lnTo>
                  <a:lnTo>
                    <a:pt x="30521" y="0"/>
                  </a:lnTo>
                  <a:lnTo>
                    <a:pt x="30967" y="0"/>
                  </a:lnTo>
                  <a:lnTo>
                    <a:pt x="30967" y="563"/>
                  </a:lnTo>
                  <a:lnTo>
                    <a:pt x="33251" y="563"/>
                  </a:lnTo>
                  <a:lnTo>
                    <a:pt x="33251" y="0"/>
                  </a:lnTo>
                  <a:lnTo>
                    <a:pt x="33697" y="0"/>
                  </a:lnTo>
                  <a:lnTo>
                    <a:pt x="33697" y="563"/>
                  </a:lnTo>
                  <a:lnTo>
                    <a:pt x="35982" y="563"/>
                  </a:lnTo>
                  <a:lnTo>
                    <a:pt x="35982" y="0"/>
                  </a:lnTo>
                  <a:lnTo>
                    <a:pt x="36426" y="0"/>
                  </a:lnTo>
                  <a:lnTo>
                    <a:pt x="36426" y="563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28"/>
            <p:cNvSpPr/>
            <p:nvPr/>
          </p:nvSpPr>
          <p:spPr>
            <a:xfrm>
              <a:off x="1126121" y="3130407"/>
              <a:ext cx="1048323" cy="907965"/>
            </a:xfrm>
            <a:custGeom>
              <a:avLst/>
              <a:gdLst/>
              <a:ahLst/>
              <a:cxnLst/>
              <a:rect l="l" t="t" r="r" b="b"/>
              <a:pathLst>
                <a:path w="40235" h="34848" extrusionOk="0">
                  <a:moveTo>
                    <a:pt x="6039" y="1029"/>
                  </a:moveTo>
                  <a:lnTo>
                    <a:pt x="3722" y="1029"/>
                  </a:lnTo>
                  <a:lnTo>
                    <a:pt x="3722" y="33820"/>
                  </a:lnTo>
                  <a:lnTo>
                    <a:pt x="6039" y="33820"/>
                  </a:lnTo>
                  <a:close/>
                  <a:moveTo>
                    <a:pt x="8810" y="1029"/>
                  </a:moveTo>
                  <a:lnTo>
                    <a:pt x="6492" y="1029"/>
                  </a:lnTo>
                  <a:lnTo>
                    <a:pt x="6492" y="33820"/>
                  </a:lnTo>
                  <a:lnTo>
                    <a:pt x="8810" y="33820"/>
                  </a:lnTo>
                  <a:close/>
                  <a:moveTo>
                    <a:pt x="11580" y="1029"/>
                  </a:moveTo>
                  <a:lnTo>
                    <a:pt x="9262" y="1029"/>
                  </a:lnTo>
                  <a:lnTo>
                    <a:pt x="9262" y="33820"/>
                  </a:lnTo>
                  <a:lnTo>
                    <a:pt x="11580" y="33820"/>
                  </a:lnTo>
                  <a:close/>
                  <a:moveTo>
                    <a:pt x="14351" y="1029"/>
                  </a:moveTo>
                  <a:lnTo>
                    <a:pt x="12032" y="1029"/>
                  </a:lnTo>
                  <a:lnTo>
                    <a:pt x="12032" y="33820"/>
                  </a:lnTo>
                  <a:lnTo>
                    <a:pt x="14351" y="33820"/>
                  </a:lnTo>
                  <a:close/>
                  <a:moveTo>
                    <a:pt x="17121" y="1029"/>
                  </a:moveTo>
                  <a:lnTo>
                    <a:pt x="14803" y="1029"/>
                  </a:lnTo>
                  <a:lnTo>
                    <a:pt x="14803" y="33820"/>
                  </a:lnTo>
                  <a:lnTo>
                    <a:pt x="17121" y="33820"/>
                  </a:lnTo>
                  <a:close/>
                  <a:moveTo>
                    <a:pt x="19891" y="1029"/>
                  </a:moveTo>
                  <a:lnTo>
                    <a:pt x="17573" y="1029"/>
                  </a:lnTo>
                  <a:lnTo>
                    <a:pt x="17573" y="33820"/>
                  </a:lnTo>
                  <a:lnTo>
                    <a:pt x="19891" y="33820"/>
                  </a:lnTo>
                  <a:close/>
                  <a:moveTo>
                    <a:pt x="22662" y="1029"/>
                  </a:moveTo>
                  <a:lnTo>
                    <a:pt x="20344" y="1029"/>
                  </a:lnTo>
                  <a:lnTo>
                    <a:pt x="20344" y="33820"/>
                  </a:lnTo>
                  <a:lnTo>
                    <a:pt x="22662" y="33820"/>
                  </a:lnTo>
                  <a:close/>
                  <a:moveTo>
                    <a:pt x="25431" y="1029"/>
                  </a:moveTo>
                  <a:lnTo>
                    <a:pt x="23114" y="1029"/>
                  </a:lnTo>
                  <a:lnTo>
                    <a:pt x="23114" y="33820"/>
                  </a:lnTo>
                  <a:lnTo>
                    <a:pt x="25431" y="33820"/>
                  </a:lnTo>
                  <a:close/>
                  <a:moveTo>
                    <a:pt x="28201" y="1029"/>
                  </a:moveTo>
                  <a:lnTo>
                    <a:pt x="25883" y="1029"/>
                  </a:lnTo>
                  <a:lnTo>
                    <a:pt x="25883" y="33820"/>
                  </a:lnTo>
                  <a:lnTo>
                    <a:pt x="28201" y="33820"/>
                  </a:lnTo>
                  <a:close/>
                  <a:moveTo>
                    <a:pt x="30972" y="1029"/>
                  </a:moveTo>
                  <a:lnTo>
                    <a:pt x="28654" y="1029"/>
                  </a:lnTo>
                  <a:lnTo>
                    <a:pt x="28654" y="33820"/>
                  </a:lnTo>
                  <a:lnTo>
                    <a:pt x="30972" y="33820"/>
                  </a:lnTo>
                  <a:close/>
                  <a:moveTo>
                    <a:pt x="33742" y="1029"/>
                  </a:moveTo>
                  <a:lnTo>
                    <a:pt x="31424" y="1029"/>
                  </a:lnTo>
                  <a:lnTo>
                    <a:pt x="31424" y="33820"/>
                  </a:lnTo>
                  <a:lnTo>
                    <a:pt x="33742" y="33820"/>
                  </a:lnTo>
                  <a:close/>
                  <a:moveTo>
                    <a:pt x="36513" y="1029"/>
                  </a:moveTo>
                  <a:lnTo>
                    <a:pt x="34195" y="1029"/>
                  </a:lnTo>
                  <a:lnTo>
                    <a:pt x="34195" y="33820"/>
                  </a:lnTo>
                  <a:lnTo>
                    <a:pt x="36513" y="33820"/>
                  </a:lnTo>
                  <a:close/>
                  <a:moveTo>
                    <a:pt x="40234" y="577"/>
                  </a:moveTo>
                  <a:lnTo>
                    <a:pt x="40234" y="1029"/>
                  </a:lnTo>
                  <a:lnTo>
                    <a:pt x="36965" y="1029"/>
                  </a:lnTo>
                  <a:lnTo>
                    <a:pt x="36965" y="33820"/>
                  </a:lnTo>
                  <a:lnTo>
                    <a:pt x="40234" y="33820"/>
                  </a:lnTo>
                  <a:lnTo>
                    <a:pt x="40234" y="34272"/>
                  </a:lnTo>
                  <a:lnTo>
                    <a:pt x="36965" y="34272"/>
                  </a:lnTo>
                  <a:lnTo>
                    <a:pt x="36965" y="34848"/>
                  </a:lnTo>
                  <a:lnTo>
                    <a:pt x="36513" y="34848"/>
                  </a:lnTo>
                  <a:lnTo>
                    <a:pt x="36513" y="34272"/>
                  </a:lnTo>
                  <a:lnTo>
                    <a:pt x="34195" y="34272"/>
                  </a:lnTo>
                  <a:lnTo>
                    <a:pt x="34195" y="34848"/>
                  </a:lnTo>
                  <a:lnTo>
                    <a:pt x="33742" y="34848"/>
                  </a:lnTo>
                  <a:lnTo>
                    <a:pt x="33742" y="34272"/>
                  </a:lnTo>
                  <a:lnTo>
                    <a:pt x="31424" y="34272"/>
                  </a:lnTo>
                  <a:lnTo>
                    <a:pt x="31424" y="34848"/>
                  </a:lnTo>
                  <a:lnTo>
                    <a:pt x="30972" y="34848"/>
                  </a:lnTo>
                  <a:lnTo>
                    <a:pt x="30972" y="34272"/>
                  </a:lnTo>
                  <a:lnTo>
                    <a:pt x="28654" y="34272"/>
                  </a:lnTo>
                  <a:lnTo>
                    <a:pt x="28654" y="34848"/>
                  </a:lnTo>
                  <a:lnTo>
                    <a:pt x="28201" y="34848"/>
                  </a:lnTo>
                  <a:lnTo>
                    <a:pt x="28201" y="34272"/>
                  </a:lnTo>
                  <a:lnTo>
                    <a:pt x="25883" y="34272"/>
                  </a:lnTo>
                  <a:lnTo>
                    <a:pt x="25883" y="34848"/>
                  </a:lnTo>
                  <a:lnTo>
                    <a:pt x="25431" y="34848"/>
                  </a:lnTo>
                  <a:lnTo>
                    <a:pt x="25431" y="34272"/>
                  </a:lnTo>
                  <a:lnTo>
                    <a:pt x="23114" y="34272"/>
                  </a:lnTo>
                  <a:lnTo>
                    <a:pt x="23114" y="34848"/>
                  </a:lnTo>
                  <a:lnTo>
                    <a:pt x="22662" y="34848"/>
                  </a:lnTo>
                  <a:lnTo>
                    <a:pt x="22662" y="34272"/>
                  </a:lnTo>
                  <a:lnTo>
                    <a:pt x="20344" y="34272"/>
                  </a:lnTo>
                  <a:lnTo>
                    <a:pt x="20344" y="34848"/>
                  </a:lnTo>
                  <a:lnTo>
                    <a:pt x="19891" y="34848"/>
                  </a:lnTo>
                  <a:lnTo>
                    <a:pt x="19891" y="34272"/>
                  </a:lnTo>
                  <a:lnTo>
                    <a:pt x="17573" y="34272"/>
                  </a:lnTo>
                  <a:lnTo>
                    <a:pt x="17573" y="34848"/>
                  </a:lnTo>
                  <a:lnTo>
                    <a:pt x="17121" y="34848"/>
                  </a:lnTo>
                  <a:lnTo>
                    <a:pt x="17121" y="34272"/>
                  </a:lnTo>
                  <a:lnTo>
                    <a:pt x="14803" y="34272"/>
                  </a:lnTo>
                  <a:lnTo>
                    <a:pt x="14803" y="34848"/>
                  </a:lnTo>
                  <a:lnTo>
                    <a:pt x="14350" y="34848"/>
                  </a:lnTo>
                  <a:lnTo>
                    <a:pt x="14350" y="34272"/>
                  </a:lnTo>
                  <a:lnTo>
                    <a:pt x="12032" y="34272"/>
                  </a:lnTo>
                  <a:lnTo>
                    <a:pt x="12032" y="34848"/>
                  </a:lnTo>
                  <a:lnTo>
                    <a:pt x="11580" y="34848"/>
                  </a:lnTo>
                  <a:lnTo>
                    <a:pt x="11580" y="34272"/>
                  </a:lnTo>
                  <a:lnTo>
                    <a:pt x="9262" y="34272"/>
                  </a:lnTo>
                  <a:lnTo>
                    <a:pt x="9262" y="34848"/>
                  </a:lnTo>
                  <a:lnTo>
                    <a:pt x="8810" y="34848"/>
                  </a:lnTo>
                  <a:lnTo>
                    <a:pt x="8810" y="34272"/>
                  </a:lnTo>
                  <a:lnTo>
                    <a:pt x="6492" y="34272"/>
                  </a:lnTo>
                  <a:lnTo>
                    <a:pt x="6492" y="34848"/>
                  </a:lnTo>
                  <a:lnTo>
                    <a:pt x="6039" y="34848"/>
                  </a:lnTo>
                  <a:lnTo>
                    <a:pt x="6039" y="34272"/>
                  </a:lnTo>
                  <a:lnTo>
                    <a:pt x="3722" y="34272"/>
                  </a:lnTo>
                  <a:lnTo>
                    <a:pt x="3722" y="34848"/>
                  </a:lnTo>
                  <a:lnTo>
                    <a:pt x="3269" y="34848"/>
                  </a:lnTo>
                  <a:lnTo>
                    <a:pt x="3269" y="34272"/>
                  </a:lnTo>
                  <a:lnTo>
                    <a:pt x="1" y="34272"/>
                  </a:lnTo>
                  <a:lnTo>
                    <a:pt x="1" y="33820"/>
                  </a:lnTo>
                  <a:lnTo>
                    <a:pt x="3269" y="33820"/>
                  </a:lnTo>
                  <a:lnTo>
                    <a:pt x="3269" y="1029"/>
                  </a:lnTo>
                  <a:lnTo>
                    <a:pt x="1" y="1029"/>
                  </a:lnTo>
                  <a:lnTo>
                    <a:pt x="1" y="577"/>
                  </a:lnTo>
                  <a:lnTo>
                    <a:pt x="3269" y="577"/>
                  </a:lnTo>
                  <a:lnTo>
                    <a:pt x="3269" y="0"/>
                  </a:lnTo>
                  <a:lnTo>
                    <a:pt x="3722" y="0"/>
                  </a:lnTo>
                  <a:lnTo>
                    <a:pt x="3722" y="577"/>
                  </a:lnTo>
                  <a:lnTo>
                    <a:pt x="6039" y="577"/>
                  </a:lnTo>
                  <a:lnTo>
                    <a:pt x="6039" y="0"/>
                  </a:lnTo>
                  <a:lnTo>
                    <a:pt x="6492" y="0"/>
                  </a:lnTo>
                  <a:lnTo>
                    <a:pt x="6492" y="577"/>
                  </a:lnTo>
                  <a:lnTo>
                    <a:pt x="8810" y="577"/>
                  </a:lnTo>
                  <a:lnTo>
                    <a:pt x="8810" y="0"/>
                  </a:lnTo>
                  <a:lnTo>
                    <a:pt x="9262" y="0"/>
                  </a:lnTo>
                  <a:lnTo>
                    <a:pt x="9262" y="577"/>
                  </a:lnTo>
                  <a:lnTo>
                    <a:pt x="11580" y="577"/>
                  </a:lnTo>
                  <a:lnTo>
                    <a:pt x="11580" y="0"/>
                  </a:lnTo>
                  <a:lnTo>
                    <a:pt x="12033" y="0"/>
                  </a:lnTo>
                  <a:lnTo>
                    <a:pt x="12033" y="577"/>
                  </a:lnTo>
                  <a:lnTo>
                    <a:pt x="14351" y="577"/>
                  </a:lnTo>
                  <a:lnTo>
                    <a:pt x="14351" y="0"/>
                  </a:lnTo>
                  <a:lnTo>
                    <a:pt x="14803" y="0"/>
                  </a:lnTo>
                  <a:lnTo>
                    <a:pt x="14803" y="577"/>
                  </a:lnTo>
                  <a:lnTo>
                    <a:pt x="17121" y="577"/>
                  </a:lnTo>
                  <a:lnTo>
                    <a:pt x="17121" y="0"/>
                  </a:lnTo>
                  <a:lnTo>
                    <a:pt x="17574" y="0"/>
                  </a:lnTo>
                  <a:lnTo>
                    <a:pt x="17574" y="577"/>
                  </a:lnTo>
                  <a:lnTo>
                    <a:pt x="19891" y="577"/>
                  </a:lnTo>
                  <a:lnTo>
                    <a:pt x="19891" y="0"/>
                  </a:lnTo>
                  <a:lnTo>
                    <a:pt x="20344" y="0"/>
                  </a:lnTo>
                  <a:lnTo>
                    <a:pt x="20344" y="577"/>
                  </a:lnTo>
                  <a:lnTo>
                    <a:pt x="22662" y="577"/>
                  </a:lnTo>
                  <a:lnTo>
                    <a:pt x="22662" y="0"/>
                  </a:lnTo>
                  <a:lnTo>
                    <a:pt x="23114" y="0"/>
                  </a:lnTo>
                  <a:lnTo>
                    <a:pt x="23114" y="577"/>
                  </a:lnTo>
                  <a:lnTo>
                    <a:pt x="25432" y="577"/>
                  </a:lnTo>
                  <a:lnTo>
                    <a:pt x="25432" y="0"/>
                  </a:lnTo>
                  <a:lnTo>
                    <a:pt x="25884" y="0"/>
                  </a:lnTo>
                  <a:lnTo>
                    <a:pt x="25884" y="577"/>
                  </a:lnTo>
                  <a:lnTo>
                    <a:pt x="28202" y="577"/>
                  </a:lnTo>
                  <a:lnTo>
                    <a:pt x="28202" y="0"/>
                  </a:lnTo>
                  <a:lnTo>
                    <a:pt x="28654" y="0"/>
                  </a:lnTo>
                  <a:lnTo>
                    <a:pt x="28654" y="577"/>
                  </a:lnTo>
                  <a:lnTo>
                    <a:pt x="30972" y="577"/>
                  </a:lnTo>
                  <a:lnTo>
                    <a:pt x="30972" y="0"/>
                  </a:lnTo>
                  <a:lnTo>
                    <a:pt x="31424" y="0"/>
                  </a:lnTo>
                  <a:lnTo>
                    <a:pt x="31424" y="577"/>
                  </a:lnTo>
                  <a:lnTo>
                    <a:pt x="33743" y="577"/>
                  </a:lnTo>
                  <a:lnTo>
                    <a:pt x="33743" y="0"/>
                  </a:lnTo>
                  <a:lnTo>
                    <a:pt x="34195" y="0"/>
                  </a:lnTo>
                  <a:lnTo>
                    <a:pt x="34195" y="577"/>
                  </a:lnTo>
                  <a:lnTo>
                    <a:pt x="36513" y="577"/>
                  </a:lnTo>
                  <a:lnTo>
                    <a:pt x="36513" y="0"/>
                  </a:lnTo>
                  <a:lnTo>
                    <a:pt x="36966" y="0"/>
                  </a:lnTo>
                  <a:lnTo>
                    <a:pt x="36966" y="57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0" name="Google Shape;4250;p228"/>
          <p:cNvGrpSpPr/>
          <p:nvPr/>
        </p:nvGrpSpPr>
        <p:grpSpPr>
          <a:xfrm rot="1390840">
            <a:off x="5461018" y="843491"/>
            <a:ext cx="3024087" cy="344155"/>
            <a:chOff x="1344593" y="876962"/>
            <a:chExt cx="1715487" cy="195230"/>
          </a:xfrm>
        </p:grpSpPr>
        <p:sp>
          <p:nvSpPr>
            <p:cNvPr id="4251" name="Google Shape;4251;p228"/>
            <p:cNvSpPr/>
            <p:nvPr/>
          </p:nvSpPr>
          <p:spPr>
            <a:xfrm>
              <a:off x="2519022" y="876962"/>
              <a:ext cx="541058" cy="105028"/>
            </a:xfrm>
            <a:custGeom>
              <a:avLst/>
              <a:gdLst/>
              <a:ahLst/>
              <a:cxnLst/>
              <a:rect l="l" t="t" r="r" b="b"/>
              <a:pathLst>
                <a:path w="20766" h="4031" extrusionOk="0">
                  <a:moveTo>
                    <a:pt x="18899" y="1482"/>
                  </a:moveTo>
                  <a:cubicBezTo>
                    <a:pt x="19235" y="1482"/>
                    <a:pt x="19506" y="1753"/>
                    <a:pt x="19506" y="2089"/>
                  </a:cubicBezTo>
                  <a:cubicBezTo>
                    <a:pt x="19506" y="2424"/>
                    <a:pt x="19235" y="2695"/>
                    <a:pt x="18899" y="2695"/>
                  </a:cubicBezTo>
                  <a:cubicBezTo>
                    <a:pt x="18564" y="2695"/>
                    <a:pt x="18293" y="2424"/>
                    <a:pt x="18293" y="2089"/>
                  </a:cubicBezTo>
                  <a:cubicBezTo>
                    <a:pt x="18293" y="1753"/>
                    <a:pt x="18564" y="1482"/>
                    <a:pt x="18899" y="1482"/>
                  </a:cubicBezTo>
                  <a:close/>
                  <a:moveTo>
                    <a:pt x="18751" y="4031"/>
                  </a:moveTo>
                  <a:lnTo>
                    <a:pt x="0" y="4031"/>
                  </a:lnTo>
                  <a:lnTo>
                    <a:pt x="0" y="2"/>
                  </a:lnTo>
                  <a:lnTo>
                    <a:pt x="18724" y="2"/>
                  </a:lnTo>
                  <a:lnTo>
                    <a:pt x="18751" y="1"/>
                  </a:lnTo>
                  <a:cubicBezTo>
                    <a:pt x="19863" y="1"/>
                    <a:pt x="20765" y="903"/>
                    <a:pt x="20765" y="2016"/>
                  </a:cubicBezTo>
                  <a:cubicBezTo>
                    <a:pt x="20765" y="3129"/>
                    <a:pt x="19863" y="4031"/>
                    <a:pt x="18751" y="4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28"/>
            <p:cNvSpPr/>
            <p:nvPr/>
          </p:nvSpPr>
          <p:spPr>
            <a:xfrm>
              <a:off x="2527620" y="876988"/>
              <a:ext cx="451299" cy="105002"/>
            </a:xfrm>
            <a:custGeom>
              <a:avLst/>
              <a:gdLst/>
              <a:ahLst/>
              <a:cxnLst/>
              <a:rect l="l" t="t" r="r" b="b"/>
              <a:pathLst>
                <a:path w="17321" h="4030" extrusionOk="0">
                  <a:moveTo>
                    <a:pt x="17321" y="4030"/>
                  </a:moveTo>
                  <a:lnTo>
                    <a:pt x="1" y="4030"/>
                  </a:lnTo>
                  <a:cubicBezTo>
                    <a:pt x="345" y="3375"/>
                    <a:pt x="1033" y="2928"/>
                    <a:pt x="1824" y="2928"/>
                  </a:cubicBezTo>
                  <a:cubicBezTo>
                    <a:pt x="2536" y="2928"/>
                    <a:pt x="3164" y="3289"/>
                    <a:pt x="3533" y="3838"/>
                  </a:cubicBezTo>
                  <a:cubicBezTo>
                    <a:pt x="3904" y="3289"/>
                    <a:pt x="4530" y="2928"/>
                    <a:pt x="5242" y="2928"/>
                  </a:cubicBezTo>
                  <a:cubicBezTo>
                    <a:pt x="5954" y="2928"/>
                    <a:pt x="6581" y="3289"/>
                    <a:pt x="6952" y="3838"/>
                  </a:cubicBezTo>
                  <a:cubicBezTo>
                    <a:pt x="7322" y="3289"/>
                    <a:pt x="7949" y="2928"/>
                    <a:pt x="8660" y="2928"/>
                  </a:cubicBezTo>
                  <a:cubicBezTo>
                    <a:pt x="9372" y="2928"/>
                    <a:pt x="10000" y="3289"/>
                    <a:pt x="10369" y="3838"/>
                  </a:cubicBezTo>
                  <a:cubicBezTo>
                    <a:pt x="10740" y="3289"/>
                    <a:pt x="11367" y="2928"/>
                    <a:pt x="12078" y="2928"/>
                  </a:cubicBezTo>
                  <a:cubicBezTo>
                    <a:pt x="12790" y="2928"/>
                    <a:pt x="13418" y="3289"/>
                    <a:pt x="13788" y="3838"/>
                  </a:cubicBezTo>
                  <a:cubicBezTo>
                    <a:pt x="14158" y="3289"/>
                    <a:pt x="14785" y="2928"/>
                    <a:pt x="15497" y="2928"/>
                  </a:cubicBezTo>
                  <a:cubicBezTo>
                    <a:pt x="16289" y="2928"/>
                    <a:pt x="16976" y="3376"/>
                    <a:pt x="17321" y="4030"/>
                  </a:cubicBezTo>
                  <a:close/>
                  <a:moveTo>
                    <a:pt x="17321" y="1"/>
                  </a:moveTo>
                  <a:cubicBezTo>
                    <a:pt x="16976" y="655"/>
                    <a:pt x="16289" y="1103"/>
                    <a:pt x="15497" y="1103"/>
                  </a:cubicBezTo>
                  <a:cubicBezTo>
                    <a:pt x="14785" y="1103"/>
                    <a:pt x="14158" y="742"/>
                    <a:pt x="13788" y="193"/>
                  </a:cubicBezTo>
                  <a:cubicBezTo>
                    <a:pt x="13418" y="742"/>
                    <a:pt x="12790" y="1103"/>
                    <a:pt x="12078" y="1103"/>
                  </a:cubicBezTo>
                  <a:cubicBezTo>
                    <a:pt x="11367" y="1103"/>
                    <a:pt x="10740" y="742"/>
                    <a:pt x="10369" y="193"/>
                  </a:cubicBezTo>
                  <a:cubicBezTo>
                    <a:pt x="10000" y="742"/>
                    <a:pt x="9372" y="1103"/>
                    <a:pt x="8660" y="1103"/>
                  </a:cubicBezTo>
                  <a:cubicBezTo>
                    <a:pt x="7949" y="1103"/>
                    <a:pt x="7322" y="742"/>
                    <a:pt x="6951" y="193"/>
                  </a:cubicBezTo>
                  <a:cubicBezTo>
                    <a:pt x="6582" y="742"/>
                    <a:pt x="5954" y="1103"/>
                    <a:pt x="5242" y="1103"/>
                  </a:cubicBezTo>
                  <a:cubicBezTo>
                    <a:pt x="4530" y="1103"/>
                    <a:pt x="3904" y="742"/>
                    <a:pt x="3533" y="193"/>
                  </a:cubicBezTo>
                  <a:cubicBezTo>
                    <a:pt x="3163" y="742"/>
                    <a:pt x="2536" y="1103"/>
                    <a:pt x="1824" y="1103"/>
                  </a:cubicBezTo>
                  <a:cubicBezTo>
                    <a:pt x="1033" y="1103"/>
                    <a:pt x="345" y="655"/>
                    <a:pt x="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28"/>
            <p:cNvSpPr/>
            <p:nvPr/>
          </p:nvSpPr>
          <p:spPr>
            <a:xfrm>
              <a:off x="1344593" y="901792"/>
              <a:ext cx="1174455" cy="170400"/>
            </a:xfrm>
            <a:custGeom>
              <a:avLst/>
              <a:gdLst/>
              <a:ahLst/>
              <a:cxnLst/>
              <a:rect l="l" t="t" r="r" b="b"/>
              <a:pathLst>
                <a:path w="45076" h="6540" extrusionOk="0">
                  <a:moveTo>
                    <a:pt x="45075" y="12"/>
                  </a:moveTo>
                  <a:lnTo>
                    <a:pt x="8387" y="12"/>
                  </a:lnTo>
                  <a:lnTo>
                    <a:pt x="4251" y="7"/>
                  </a:lnTo>
                  <a:cubicBezTo>
                    <a:pt x="1" y="0"/>
                    <a:pt x="21122" y="6539"/>
                    <a:pt x="40406" y="6539"/>
                  </a:cubicBezTo>
                  <a:cubicBezTo>
                    <a:pt x="41109" y="6539"/>
                    <a:pt x="41664" y="5817"/>
                    <a:pt x="41664" y="5028"/>
                  </a:cubicBezTo>
                  <a:lnTo>
                    <a:pt x="41658" y="2115"/>
                  </a:lnTo>
                  <a:lnTo>
                    <a:pt x="45075" y="2115"/>
                  </a:lnTo>
                  <a:lnTo>
                    <a:pt x="45075" y="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28"/>
            <p:cNvSpPr/>
            <p:nvPr/>
          </p:nvSpPr>
          <p:spPr>
            <a:xfrm>
              <a:off x="2429992" y="902079"/>
              <a:ext cx="89056" cy="54820"/>
            </a:xfrm>
            <a:custGeom>
              <a:avLst/>
              <a:gdLst/>
              <a:ahLst/>
              <a:cxnLst/>
              <a:rect l="l" t="t" r="r" b="b"/>
              <a:pathLst>
                <a:path w="3418" h="2104" extrusionOk="0">
                  <a:moveTo>
                    <a:pt x="3417" y="1"/>
                  </a:moveTo>
                  <a:lnTo>
                    <a:pt x="0" y="2104"/>
                  </a:lnTo>
                  <a:lnTo>
                    <a:pt x="3417" y="21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28"/>
            <p:cNvSpPr/>
            <p:nvPr/>
          </p:nvSpPr>
          <p:spPr>
            <a:xfrm>
              <a:off x="1454102" y="907603"/>
              <a:ext cx="965051" cy="164589"/>
            </a:xfrm>
            <a:custGeom>
              <a:avLst/>
              <a:gdLst/>
              <a:ahLst/>
              <a:cxnLst/>
              <a:rect l="l" t="t" r="r" b="b"/>
              <a:pathLst>
                <a:path w="37039" h="6317" extrusionOk="0">
                  <a:moveTo>
                    <a:pt x="0" y="310"/>
                  </a:moveTo>
                  <a:cubicBezTo>
                    <a:pt x="274" y="155"/>
                    <a:pt x="551" y="0"/>
                    <a:pt x="874" y="48"/>
                  </a:cubicBezTo>
                  <a:cubicBezTo>
                    <a:pt x="1523" y="145"/>
                    <a:pt x="1763" y="965"/>
                    <a:pt x="2365" y="1054"/>
                  </a:cubicBezTo>
                  <a:cubicBezTo>
                    <a:pt x="2965" y="1144"/>
                    <a:pt x="3434" y="429"/>
                    <a:pt x="4082" y="525"/>
                  </a:cubicBezTo>
                  <a:cubicBezTo>
                    <a:pt x="4730" y="621"/>
                    <a:pt x="4970" y="1441"/>
                    <a:pt x="5572" y="1531"/>
                  </a:cubicBezTo>
                  <a:cubicBezTo>
                    <a:pt x="6173" y="1621"/>
                    <a:pt x="6641" y="905"/>
                    <a:pt x="7289" y="1001"/>
                  </a:cubicBezTo>
                  <a:cubicBezTo>
                    <a:pt x="7937" y="1098"/>
                    <a:pt x="8178" y="1918"/>
                    <a:pt x="8778" y="2008"/>
                  </a:cubicBezTo>
                  <a:cubicBezTo>
                    <a:pt x="9380" y="2096"/>
                    <a:pt x="9849" y="1381"/>
                    <a:pt x="10497" y="1478"/>
                  </a:cubicBezTo>
                  <a:cubicBezTo>
                    <a:pt x="11144" y="1574"/>
                    <a:pt x="11385" y="2395"/>
                    <a:pt x="11987" y="2483"/>
                  </a:cubicBezTo>
                  <a:cubicBezTo>
                    <a:pt x="12587" y="2573"/>
                    <a:pt x="13056" y="1858"/>
                    <a:pt x="13704" y="1954"/>
                  </a:cubicBezTo>
                  <a:cubicBezTo>
                    <a:pt x="14352" y="2051"/>
                    <a:pt x="14593" y="2871"/>
                    <a:pt x="15194" y="2960"/>
                  </a:cubicBezTo>
                  <a:cubicBezTo>
                    <a:pt x="15795" y="3050"/>
                    <a:pt x="16263" y="2335"/>
                    <a:pt x="16912" y="2431"/>
                  </a:cubicBezTo>
                  <a:cubicBezTo>
                    <a:pt x="17560" y="2527"/>
                    <a:pt x="17800" y="3348"/>
                    <a:pt x="18401" y="3437"/>
                  </a:cubicBezTo>
                  <a:cubicBezTo>
                    <a:pt x="19001" y="3526"/>
                    <a:pt x="19470" y="2811"/>
                    <a:pt x="20119" y="2907"/>
                  </a:cubicBezTo>
                  <a:cubicBezTo>
                    <a:pt x="20766" y="3003"/>
                    <a:pt x="21007" y="3824"/>
                    <a:pt x="21608" y="3913"/>
                  </a:cubicBezTo>
                  <a:cubicBezTo>
                    <a:pt x="22209" y="4002"/>
                    <a:pt x="22678" y="3287"/>
                    <a:pt x="23325" y="3383"/>
                  </a:cubicBezTo>
                  <a:cubicBezTo>
                    <a:pt x="23973" y="3480"/>
                    <a:pt x="24214" y="4301"/>
                    <a:pt x="24816" y="4390"/>
                  </a:cubicBezTo>
                  <a:cubicBezTo>
                    <a:pt x="25416" y="4479"/>
                    <a:pt x="25886" y="3764"/>
                    <a:pt x="26534" y="3860"/>
                  </a:cubicBezTo>
                  <a:cubicBezTo>
                    <a:pt x="27181" y="3957"/>
                    <a:pt x="27421" y="4777"/>
                    <a:pt x="28023" y="4866"/>
                  </a:cubicBezTo>
                  <a:cubicBezTo>
                    <a:pt x="28624" y="4955"/>
                    <a:pt x="29092" y="4241"/>
                    <a:pt x="29740" y="4337"/>
                  </a:cubicBezTo>
                  <a:cubicBezTo>
                    <a:pt x="30388" y="4434"/>
                    <a:pt x="30629" y="5253"/>
                    <a:pt x="31230" y="5343"/>
                  </a:cubicBezTo>
                  <a:cubicBezTo>
                    <a:pt x="31831" y="5432"/>
                    <a:pt x="32300" y="4717"/>
                    <a:pt x="32948" y="4814"/>
                  </a:cubicBezTo>
                  <a:cubicBezTo>
                    <a:pt x="33595" y="4910"/>
                    <a:pt x="33836" y="5730"/>
                    <a:pt x="34437" y="5820"/>
                  </a:cubicBezTo>
                  <a:cubicBezTo>
                    <a:pt x="35039" y="5909"/>
                    <a:pt x="35507" y="5192"/>
                    <a:pt x="36155" y="5289"/>
                  </a:cubicBezTo>
                  <a:cubicBezTo>
                    <a:pt x="36540" y="5347"/>
                    <a:pt x="36781" y="5659"/>
                    <a:pt x="37039" y="5922"/>
                  </a:cubicBezTo>
                  <a:cubicBezTo>
                    <a:pt x="36818" y="6163"/>
                    <a:pt x="36526" y="6316"/>
                    <a:pt x="36202" y="6316"/>
                  </a:cubicBezTo>
                  <a:cubicBezTo>
                    <a:pt x="20287" y="6316"/>
                    <a:pt x="3122" y="1863"/>
                    <a:pt x="0" y="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6" name="Google Shape;4256;p228"/>
          <p:cNvGrpSpPr/>
          <p:nvPr/>
        </p:nvGrpSpPr>
        <p:grpSpPr>
          <a:xfrm>
            <a:off x="6159725" y="3807295"/>
            <a:ext cx="2271047" cy="1336142"/>
            <a:chOff x="16522" y="4503479"/>
            <a:chExt cx="1081142" cy="636107"/>
          </a:xfrm>
        </p:grpSpPr>
        <p:sp>
          <p:nvSpPr>
            <p:cNvPr id="4257" name="Google Shape;4257;p228"/>
            <p:cNvSpPr/>
            <p:nvPr/>
          </p:nvSpPr>
          <p:spPr>
            <a:xfrm>
              <a:off x="16522" y="4503479"/>
              <a:ext cx="1055488" cy="636107"/>
            </a:xfrm>
            <a:custGeom>
              <a:avLst/>
              <a:gdLst/>
              <a:ahLst/>
              <a:cxnLst/>
              <a:rect l="l" t="t" r="r" b="b"/>
              <a:pathLst>
                <a:path w="40510" h="24414" extrusionOk="0">
                  <a:moveTo>
                    <a:pt x="38548" y="10687"/>
                  </a:moveTo>
                  <a:cubicBezTo>
                    <a:pt x="37679" y="12330"/>
                    <a:pt x="36334" y="13783"/>
                    <a:pt x="34627" y="14985"/>
                  </a:cubicBezTo>
                  <a:lnTo>
                    <a:pt x="7456" y="14985"/>
                  </a:lnTo>
                  <a:cubicBezTo>
                    <a:pt x="3852" y="12813"/>
                    <a:pt x="1299" y="9867"/>
                    <a:pt x="388" y="6646"/>
                  </a:cubicBezTo>
                  <a:close/>
                  <a:moveTo>
                    <a:pt x="40509" y="0"/>
                  </a:moveTo>
                  <a:cubicBezTo>
                    <a:pt x="39515" y="3282"/>
                    <a:pt x="36804" y="6241"/>
                    <a:pt x="33020" y="8358"/>
                  </a:cubicBezTo>
                  <a:lnTo>
                    <a:pt x="33137" y="9694"/>
                  </a:lnTo>
                  <a:lnTo>
                    <a:pt x="33104" y="9697"/>
                  </a:lnTo>
                  <a:lnTo>
                    <a:pt x="4908" y="6711"/>
                  </a:lnTo>
                  <a:cubicBezTo>
                    <a:pt x="3797" y="5702"/>
                    <a:pt x="2905" y="4566"/>
                    <a:pt x="2280" y="3330"/>
                  </a:cubicBezTo>
                  <a:close/>
                  <a:moveTo>
                    <a:pt x="38373" y="15397"/>
                  </a:moveTo>
                  <a:cubicBezTo>
                    <a:pt x="37098" y="18578"/>
                    <a:pt x="34141" y="21291"/>
                    <a:pt x="30187" y="23073"/>
                  </a:cubicBezTo>
                  <a:lnTo>
                    <a:pt x="30187" y="24413"/>
                  </a:lnTo>
                  <a:lnTo>
                    <a:pt x="8185" y="24413"/>
                  </a:lnTo>
                  <a:lnTo>
                    <a:pt x="8185" y="23073"/>
                  </a:lnTo>
                  <a:cubicBezTo>
                    <a:pt x="4233" y="21292"/>
                    <a:pt x="1274" y="18578"/>
                    <a:pt x="0" y="15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28"/>
            <p:cNvSpPr/>
            <p:nvPr/>
          </p:nvSpPr>
          <p:spPr>
            <a:xfrm>
              <a:off x="549337" y="4503479"/>
              <a:ext cx="548327" cy="636107"/>
            </a:xfrm>
            <a:custGeom>
              <a:avLst/>
              <a:gdLst/>
              <a:ahLst/>
              <a:cxnLst/>
              <a:rect l="l" t="t" r="r" b="b"/>
              <a:pathLst>
                <a:path w="21045" h="24414" extrusionOk="0">
                  <a:moveTo>
                    <a:pt x="12734" y="724"/>
                  </a:moveTo>
                  <a:cubicBezTo>
                    <a:pt x="12734" y="724"/>
                    <a:pt x="12275" y="7180"/>
                    <a:pt x="5421" y="8827"/>
                  </a:cubicBezTo>
                  <a:lnTo>
                    <a:pt x="13639" y="9697"/>
                  </a:lnTo>
                  <a:lnTo>
                    <a:pt x="13672" y="9694"/>
                  </a:lnTo>
                  <a:lnTo>
                    <a:pt x="13555" y="8358"/>
                  </a:lnTo>
                  <a:cubicBezTo>
                    <a:pt x="17339" y="6241"/>
                    <a:pt x="20050" y="3282"/>
                    <a:pt x="21044" y="0"/>
                  </a:cubicBezTo>
                  <a:close/>
                  <a:moveTo>
                    <a:pt x="19083" y="10687"/>
                  </a:moveTo>
                  <a:lnTo>
                    <a:pt x="4366" y="9129"/>
                  </a:lnTo>
                  <a:cubicBezTo>
                    <a:pt x="1" y="10669"/>
                    <a:pt x="10466" y="12216"/>
                    <a:pt x="5421" y="14985"/>
                  </a:cubicBezTo>
                  <a:lnTo>
                    <a:pt x="15162" y="14985"/>
                  </a:lnTo>
                  <a:cubicBezTo>
                    <a:pt x="16869" y="13783"/>
                    <a:pt x="18214" y="12330"/>
                    <a:pt x="19083" y="10687"/>
                  </a:cubicBezTo>
                  <a:close/>
                  <a:moveTo>
                    <a:pt x="18908" y="15397"/>
                  </a:moveTo>
                  <a:lnTo>
                    <a:pt x="4786" y="15397"/>
                  </a:lnTo>
                  <a:cubicBezTo>
                    <a:pt x="929" y="18387"/>
                    <a:pt x="9864" y="23106"/>
                    <a:pt x="1140" y="24413"/>
                  </a:cubicBezTo>
                  <a:lnTo>
                    <a:pt x="10722" y="24413"/>
                  </a:lnTo>
                  <a:lnTo>
                    <a:pt x="10722" y="23073"/>
                  </a:lnTo>
                  <a:cubicBezTo>
                    <a:pt x="14677" y="21291"/>
                    <a:pt x="17633" y="18578"/>
                    <a:pt x="18908" y="15397"/>
                  </a:cubicBezTo>
                  <a:close/>
                </a:path>
              </a:pathLst>
            </a:custGeom>
            <a:solidFill>
              <a:srgbClr val="221712">
                <a:alpha val="1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28"/>
            <p:cNvSpPr/>
            <p:nvPr/>
          </p:nvSpPr>
          <p:spPr>
            <a:xfrm>
              <a:off x="77590" y="4533260"/>
              <a:ext cx="713464" cy="456588"/>
            </a:xfrm>
            <a:custGeom>
              <a:avLst/>
              <a:gdLst/>
              <a:ahLst/>
              <a:cxnLst/>
              <a:rect l="l" t="t" r="r" b="b"/>
              <a:pathLst>
                <a:path w="27383" h="17524" extrusionOk="0">
                  <a:moveTo>
                    <a:pt x="19862" y="7565"/>
                  </a:moveTo>
                  <a:lnTo>
                    <a:pt x="3768" y="5860"/>
                  </a:lnTo>
                  <a:lnTo>
                    <a:pt x="387" y="5503"/>
                  </a:lnTo>
                  <a:cubicBezTo>
                    <a:pt x="756" y="6804"/>
                    <a:pt x="1391" y="8061"/>
                    <a:pt x="2256" y="9238"/>
                  </a:cubicBezTo>
                  <a:close/>
                  <a:moveTo>
                    <a:pt x="3226" y="3718"/>
                  </a:moveTo>
                  <a:lnTo>
                    <a:pt x="27382" y="1"/>
                  </a:lnTo>
                  <a:lnTo>
                    <a:pt x="2280" y="2185"/>
                  </a:lnTo>
                  <a:cubicBezTo>
                    <a:pt x="2547" y="2715"/>
                    <a:pt x="2865" y="3227"/>
                    <a:pt x="3226" y="3718"/>
                  </a:cubicBezTo>
                  <a:close/>
                  <a:moveTo>
                    <a:pt x="20242" y="14254"/>
                  </a:moveTo>
                  <a:lnTo>
                    <a:pt x="4030" y="14254"/>
                  </a:lnTo>
                  <a:lnTo>
                    <a:pt x="0" y="14254"/>
                  </a:lnTo>
                  <a:cubicBezTo>
                    <a:pt x="464" y="15414"/>
                    <a:pt x="1152" y="16511"/>
                    <a:pt x="2030" y="17523"/>
                  </a:cubicBezTo>
                  <a:close/>
                </a:path>
              </a:pathLst>
            </a:custGeom>
            <a:solidFill>
              <a:srgbClr val="221712">
                <a:alpha val="1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60" name="Google Shape;4260;p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864" y="2270700"/>
            <a:ext cx="2564850" cy="255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" name="Google Shape;4265;p229"/>
          <p:cNvSpPr/>
          <p:nvPr/>
        </p:nvSpPr>
        <p:spPr>
          <a:xfrm rot="-5400000">
            <a:off x="1577692" y="70925"/>
            <a:ext cx="2607975" cy="4268125"/>
          </a:xfrm>
          <a:prstGeom prst="flowChartOffpageConnector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4266" name="Google Shape;4266;p229"/>
          <p:cNvSpPr txBox="1">
            <a:spLocks noGrp="1"/>
          </p:cNvSpPr>
          <p:nvPr>
            <p:ph type="title"/>
          </p:nvPr>
        </p:nvSpPr>
        <p:spPr>
          <a:xfrm>
            <a:off x="979388" y="1371438"/>
            <a:ext cx="3804600" cy="16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Let's serve up some Chicken Alfredo!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4267" name="Google Shape;4267;p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750" y="354175"/>
            <a:ext cx="3701650" cy="37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2" name="Google Shape;4272;p230"/>
          <p:cNvSpPr txBox="1">
            <a:spLocks noGrp="1"/>
          </p:cNvSpPr>
          <p:nvPr>
            <p:ph type="subTitle" idx="1"/>
          </p:nvPr>
        </p:nvSpPr>
        <p:spPr>
          <a:xfrm>
            <a:off x="2293400" y="758450"/>
            <a:ext cx="4847700" cy="28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Feel free to reach out if you have any questions!</a:t>
            </a:r>
            <a:endParaRPr sz="3000">
              <a:solidFill>
                <a:schemeClr val="accen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Quicksand"/>
                <a:ea typeface="Quicksand"/>
                <a:cs typeface="Quicksand"/>
                <a:sym typeface="Quicksand"/>
              </a:rPr>
              <a:t>Dominic Hawkes MCGB</a:t>
            </a:r>
            <a:endParaRPr sz="23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latin typeface="Quicksand SemiBold"/>
                <a:ea typeface="Quicksand SemiBold"/>
                <a:cs typeface="Quicksand SemiBold"/>
                <a:sym typeface="Quicksand SemiBold"/>
                <a:hlinkClick r:id="rId3"/>
              </a:rPr>
              <a:t>dominic.hawkes@lcsd.k12.sc.us</a:t>
            </a:r>
            <a:endParaRPr sz="23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273" name="Google Shape;4273;p230"/>
          <p:cNvSpPr/>
          <p:nvPr/>
        </p:nvSpPr>
        <p:spPr>
          <a:xfrm>
            <a:off x="320288" y="972600"/>
            <a:ext cx="1973100" cy="3694800"/>
          </a:xfrm>
          <a:prstGeom prst="roundRect">
            <a:avLst>
              <a:gd name="adj" fmla="val 1162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4" name="Google Shape;4274;p230"/>
          <p:cNvGrpSpPr/>
          <p:nvPr/>
        </p:nvGrpSpPr>
        <p:grpSpPr>
          <a:xfrm>
            <a:off x="1039060" y="1189693"/>
            <a:ext cx="535604" cy="3320219"/>
            <a:chOff x="2110198" y="963645"/>
            <a:chExt cx="535604" cy="3320219"/>
          </a:xfrm>
        </p:grpSpPr>
        <p:grpSp>
          <p:nvGrpSpPr>
            <p:cNvPr id="4275" name="Google Shape;4275;p230"/>
            <p:cNvGrpSpPr/>
            <p:nvPr/>
          </p:nvGrpSpPr>
          <p:grpSpPr>
            <a:xfrm>
              <a:off x="2110198" y="963645"/>
              <a:ext cx="535604" cy="69286"/>
              <a:chOff x="-605260" y="963645"/>
              <a:chExt cx="535604" cy="69286"/>
            </a:xfrm>
          </p:grpSpPr>
          <p:sp>
            <p:nvSpPr>
              <p:cNvPr id="4276" name="Google Shape;4276;p230"/>
              <p:cNvSpPr/>
              <p:nvPr/>
            </p:nvSpPr>
            <p:spPr>
              <a:xfrm>
                <a:off x="-605260" y="963645"/>
                <a:ext cx="69286" cy="69286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287" extrusionOk="0">
                    <a:moveTo>
                      <a:pt x="620" y="0"/>
                    </a:moveTo>
                    <a:cubicBezTo>
                      <a:pt x="869" y="0"/>
                      <a:pt x="1095" y="151"/>
                      <a:pt x="1191" y="382"/>
                    </a:cubicBezTo>
                    <a:cubicBezTo>
                      <a:pt x="1287" y="614"/>
                      <a:pt x="1234" y="880"/>
                      <a:pt x="1057" y="1057"/>
                    </a:cubicBezTo>
                    <a:cubicBezTo>
                      <a:pt x="880" y="1234"/>
                      <a:pt x="614" y="1286"/>
                      <a:pt x="383" y="1190"/>
                    </a:cubicBezTo>
                    <a:cubicBezTo>
                      <a:pt x="151" y="1095"/>
                      <a:pt x="1" y="870"/>
                      <a:pt x="1" y="619"/>
                    </a:cubicBezTo>
                    <a:cubicBezTo>
                      <a:pt x="1" y="278"/>
                      <a:pt x="278" y="0"/>
                      <a:pt x="620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230"/>
              <p:cNvSpPr/>
              <p:nvPr/>
            </p:nvSpPr>
            <p:spPr>
              <a:xfrm>
                <a:off x="-468465" y="963645"/>
                <a:ext cx="398810" cy="66702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239" extrusionOk="0">
                    <a:moveTo>
                      <a:pt x="611" y="0"/>
                    </a:moveTo>
                    <a:lnTo>
                      <a:pt x="6797" y="0"/>
                    </a:lnTo>
                    <a:cubicBezTo>
                      <a:pt x="7136" y="6"/>
                      <a:pt x="7407" y="281"/>
                      <a:pt x="7407" y="619"/>
                    </a:cubicBezTo>
                    <a:cubicBezTo>
                      <a:pt x="7407" y="958"/>
                      <a:pt x="7136" y="1233"/>
                      <a:pt x="6797" y="1238"/>
                    </a:cubicBezTo>
                    <a:lnTo>
                      <a:pt x="611" y="1238"/>
                    </a:lnTo>
                    <a:cubicBezTo>
                      <a:pt x="272" y="1233"/>
                      <a:pt x="0" y="958"/>
                      <a:pt x="0" y="619"/>
                    </a:cubicBezTo>
                    <a:cubicBezTo>
                      <a:pt x="0" y="281"/>
                      <a:pt x="272" y="6"/>
                      <a:pt x="611" y="0"/>
                    </a:cubicBezTo>
                    <a:close/>
                  </a:path>
                </a:pathLst>
              </a:custGeom>
              <a:solidFill>
                <a:srgbClr val="FFFFFF">
                  <a:alpha val="48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8" name="Google Shape;4278;p230"/>
            <p:cNvSpPr/>
            <p:nvPr/>
          </p:nvSpPr>
          <p:spPr>
            <a:xfrm>
              <a:off x="2239886" y="4007637"/>
              <a:ext cx="276227" cy="276227"/>
            </a:xfrm>
            <a:custGeom>
              <a:avLst/>
              <a:gdLst/>
              <a:ahLst/>
              <a:cxnLst/>
              <a:rect l="l" t="t" r="r" b="b"/>
              <a:pathLst>
                <a:path w="5131" h="5131" extrusionOk="0">
                  <a:moveTo>
                    <a:pt x="2566" y="0"/>
                  </a:moveTo>
                  <a:cubicBezTo>
                    <a:pt x="3983" y="0"/>
                    <a:pt x="5131" y="1148"/>
                    <a:pt x="5131" y="2565"/>
                  </a:cubicBezTo>
                  <a:cubicBezTo>
                    <a:pt x="5131" y="3982"/>
                    <a:pt x="3983" y="5131"/>
                    <a:pt x="2566" y="5131"/>
                  </a:cubicBezTo>
                  <a:cubicBezTo>
                    <a:pt x="1149" y="5131"/>
                    <a:pt x="0" y="3982"/>
                    <a:pt x="0" y="2565"/>
                  </a:cubicBezTo>
                  <a:cubicBezTo>
                    <a:pt x="0" y="1149"/>
                    <a:pt x="1150" y="0"/>
                    <a:pt x="2566" y="0"/>
                  </a:cubicBezTo>
                  <a:close/>
                </a:path>
              </a:pathLst>
            </a:custGeom>
            <a:solidFill>
              <a:srgbClr val="FFFFFF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79" name="Google Shape;4279;p230"/>
          <p:cNvPicPr preferRelativeResize="0"/>
          <p:nvPr/>
        </p:nvPicPr>
        <p:blipFill rotWithShape="1">
          <a:blip r:embed="rId4">
            <a:alphaModFix/>
          </a:blip>
          <a:srcRect l="6438" r="56063"/>
          <a:stretch/>
        </p:blipFill>
        <p:spPr>
          <a:xfrm>
            <a:off x="428611" y="1502550"/>
            <a:ext cx="1756500" cy="2634900"/>
          </a:xfrm>
          <a:prstGeom prst="roundRect">
            <a:avLst>
              <a:gd name="adj" fmla="val 4782"/>
            </a:avLst>
          </a:prstGeom>
          <a:noFill/>
          <a:ln>
            <a:noFill/>
          </a:ln>
        </p:spPr>
      </p:pic>
      <p:grpSp>
        <p:nvGrpSpPr>
          <p:cNvPr id="4280" name="Google Shape;4280;p230"/>
          <p:cNvGrpSpPr/>
          <p:nvPr/>
        </p:nvGrpSpPr>
        <p:grpSpPr>
          <a:xfrm>
            <a:off x="120746" y="758450"/>
            <a:ext cx="2426764" cy="3947950"/>
            <a:chOff x="141425" y="573425"/>
            <a:chExt cx="3156150" cy="3947950"/>
          </a:xfrm>
        </p:grpSpPr>
        <p:sp>
          <p:nvSpPr>
            <p:cNvPr id="4281" name="Google Shape;4281;p230"/>
            <p:cNvSpPr/>
            <p:nvPr/>
          </p:nvSpPr>
          <p:spPr>
            <a:xfrm>
              <a:off x="141425" y="1740479"/>
              <a:ext cx="355500" cy="3555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30"/>
            <p:cNvSpPr/>
            <p:nvPr/>
          </p:nvSpPr>
          <p:spPr>
            <a:xfrm>
              <a:off x="2418107" y="3826702"/>
              <a:ext cx="355500" cy="3555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30"/>
            <p:cNvSpPr/>
            <p:nvPr/>
          </p:nvSpPr>
          <p:spPr>
            <a:xfrm>
              <a:off x="430325" y="3542675"/>
              <a:ext cx="66600" cy="66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30"/>
            <p:cNvSpPr/>
            <p:nvPr/>
          </p:nvSpPr>
          <p:spPr>
            <a:xfrm>
              <a:off x="2951100" y="1422413"/>
              <a:ext cx="103500" cy="103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30"/>
            <p:cNvSpPr/>
            <p:nvPr/>
          </p:nvSpPr>
          <p:spPr>
            <a:xfrm>
              <a:off x="1767950" y="573425"/>
              <a:ext cx="66600" cy="66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30"/>
            <p:cNvSpPr/>
            <p:nvPr/>
          </p:nvSpPr>
          <p:spPr>
            <a:xfrm>
              <a:off x="3092975" y="2386725"/>
              <a:ext cx="204600" cy="204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30"/>
            <p:cNvSpPr/>
            <p:nvPr/>
          </p:nvSpPr>
          <p:spPr>
            <a:xfrm>
              <a:off x="496913" y="836150"/>
              <a:ext cx="66600" cy="66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30"/>
            <p:cNvSpPr/>
            <p:nvPr/>
          </p:nvSpPr>
          <p:spPr>
            <a:xfrm>
              <a:off x="2449625" y="767150"/>
              <a:ext cx="204600" cy="204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30"/>
            <p:cNvSpPr/>
            <p:nvPr/>
          </p:nvSpPr>
          <p:spPr>
            <a:xfrm>
              <a:off x="1303313" y="4316775"/>
              <a:ext cx="204600" cy="204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0" name="Google Shape;4290;p230"/>
          <p:cNvSpPr/>
          <p:nvPr/>
        </p:nvSpPr>
        <p:spPr>
          <a:xfrm>
            <a:off x="458625" y="1581675"/>
            <a:ext cx="1696500" cy="245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91" name="Google Shape;4291;p230"/>
          <p:cNvSpPr txBox="1">
            <a:spLocks noGrp="1"/>
          </p:cNvSpPr>
          <p:nvPr>
            <p:ph type="title"/>
          </p:nvPr>
        </p:nvSpPr>
        <p:spPr>
          <a:xfrm>
            <a:off x="162800" y="1502550"/>
            <a:ext cx="22881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222222"/>
                </a:solidFill>
                <a:latin typeface="Quicksand"/>
                <a:ea typeface="Quicksand"/>
                <a:cs typeface="Quicksand"/>
                <a:sym typeface="Quicksand"/>
              </a:rPr>
              <a:t>Thank </a:t>
            </a:r>
            <a:endParaRPr sz="3300" b="1">
              <a:solidFill>
                <a:srgbClr val="22222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000"/>
              <a:buFont typeface="Calibri"/>
              <a:buNone/>
            </a:pPr>
            <a:r>
              <a:rPr lang="en" sz="3300" b="1">
                <a:solidFill>
                  <a:srgbClr val="222222"/>
                </a:solidFill>
                <a:latin typeface="Quicksand"/>
                <a:ea typeface="Quicksand"/>
                <a:cs typeface="Quicksand"/>
                <a:sym typeface="Quicksand"/>
              </a:rPr>
              <a:t>You!</a:t>
            </a:r>
            <a:r>
              <a:rPr lang="en" sz="39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400"/>
          </a:p>
        </p:txBody>
      </p:sp>
      <p:pic>
        <p:nvPicPr>
          <p:cNvPr id="4292" name="Google Shape;4292;p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051" y="2571752"/>
            <a:ext cx="1479600" cy="14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3" name="Google Shape;4293;p2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0954" y="1856161"/>
            <a:ext cx="1752525" cy="17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4" name="Google Shape;4294;p230"/>
          <p:cNvSpPr txBox="1"/>
          <p:nvPr/>
        </p:nvSpPr>
        <p:spPr>
          <a:xfrm>
            <a:off x="2450900" y="3690600"/>
            <a:ext cx="6442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NCE Conference Series Session 3 of 5</a:t>
            </a:r>
            <a:endParaRPr sz="27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980000"/>
                </a:solidFill>
                <a:latin typeface="Quicksand"/>
                <a:ea typeface="Quicksand"/>
                <a:cs typeface="Quicksand"/>
                <a:sym typeface="Quicksand"/>
              </a:rPr>
              <a:t>Next session coming up tomorrow!</a:t>
            </a:r>
            <a:endParaRPr sz="2700" b="1" dirty="0">
              <a:solidFill>
                <a:srgbClr val="98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0" name="Google Shape;4150;p220"/>
          <p:cNvSpPr txBox="1">
            <a:spLocks noGrp="1"/>
          </p:cNvSpPr>
          <p:nvPr>
            <p:ph type="title"/>
          </p:nvPr>
        </p:nvSpPr>
        <p:spPr>
          <a:xfrm>
            <a:off x="1853250" y="221825"/>
            <a:ext cx="54375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INTRODUCTION</a:t>
            </a:r>
            <a:endParaRPr sz="4900"/>
          </a:p>
        </p:txBody>
      </p:sp>
      <p:sp>
        <p:nvSpPr>
          <p:cNvPr id="4151" name="Google Shape;4151;p220"/>
          <p:cNvSpPr txBox="1">
            <a:spLocks noGrp="1"/>
          </p:cNvSpPr>
          <p:nvPr>
            <p:ph type="subTitle" idx="1"/>
          </p:nvPr>
        </p:nvSpPr>
        <p:spPr>
          <a:xfrm>
            <a:off x="386375" y="1062500"/>
            <a:ext cx="8210400" cy="25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1"/>
                </a:solidFill>
                <a:latin typeface="Heebo SemiBold"/>
                <a:ea typeface="Heebo SemiBold"/>
                <a:cs typeface="Heebo SemiBold"/>
                <a:sym typeface="Heebo SemiBold"/>
              </a:rPr>
              <a:t>Dominic Hawkes M.C.G.B.</a:t>
            </a:r>
            <a:endParaRPr sz="29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  <a:latin typeface="Heebo SemiBold"/>
                <a:ea typeface="Heebo SemiBold"/>
                <a:cs typeface="Heebo SemiBold"/>
                <a:sym typeface="Heebo SemiBold"/>
              </a:rPr>
              <a:t>Culinary Arts | Lancaster Career Center, SC</a:t>
            </a:r>
            <a:endParaRPr sz="26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1"/>
                </a:solidFill>
                <a:latin typeface="Heebo SemiBold"/>
                <a:ea typeface="Heebo SemiBold"/>
                <a:cs typeface="Heebo SemiBold"/>
                <a:sym typeface="Heebo SemiBold"/>
              </a:rPr>
              <a:t> Ed. Consultant | Author</a:t>
            </a:r>
            <a:endParaRPr sz="26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1"/>
                </a:solidFill>
                <a:latin typeface="Heebo SemiBold"/>
                <a:ea typeface="Heebo SemiBold"/>
                <a:cs typeface="Heebo SemiBold"/>
                <a:sym typeface="Heebo SemiBold"/>
              </a:rPr>
              <a:t>ACTE | ProStart | NRAEF | MCGB | CMAA | ACF EFAC</a:t>
            </a:r>
            <a:endParaRPr sz="1300">
              <a:solidFill>
                <a:schemeClr val="accent1"/>
              </a:solidFill>
              <a:latin typeface="Heebo SemiBold"/>
              <a:ea typeface="Heebo SemiBold"/>
              <a:cs typeface="Heebo SemiBold"/>
              <a:sym typeface="Heebo SemiBold"/>
            </a:endParaRPr>
          </a:p>
        </p:txBody>
      </p:sp>
      <p:pic>
        <p:nvPicPr>
          <p:cNvPr id="4152" name="Google Shape;4152;p220"/>
          <p:cNvPicPr preferRelativeResize="0"/>
          <p:nvPr/>
        </p:nvPicPr>
        <p:blipFill rotWithShape="1">
          <a:blip r:embed="rId3">
            <a:alphaModFix/>
          </a:blip>
          <a:srcRect l="1902" t="19653" r="50422"/>
          <a:stretch/>
        </p:blipFill>
        <p:spPr>
          <a:xfrm>
            <a:off x="941177" y="3605596"/>
            <a:ext cx="1022400" cy="69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3" name="Google Shape;4153;p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5586" y="3590852"/>
            <a:ext cx="721317" cy="72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4" name="Google Shape;4154;p220"/>
          <p:cNvPicPr preferRelativeResize="0"/>
          <p:nvPr/>
        </p:nvPicPr>
        <p:blipFill rotWithShape="1">
          <a:blip r:embed="rId5">
            <a:alphaModFix/>
          </a:blip>
          <a:srcRect l="51840" t="25772" b="18203"/>
          <a:stretch/>
        </p:blipFill>
        <p:spPr>
          <a:xfrm>
            <a:off x="3245900" y="3605603"/>
            <a:ext cx="1130540" cy="6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5" name="Google Shape;4155;p2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1892" y="3640342"/>
            <a:ext cx="725773" cy="6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6" name="Google Shape;4156;p220"/>
          <p:cNvPicPr preferRelativeResize="0"/>
          <p:nvPr/>
        </p:nvPicPr>
        <p:blipFill rotWithShape="1">
          <a:blip r:embed="rId7">
            <a:alphaModFix/>
          </a:blip>
          <a:srcRect l="9005" t="27177" r="59705" b="25211"/>
          <a:stretch/>
        </p:blipFill>
        <p:spPr>
          <a:xfrm>
            <a:off x="5610486" y="3605596"/>
            <a:ext cx="726203" cy="69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7" name="Google Shape;4157;p2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1422" y="3544198"/>
            <a:ext cx="813430" cy="813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Google Shape;4162;p221"/>
          <p:cNvSpPr txBox="1">
            <a:spLocks noGrp="1"/>
          </p:cNvSpPr>
          <p:nvPr>
            <p:ph type="title"/>
          </p:nvPr>
        </p:nvSpPr>
        <p:spPr>
          <a:xfrm>
            <a:off x="1762775" y="567475"/>
            <a:ext cx="6208200" cy="12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our program as dangerous as other CTE workshops?</a:t>
            </a:r>
            <a:endParaRPr/>
          </a:p>
        </p:txBody>
      </p:sp>
      <p:sp>
        <p:nvSpPr>
          <p:cNvPr id="4163" name="Google Shape;4163;p221"/>
          <p:cNvSpPr txBox="1">
            <a:spLocks noGrp="1"/>
          </p:cNvSpPr>
          <p:nvPr>
            <p:ph type="subTitle" idx="1"/>
          </p:nvPr>
        </p:nvSpPr>
        <p:spPr>
          <a:xfrm>
            <a:off x="1806125" y="1810975"/>
            <a:ext cx="6121500" cy="27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2"/>
                </a:solidFill>
              </a:rPr>
              <a:t>Students must:</a:t>
            </a:r>
            <a:endParaRPr sz="2600" b="1">
              <a:solidFill>
                <a:schemeClr val="accent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 the dangers of the kitchen – hot &amp; sharp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 the dangers I can be to others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 the danger I can be to those who enjoy my food!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4" name="Google Shape;4164;p221"/>
          <p:cNvGrpSpPr/>
          <p:nvPr/>
        </p:nvGrpSpPr>
        <p:grpSpPr>
          <a:xfrm rot="399129">
            <a:off x="7929530" y="2787476"/>
            <a:ext cx="1029554" cy="1846045"/>
            <a:chOff x="2372202" y="2765533"/>
            <a:chExt cx="821384" cy="1472785"/>
          </a:xfrm>
        </p:grpSpPr>
        <p:sp>
          <p:nvSpPr>
            <p:cNvPr id="4165" name="Google Shape;4165;p221"/>
            <p:cNvSpPr/>
            <p:nvPr/>
          </p:nvSpPr>
          <p:spPr>
            <a:xfrm>
              <a:off x="2534238" y="3714508"/>
              <a:ext cx="497312" cy="162036"/>
            </a:xfrm>
            <a:custGeom>
              <a:avLst/>
              <a:gdLst/>
              <a:ahLst/>
              <a:cxnLst/>
              <a:rect l="l" t="t" r="r" b="b"/>
              <a:pathLst>
                <a:path w="19087" h="6219" extrusionOk="0">
                  <a:moveTo>
                    <a:pt x="1" y="0"/>
                  </a:moveTo>
                  <a:lnTo>
                    <a:pt x="19086" y="0"/>
                  </a:lnTo>
                  <a:lnTo>
                    <a:pt x="19086" y="6218"/>
                  </a:lnTo>
                  <a:lnTo>
                    <a:pt x="1" y="62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21"/>
            <p:cNvSpPr/>
            <p:nvPr/>
          </p:nvSpPr>
          <p:spPr>
            <a:xfrm>
              <a:off x="2372202" y="4174040"/>
              <a:ext cx="821384" cy="64278"/>
            </a:xfrm>
            <a:custGeom>
              <a:avLst/>
              <a:gdLst/>
              <a:ahLst/>
              <a:cxnLst/>
              <a:rect l="l" t="t" r="r" b="b"/>
              <a:pathLst>
                <a:path w="31525" h="2467" extrusionOk="0">
                  <a:moveTo>
                    <a:pt x="1" y="0"/>
                  </a:moveTo>
                  <a:lnTo>
                    <a:pt x="15762" y="0"/>
                  </a:lnTo>
                  <a:lnTo>
                    <a:pt x="31524" y="0"/>
                  </a:lnTo>
                  <a:lnTo>
                    <a:pt x="28815" y="2467"/>
                  </a:lnTo>
                  <a:lnTo>
                    <a:pt x="15762" y="2467"/>
                  </a:lnTo>
                  <a:lnTo>
                    <a:pt x="2711" y="24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21"/>
            <p:cNvSpPr/>
            <p:nvPr/>
          </p:nvSpPr>
          <p:spPr>
            <a:xfrm>
              <a:off x="2534238" y="3714508"/>
              <a:ext cx="497312" cy="162036"/>
            </a:xfrm>
            <a:custGeom>
              <a:avLst/>
              <a:gdLst/>
              <a:ahLst/>
              <a:cxnLst/>
              <a:rect l="l" t="t" r="r" b="b"/>
              <a:pathLst>
                <a:path w="19087" h="6219" extrusionOk="0">
                  <a:moveTo>
                    <a:pt x="1" y="0"/>
                  </a:moveTo>
                  <a:lnTo>
                    <a:pt x="19086" y="0"/>
                  </a:lnTo>
                  <a:lnTo>
                    <a:pt x="19086" y="6218"/>
                  </a:lnTo>
                  <a:lnTo>
                    <a:pt x="1" y="6218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21"/>
            <p:cNvSpPr/>
            <p:nvPr/>
          </p:nvSpPr>
          <p:spPr>
            <a:xfrm>
              <a:off x="2372202" y="3876518"/>
              <a:ext cx="821384" cy="297548"/>
            </a:xfrm>
            <a:custGeom>
              <a:avLst/>
              <a:gdLst/>
              <a:ahLst/>
              <a:cxnLst/>
              <a:rect l="l" t="t" r="r" b="b"/>
              <a:pathLst>
                <a:path w="31525" h="11420" extrusionOk="0">
                  <a:moveTo>
                    <a:pt x="1" y="11419"/>
                  </a:moveTo>
                  <a:lnTo>
                    <a:pt x="14155" y="11419"/>
                  </a:lnTo>
                  <a:lnTo>
                    <a:pt x="17371" y="11419"/>
                  </a:lnTo>
                  <a:lnTo>
                    <a:pt x="31524" y="11419"/>
                  </a:lnTo>
                  <a:lnTo>
                    <a:pt x="26270" y="0"/>
                  </a:lnTo>
                  <a:lnTo>
                    <a:pt x="17371" y="0"/>
                  </a:lnTo>
                  <a:lnTo>
                    <a:pt x="14155" y="0"/>
                  </a:lnTo>
                  <a:lnTo>
                    <a:pt x="52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21"/>
            <p:cNvSpPr/>
            <p:nvPr/>
          </p:nvSpPr>
          <p:spPr>
            <a:xfrm>
              <a:off x="2372202" y="4174040"/>
              <a:ext cx="821384" cy="64278"/>
            </a:xfrm>
            <a:custGeom>
              <a:avLst/>
              <a:gdLst/>
              <a:ahLst/>
              <a:cxnLst/>
              <a:rect l="l" t="t" r="r" b="b"/>
              <a:pathLst>
                <a:path w="31525" h="2467" extrusionOk="0">
                  <a:moveTo>
                    <a:pt x="1" y="0"/>
                  </a:moveTo>
                  <a:lnTo>
                    <a:pt x="15762" y="0"/>
                  </a:lnTo>
                  <a:lnTo>
                    <a:pt x="31524" y="0"/>
                  </a:lnTo>
                  <a:lnTo>
                    <a:pt x="28815" y="2467"/>
                  </a:lnTo>
                  <a:lnTo>
                    <a:pt x="15762" y="2467"/>
                  </a:lnTo>
                  <a:lnTo>
                    <a:pt x="2711" y="2467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21"/>
            <p:cNvSpPr/>
            <p:nvPr/>
          </p:nvSpPr>
          <p:spPr>
            <a:xfrm>
              <a:off x="2602033" y="3945980"/>
              <a:ext cx="96377" cy="96404"/>
            </a:xfrm>
            <a:custGeom>
              <a:avLst/>
              <a:gdLst/>
              <a:ahLst/>
              <a:cxnLst/>
              <a:rect l="l" t="t" r="r" b="b"/>
              <a:pathLst>
                <a:path w="3699" h="3700" extrusionOk="0">
                  <a:moveTo>
                    <a:pt x="1850" y="1"/>
                  </a:moveTo>
                  <a:cubicBezTo>
                    <a:pt x="2870" y="1"/>
                    <a:pt x="3699" y="829"/>
                    <a:pt x="3699" y="1850"/>
                  </a:cubicBezTo>
                  <a:cubicBezTo>
                    <a:pt x="3699" y="2872"/>
                    <a:pt x="2870" y="3700"/>
                    <a:pt x="1850" y="3700"/>
                  </a:cubicBezTo>
                  <a:cubicBezTo>
                    <a:pt x="828" y="3700"/>
                    <a:pt x="0" y="2872"/>
                    <a:pt x="0" y="1850"/>
                  </a:cubicBezTo>
                  <a:cubicBezTo>
                    <a:pt x="0" y="829"/>
                    <a:pt x="828" y="1"/>
                    <a:pt x="1850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21"/>
            <p:cNvSpPr/>
            <p:nvPr/>
          </p:nvSpPr>
          <p:spPr>
            <a:xfrm>
              <a:off x="2602033" y="3923990"/>
              <a:ext cx="96377" cy="96404"/>
            </a:xfrm>
            <a:custGeom>
              <a:avLst/>
              <a:gdLst/>
              <a:ahLst/>
              <a:cxnLst/>
              <a:rect l="l" t="t" r="r" b="b"/>
              <a:pathLst>
                <a:path w="3699" h="3700" extrusionOk="0">
                  <a:moveTo>
                    <a:pt x="1850" y="1"/>
                  </a:moveTo>
                  <a:cubicBezTo>
                    <a:pt x="2870" y="1"/>
                    <a:pt x="3699" y="828"/>
                    <a:pt x="3699" y="1850"/>
                  </a:cubicBezTo>
                  <a:cubicBezTo>
                    <a:pt x="3699" y="2872"/>
                    <a:pt x="2870" y="3699"/>
                    <a:pt x="1850" y="3699"/>
                  </a:cubicBezTo>
                  <a:cubicBezTo>
                    <a:pt x="828" y="3699"/>
                    <a:pt x="0" y="2872"/>
                    <a:pt x="0" y="1850"/>
                  </a:cubicBezTo>
                  <a:cubicBezTo>
                    <a:pt x="0" y="828"/>
                    <a:pt x="828" y="1"/>
                    <a:pt x="18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21"/>
            <p:cNvSpPr/>
            <p:nvPr/>
          </p:nvSpPr>
          <p:spPr>
            <a:xfrm>
              <a:off x="2622278" y="3932041"/>
              <a:ext cx="55862" cy="80302"/>
            </a:xfrm>
            <a:custGeom>
              <a:avLst/>
              <a:gdLst/>
              <a:ahLst/>
              <a:cxnLst/>
              <a:rect l="l" t="t" r="r" b="b"/>
              <a:pathLst>
                <a:path w="2144" h="3082" extrusionOk="0">
                  <a:moveTo>
                    <a:pt x="1073" y="0"/>
                  </a:moveTo>
                  <a:cubicBezTo>
                    <a:pt x="1664" y="0"/>
                    <a:pt x="2144" y="691"/>
                    <a:pt x="2144" y="1541"/>
                  </a:cubicBezTo>
                  <a:cubicBezTo>
                    <a:pt x="2144" y="2391"/>
                    <a:pt x="1664" y="3082"/>
                    <a:pt x="1073" y="3082"/>
                  </a:cubicBezTo>
                  <a:cubicBezTo>
                    <a:pt x="480" y="3082"/>
                    <a:pt x="0" y="2391"/>
                    <a:pt x="0" y="1541"/>
                  </a:cubicBezTo>
                  <a:cubicBezTo>
                    <a:pt x="0" y="691"/>
                    <a:pt x="481" y="0"/>
                    <a:pt x="1073" y="0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21"/>
            <p:cNvSpPr/>
            <p:nvPr/>
          </p:nvSpPr>
          <p:spPr>
            <a:xfrm>
              <a:off x="2734705" y="3945980"/>
              <a:ext cx="96377" cy="96404"/>
            </a:xfrm>
            <a:custGeom>
              <a:avLst/>
              <a:gdLst/>
              <a:ahLst/>
              <a:cxnLst/>
              <a:rect l="l" t="t" r="r" b="b"/>
              <a:pathLst>
                <a:path w="3699" h="3700" extrusionOk="0">
                  <a:moveTo>
                    <a:pt x="1849" y="1"/>
                  </a:moveTo>
                  <a:cubicBezTo>
                    <a:pt x="2871" y="1"/>
                    <a:pt x="3699" y="829"/>
                    <a:pt x="3699" y="1850"/>
                  </a:cubicBezTo>
                  <a:cubicBezTo>
                    <a:pt x="3699" y="2872"/>
                    <a:pt x="2871" y="3700"/>
                    <a:pt x="1849" y="3700"/>
                  </a:cubicBezTo>
                  <a:cubicBezTo>
                    <a:pt x="829" y="3700"/>
                    <a:pt x="0" y="2872"/>
                    <a:pt x="0" y="1850"/>
                  </a:cubicBezTo>
                  <a:cubicBezTo>
                    <a:pt x="0" y="829"/>
                    <a:pt x="829" y="1"/>
                    <a:pt x="1849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21"/>
            <p:cNvSpPr/>
            <p:nvPr/>
          </p:nvSpPr>
          <p:spPr>
            <a:xfrm>
              <a:off x="2734705" y="3923990"/>
              <a:ext cx="96377" cy="96404"/>
            </a:xfrm>
            <a:custGeom>
              <a:avLst/>
              <a:gdLst/>
              <a:ahLst/>
              <a:cxnLst/>
              <a:rect l="l" t="t" r="r" b="b"/>
              <a:pathLst>
                <a:path w="3699" h="3700" extrusionOk="0">
                  <a:moveTo>
                    <a:pt x="1849" y="1"/>
                  </a:moveTo>
                  <a:cubicBezTo>
                    <a:pt x="2871" y="1"/>
                    <a:pt x="3699" y="828"/>
                    <a:pt x="3699" y="1850"/>
                  </a:cubicBezTo>
                  <a:cubicBezTo>
                    <a:pt x="3699" y="2872"/>
                    <a:pt x="2871" y="3699"/>
                    <a:pt x="1849" y="3699"/>
                  </a:cubicBezTo>
                  <a:cubicBezTo>
                    <a:pt x="829" y="3699"/>
                    <a:pt x="0" y="2872"/>
                    <a:pt x="0" y="1850"/>
                  </a:cubicBezTo>
                  <a:cubicBezTo>
                    <a:pt x="0" y="828"/>
                    <a:pt x="829" y="1"/>
                    <a:pt x="1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21"/>
            <p:cNvSpPr/>
            <p:nvPr/>
          </p:nvSpPr>
          <p:spPr>
            <a:xfrm>
              <a:off x="2754976" y="3932041"/>
              <a:ext cx="55836" cy="80302"/>
            </a:xfrm>
            <a:custGeom>
              <a:avLst/>
              <a:gdLst/>
              <a:ahLst/>
              <a:cxnLst/>
              <a:rect l="l" t="t" r="r" b="b"/>
              <a:pathLst>
                <a:path w="2143" h="3082" extrusionOk="0">
                  <a:moveTo>
                    <a:pt x="1071" y="0"/>
                  </a:moveTo>
                  <a:cubicBezTo>
                    <a:pt x="1663" y="0"/>
                    <a:pt x="2143" y="691"/>
                    <a:pt x="2143" y="1541"/>
                  </a:cubicBezTo>
                  <a:cubicBezTo>
                    <a:pt x="2143" y="2391"/>
                    <a:pt x="1663" y="3082"/>
                    <a:pt x="1071" y="3082"/>
                  </a:cubicBezTo>
                  <a:cubicBezTo>
                    <a:pt x="480" y="3082"/>
                    <a:pt x="0" y="2391"/>
                    <a:pt x="0" y="1541"/>
                  </a:cubicBezTo>
                  <a:cubicBezTo>
                    <a:pt x="0" y="691"/>
                    <a:pt x="480" y="0"/>
                    <a:pt x="1071" y="0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21"/>
            <p:cNvSpPr/>
            <p:nvPr/>
          </p:nvSpPr>
          <p:spPr>
            <a:xfrm>
              <a:off x="2867351" y="3945980"/>
              <a:ext cx="96430" cy="96404"/>
            </a:xfrm>
            <a:custGeom>
              <a:avLst/>
              <a:gdLst/>
              <a:ahLst/>
              <a:cxnLst/>
              <a:rect l="l" t="t" r="r" b="b"/>
              <a:pathLst>
                <a:path w="3701" h="3700" extrusionOk="0">
                  <a:moveTo>
                    <a:pt x="1851" y="1"/>
                  </a:moveTo>
                  <a:cubicBezTo>
                    <a:pt x="2872" y="1"/>
                    <a:pt x="3701" y="829"/>
                    <a:pt x="3701" y="1850"/>
                  </a:cubicBezTo>
                  <a:cubicBezTo>
                    <a:pt x="3701" y="2872"/>
                    <a:pt x="2872" y="3700"/>
                    <a:pt x="1851" y="3700"/>
                  </a:cubicBezTo>
                  <a:cubicBezTo>
                    <a:pt x="830" y="3700"/>
                    <a:pt x="1" y="2872"/>
                    <a:pt x="1" y="1850"/>
                  </a:cubicBezTo>
                  <a:cubicBezTo>
                    <a:pt x="1" y="829"/>
                    <a:pt x="830" y="1"/>
                    <a:pt x="1851" y="1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21"/>
            <p:cNvSpPr/>
            <p:nvPr/>
          </p:nvSpPr>
          <p:spPr>
            <a:xfrm>
              <a:off x="2867351" y="3923990"/>
              <a:ext cx="96430" cy="96404"/>
            </a:xfrm>
            <a:custGeom>
              <a:avLst/>
              <a:gdLst/>
              <a:ahLst/>
              <a:cxnLst/>
              <a:rect l="l" t="t" r="r" b="b"/>
              <a:pathLst>
                <a:path w="3701" h="3700" extrusionOk="0">
                  <a:moveTo>
                    <a:pt x="1851" y="1"/>
                  </a:moveTo>
                  <a:cubicBezTo>
                    <a:pt x="2872" y="1"/>
                    <a:pt x="3701" y="828"/>
                    <a:pt x="3701" y="1850"/>
                  </a:cubicBezTo>
                  <a:cubicBezTo>
                    <a:pt x="3701" y="2872"/>
                    <a:pt x="2872" y="3699"/>
                    <a:pt x="1851" y="3699"/>
                  </a:cubicBezTo>
                  <a:cubicBezTo>
                    <a:pt x="830" y="3699"/>
                    <a:pt x="1" y="2872"/>
                    <a:pt x="1" y="1850"/>
                  </a:cubicBezTo>
                  <a:cubicBezTo>
                    <a:pt x="1" y="828"/>
                    <a:pt x="830" y="1"/>
                    <a:pt x="1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21"/>
            <p:cNvSpPr/>
            <p:nvPr/>
          </p:nvSpPr>
          <p:spPr>
            <a:xfrm>
              <a:off x="2887648" y="3932041"/>
              <a:ext cx="55862" cy="80302"/>
            </a:xfrm>
            <a:custGeom>
              <a:avLst/>
              <a:gdLst/>
              <a:ahLst/>
              <a:cxnLst/>
              <a:rect l="l" t="t" r="r" b="b"/>
              <a:pathLst>
                <a:path w="2144" h="3082" extrusionOk="0">
                  <a:moveTo>
                    <a:pt x="1072" y="0"/>
                  </a:moveTo>
                  <a:cubicBezTo>
                    <a:pt x="1663" y="0"/>
                    <a:pt x="2144" y="691"/>
                    <a:pt x="2144" y="1541"/>
                  </a:cubicBezTo>
                  <a:cubicBezTo>
                    <a:pt x="2144" y="2391"/>
                    <a:pt x="1663" y="3082"/>
                    <a:pt x="1072" y="3082"/>
                  </a:cubicBezTo>
                  <a:cubicBezTo>
                    <a:pt x="481" y="3082"/>
                    <a:pt x="1" y="2391"/>
                    <a:pt x="1" y="1541"/>
                  </a:cubicBezTo>
                  <a:cubicBezTo>
                    <a:pt x="0" y="691"/>
                    <a:pt x="481" y="0"/>
                    <a:pt x="1072" y="0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21"/>
            <p:cNvSpPr/>
            <p:nvPr/>
          </p:nvSpPr>
          <p:spPr>
            <a:xfrm>
              <a:off x="2534238" y="3714508"/>
              <a:ext cx="497286" cy="162036"/>
            </a:xfrm>
            <a:custGeom>
              <a:avLst/>
              <a:gdLst/>
              <a:ahLst/>
              <a:cxnLst/>
              <a:rect l="l" t="t" r="r" b="b"/>
              <a:pathLst>
                <a:path w="19086" h="6219" extrusionOk="0">
                  <a:moveTo>
                    <a:pt x="19085" y="0"/>
                  </a:moveTo>
                  <a:lnTo>
                    <a:pt x="1" y="6218"/>
                  </a:lnTo>
                  <a:lnTo>
                    <a:pt x="19085" y="62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21"/>
            <p:cNvSpPr/>
            <p:nvPr/>
          </p:nvSpPr>
          <p:spPr>
            <a:xfrm>
              <a:off x="2563602" y="3511800"/>
              <a:ext cx="438610" cy="202734"/>
            </a:xfrm>
            <a:custGeom>
              <a:avLst/>
              <a:gdLst/>
              <a:ahLst/>
              <a:cxnLst/>
              <a:rect l="l" t="t" r="r" b="b"/>
              <a:pathLst>
                <a:path w="16834" h="7781" extrusionOk="0">
                  <a:moveTo>
                    <a:pt x="0" y="0"/>
                  </a:moveTo>
                  <a:lnTo>
                    <a:pt x="16833" y="0"/>
                  </a:lnTo>
                  <a:lnTo>
                    <a:pt x="16833" y="7780"/>
                  </a:lnTo>
                  <a:lnTo>
                    <a:pt x="0" y="77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21"/>
            <p:cNvSpPr/>
            <p:nvPr/>
          </p:nvSpPr>
          <p:spPr>
            <a:xfrm>
              <a:off x="2464098" y="2810582"/>
              <a:ext cx="702182" cy="700541"/>
            </a:xfrm>
            <a:custGeom>
              <a:avLst/>
              <a:gdLst/>
              <a:ahLst/>
              <a:cxnLst/>
              <a:rect l="l" t="t" r="r" b="b"/>
              <a:pathLst>
                <a:path w="26950" h="26887" extrusionOk="0">
                  <a:moveTo>
                    <a:pt x="5444" y="26886"/>
                  </a:moveTo>
                  <a:lnTo>
                    <a:pt x="12235" y="26886"/>
                  </a:lnTo>
                  <a:lnTo>
                    <a:pt x="19028" y="26886"/>
                  </a:lnTo>
                  <a:cubicBezTo>
                    <a:pt x="20123" y="26886"/>
                    <a:pt x="20123" y="25512"/>
                    <a:pt x="20123" y="24125"/>
                  </a:cubicBezTo>
                  <a:lnTo>
                    <a:pt x="22376" y="3061"/>
                  </a:lnTo>
                  <a:lnTo>
                    <a:pt x="23993" y="4394"/>
                  </a:lnTo>
                  <a:lnTo>
                    <a:pt x="24501" y="16881"/>
                  </a:lnTo>
                  <a:cubicBezTo>
                    <a:pt x="24532" y="18498"/>
                    <a:pt x="26950" y="18466"/>
                    <a:pt x="26923" y="16785"/>
                  </a:cubicBezTo>
                  <a:lnTo>
                    <a:pt x="26392" y="3756"/>
                  </a:lnTo>
                  <a:lnTo>
                    <a:pt x="26370" y="3214"/>
                  </a:lnTo>
                  <a:lnTo>
                    <a:pt x="25952" y="2869"/>
                  </a:lnTo>
                  <a:lnTo>
                    <a:pt x="22684" y="175"/>
                  </a:lnTo>
                  <a:lnTo>
                    <a:pt x="22473" y="1"/>
                  </a:lnTo>
                  <a:lnTo>
                    <a:pt x="22260" y="1"/>
                  </a:lnTo>
                  <a:lnTo>
                    <a:pt x="12235" y="1"/>
                  </a:lnTo>
                  <a:lnTo>
                    <a:pt x="0" y="1"/>
                  </a:lnTo>
                  <a:lnTo>
                    <a:pt x="2012" y="2285"/>
                  </a:lnTo>
                  <a:lnTo>
                    <a:pt x="4348" y="24125"/>
                  </a:lnTo>
                  <a:cubicBezTo>
                    <a:pt x="4348" y="25512"/>
                    <a:pt x="4348" y="26886"/>
                    <a:pt x="5444" y="268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21"/>
            <p:cNvSpPr/>
            <p:nvPr/>
          </p:nvSpPr>
          <p:spPr>
            <a:xfrm>
              <a:off x="2588615" y="3533868"/>
              <a:ext cx="388584" cy="158571"/>
            </a:xfrm>
            <a:custGeom>
              <a:avLst/>
              <a:gdLst/>
              <a:ahLst/>
              <a:cxnLst/>
              <a:rect l="l" t="t" r="r" b="b"/>
              <a:pathLst>
                <a:path w="14914" h="6086" extrusionOk="0">
                  <a:moveTo>
                    <a:pt x="2494" y="0"/>
                  </a:moveTo>
                  <a:lnTo>
                    <a:pt x="2495" y="0"/>
                  </a:lnTo>
                  <a:cubicBezTo>
                    <a:pt x="2774" y="0"/>
                    <a:pt x="3003" y="255"/>
                    <a:pt x="3003" y="569"/>
                  </a:cubicBezTo>
                  <a:lnTo>
                    <a:pt x="3003" y="5517"/>
                  </a:lnTo>
                  <a:cubicBezTo>
                    <a:pt x="3003" y="5829"/>
                    <a:pt x="2774" y="6085"/>
                    <a:pt x="2495" y="6085"/>
                  </a:cubicBezTo>
                  <a:lnTo>
                    <a:pt x="2494" y="6085"/>
                  </a:lnTo>
                  <a:cubicBezTo>
                    <a:pt x="2213" y="6085"/>
                    <a:pt x="1985" y="5829"/>
                    <a:pt x="1985" y="5517"/>
                  </a:cubicBezTo>
                  <a:lnTo>
                    <a:pt x="1985" y="569"/>
                  </a:lnTo>
                  <a:cubicBezTo>
                    <a:pt x="1985" y="255"/>
                    <a:pt x="2214" y="0"/>
                    <a:pt x="2494" y="0"/>
                  </a:cubicBezTo>
                  <a:close/>
                  <a:moveTo>
                    <a:pt x="4479" y="0"/>
                  </a:moveTo>
                  <a:lnTo>
                    <a:pt x="4479" y="0"/>
                  </a:lnTo>
                  <a:cubicBezTo>
                    <a:pt x="4760" y="0"/>
                    <a:pt x="4988" y="255"/>
                    <a:pt x="4988" y="569"/>
                  </a:cubicBezTo>
                  <a:lnTo>
                    <a:pt x="4988" y="5517"/>
                  </a:lnTo>
                  <a:cubicBezTo>
                    <a:pt x="4988" y="5829"/>
                    <a:pt x="4760" y="6085"/>
                    <a:pt x="4479" y="6085"/>
                  </a:cubicBezTo>
                  <a:lnTo>
                    <a:pt x="4479" y="6085"/>
                  </a:lnTo>
                  <a:cubicBezTo>
                    <a:pt x="4198" y="6085"/>
                    <a:pt x="3970" y="5829"/>
                    <a:pt x="3970" y="5517"/>
                  </a:cubicBezTo>
                  <a:lnTo>
                    <a:pt x="3970" y="569"/>
                  </a:lnTo>
                  <a:cubicBezTo>
                    <a:pt x="3970" y="255"/>
                    <a:pt x="4198" y="0"/>
                    <a:pt x="4479" y="0"/>
                  </a:cubicBezTo>
                  <a:close/>
                  <a:moveTo>
                    <a:pt x="6464" y="0"/>
                  </a:moveTo>
                  <a:lnTo>
                    <a:pt x="6465" y="0"/>
                  </a:lnTo>
                  <a:cubicBezTo>
                    <a:pt x="6744" y="0"/>
                    <a:pt x="6973" y="255"/>
                    <a:pt x="6973" y="569"/>
                  </a:cubicBezTo>
                  <a:lnTo>
                    <a:pt x="6973" y="5517"/>
                  </a:lnTo>
                  <a:cubicBezTo>
                    <a:pt x="6973" y="5829"/>
                    <a:pt x="6744" y="6085"/>
                    <a:pt x="6465" y="6085"/>
                  </a:cubicBezTo>
                  <a:lnTo>
                    <a:pt x="6464" y="6085"/>
                  </a:lnTo>
                  <a:cubicBezTo>
                    <a:pt x="6184" y="6085"/>
                    <a:pt x="5955" y="5829"/>
                    <a:pt x="5955" y="5517"/>
                  </a:cubicBezTo>
                  <a:lnTo>
                    <a:pt x="5955" y="569"/>
                  </a:lnTo>
                  <a:cubicBezTo>
                    <a:pt x="5955" y="255"/>
                    <a:pt x="6184" y="0"/>
                    <a:pt x="6464" y="0"/>
                  </a:cubicBezTo>
                  <a:close/>
                  <a:moveTo>
                    <a:pt x="8449" y="0"/>
                  </a:moveTo>
                  <a:lnTo>
                    <a:pt x="8449" y="0"/>
                  </a:lnTo>
                  <a:cubicBezTo>
                    <a:pt x="8730" y="0"/>
                    <a:pt x="8958" y="255"/>
                    <a:pt x="8958" y="569"/>
                  </a:cubicBezTo>
                  <a:lnTo>
                    <a:pt x="8958" y="5517"/>
                  </a:lnTo>
                  <a:cubicBezTo>
                    <a:pt x="8958" y="5829"/>
                    <a:pt x="8730" y="6085"/>
                    <a:pt x="8449" y="6085"/>
                  </a:cubicBezTo>
                  <a:lnTo>
                    <a:pt x="8449" y="6085"/>
                  </a:lnTo>
                  <a:cubicBezTo>
                    <a:pt x="8168" y="6085"/>
                    <a:pt x="7939" y="5829"/>
                    <a:pt x="7939" y="5517"/>
                  </a:cubicBezTo>
                  <a:lnTo>
                    <a:pt x="7939" y="569"/>
                  </a:lnTo>
                  <a:cubicBezTo>
                    <a:pt x="7939" y="255"/>
                    <a:pt x="8168" y="0"/>
                    <a:pt x="8449" y="0"/>
                  </a:cubicBezTo>
                  <a:close/>
                  <a:moveTo>
                    <a:pt x="10434" y="0"/>
                  </a:moveTo>
                  <a:lnTo>
                    <a:pt x="10434" y="0"/>
                  </a:lnTo>
                  <a:cubicBezTo>
                    <a:pt x="10714" y="0"/>
                    <a:pt x="10944" y="255"/>
                    <a:pt x="10944" y="569"/>
                  </a:cubicBezTo>
                  <a:lnTo>
                    <a:pt x="10944" y="5517"/>
                  </a:lnTo>
                  <a:cubicBezTo>
                    <a:pt x="10944" y="5829"/>
                    <a:pt x="10714" y="6085"/>
                    <a:pt x="10434" y="6085"/>
                  </a:cubicBezTo>
                  <a:cubicBezTo>
                    <a:pt x="10153" y="6085"/>
                    <a:pt x="9925" y="5829"/>
                    <a:pt x="9925" y="5517"/>
                  </a:cubicBezTo>
                  <a:lnTo>
                    <a:pt x="9925" y="569"/>
                  </a:lnTo>
                  <a:cubicBezTo>
                    <a:pt x="9925" y="255"/>
                    <a:pt x="10153" y="0"/>
                    <a:pt x="10434" y="0"/>
                  </a:cubicBezTo>
                  <a:close/>
                  <a:moveTo>
                    <a:pt x="12419" y="0"/>
                  </a:moveTo>
                  <a:lnTo>
                    <a:pt x="12419" y="0"/>
                  </a:lnTo>
                  <a:cubicBezTo>
                    <a:pt x="12700" y="0"/>
                    <a:pt x="12928" y="255"/>
                    <a:pt x="12928" y="569"/>
                  </a:cubicBezTo>
                  <a:lnTo>
                    <a:pt x="12928" y="5517"/>
                  </a:lnTo>
                  <a:cubicBezTo>
                    <a:pt x="12928" y="5829"/>
                    <a:pt x="12700" y="6085"/>
                    <a:pt x="12419" y="6085"/>
                  </a:cubicBezTo>
                  <a:lnTo>
                    <a:pt x="12419" y="6085"/>
                  </a:lnTo>
                  <a:cubicBezTo>
                    <a:pt x="12139" y="6085"/>
                    <a:pt x="11910" y="5829"/>
                    <a:pt x="11910" y="5517"/>
                  </a:cubicBezTo>
                  <a:lnTo>
                    <a:pt x="11910" y="569"/>
                  </a:lnTo>
                  <a:cubicBezTo>
                    <a:pt x="11910" y="255"/>
                    <a:pt x="12139" y="0"/>
                    <a:pt x="12419" y="0"/>
                  </a:cubicBezTo>
                  <a:close/>
                  <a:moveTo>
                    <a:pt x="14404" y="0"/>
                  </a:moveTo>
                  <a:lnTo>
                    <a:pt x="14405" y="0"/>
                  </a:lnTo>
                  <a:cubicBezTo>
                    <a:pt x="14684" y="0"/>
                    <a:pt x="14914" y="255"/>
                    <a:pt x="14914" y="569"/>
                  </a:cubicBezTo>
                  <a:lnTo>
                    <a:pt x="14914" y="5517"/>
                  </a:lnTo>
                  <a:cubicBezTo>
                    <a:pt x="14914" y="5829"/>
                    <a:pt x="14684" y="6085"/>
                    <a:pt x="14405" y="6085"/>
                  </a:cubicBezTo>
                  <a:lnTo>
                    <a:pt x="14404" y="6085"/>
                  </a:lnTo>
                  <a:cubicBezTo>
                    <a:pt x="14124" y="6085"/>
                    <a:pt x="13895" y="5829"/>
                    <a:pt x="13895" y="5517"/>
                  </a:cubicBezTo>
                  <a:lnTo>
                    <a:pt x="13895" y="569"/>
                  </a:lnTo>
                  <a:cubicBezTo>
                    <a:pt x="13895" y="255"/>
                    <a:pt x="14124" y="0"/>
                    <a:pt x="14404" y="0"/>
                  </a:cubicBezTo>
                  <a:close/>
                  <a:moveTo>
                    <a:pt x="509" y="0"/>
                  </a:moveTo>
                  <a:lnTo>
                    <a:pt x="509" y="0"/>
                  </a:lnTo>
                  <a:cubicBezTo>
                    <a:pt x="790" y="0"/>
                    <a:pt x="1018" y="255"/>
                    <a:pt x="1018" y="569"/>
                  </a:cubicBezTo>
                  <a:lnTo>
                    <a:pt x="1018" y="5517"/>
                  </a:lnTo>
                  <a:cubicBezTo>
                    <a:pt x="1018" y="5829"/>
                    <a:pt x="790" y="6085"/>
                    <a:pt x="509" y="6085"/>
                  </a:cubicBezTo>
                  <a:lnTo>
                    <a:pt x="509" y="6085"/>
                  </a:lnTo>
                  <a:cubicBezTo>
                    <a:pt x="228" y="6085"/>
                    <a:pt x="0" y="5829"/>
                    <a:pt x="0" y="5517"/>
                  </a:cubicBezTo>
                  <a:lnTo>
                    <a:pt x="0" y="569"/>
                  </a:lnTo>
                  <a:cubicBezTo>
                    <a:pt x="0" y="255"/>
                    <a:pt x="228" y="0"/>
                    <a:pt x="509" y="0"/>
                  </a:cubicBez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21"/>
            <p:cNvSpPr/>
            <p:nvPr/>
          </p:nvSpPr>
          <p:spPr>
            <a:xfrm>
              <a:off x="2464098" y="2810582"/>
              <a:ext cx="685142" cy="700541"/>
            </a:xfrm>
            <a:custGeom>
              <a:avLst/>
              <a:gdLst/>
              <a:ahLst/>
              <a:cxnLst/>
              <a:rect l="l" t="t" r="r" b="b"/>
              <a:pathLst>
                <a:path w="26296" h="26887" extrusionOk="0">
                  <a:moveTo>
                    <a:pt x="20272" y="22739"/>
                  </a:moveTo>
                  <a:cubicBezTo>
                    <a:pt x="20272" y="22739"/>
                    <a:pt x="14975" y="26807"/>
                    <a:pt x="4367" y="25192"/>
                  </a:cubicBezTo>
                  <a:cubicBezTo>
                    <a:pt x="4424" y="26140"/>
                    <a:pt x="4637" y="26886"/>
                    <a:pt x="5444" y="26886"/>
                  </a:cubicBezTo>
                  <a:lnTo>
                    <a:pt x="12235" y="26886"/>
                  </a:lnTo>
                  <a:lnTo>
                    <a:pt x="19028" y="26886"/>
                  </a:lnTo>
                  <a:cubicBezTo>
                    <a:pt x="20123" y="26886"/>
                    <a:pt x="20123" y="25512"/>
                    <a:pt x="20123" y="24125"/>
                  </a:cubicBezTo>
                  <a:close/>
                  <a:moveTo>
                    <a:pt x="0" y="1"/>
                  </a:moveTo>
                  <a:lnTo>
                    <a:pt x="5177" y="1754"/>
                  </a:lnTo>
                  <a:lnTo>
                    <a:pt x="2012" y="2285"/>
                  </a:lnTo>
                  <a:close/>
                  <a:moveTo>
                    <a:pt x="23993" y="4394"/>
                  </a:moveTo>
                  <a:lnTo>
                    <a:pt x="24501" y="16881"/>
                  </a:lnTo>
                  <a:cubicBezTo>
                    <a:pt x="24521" y="17951"/>
                    <a:pt x="25585" y="18299"/>
                    <a:pt x="26295" y="17926"/>
                  </a:cubicBezTo>
                  <a:lnTo>
                    <a:pt x="25390" y="4224"/>
                  </a:lnTo>
                  <a:lnTo>
                    <a:pt x="22376" y="3061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21"/>
            <p:cNvSpPr/>
            <p:nvPr/>
          </p:nvSpPr>
          <p:spPr>
            <a:xfrm>
              <a:off x="2464098" y="2765533"/>
              <a:ext cx="588322" cy="45075"/>
            </a:xfrm>
            <a:custGeom>
              <a:avLst/>
              <a:gdLst/>
              <a:ahLst/>
              <a:cxnLst/>
              <a:rect l="l" t="t" r="r" b="b"/>
              <a:pathLst>
                <a:path w="22580" h="1730" extrusionOk="0">
                  <a:moveTo>
                    <a:pt x="0" y="1730"/>
                  </a:moveTo>
                  <a:lnTo>
                    <a:pt x="22579" y="1730"/>
                  </a:lnTo>
                  <a:lnTo>
                    <a:pt x="21078" y="0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21"/>
            <p:cNvSpPr/>
            <p:nvPr/>
          </p:nvSpPr>
          <p:spPr>
            <a:xfrm>
              <a:off x="2464098" y="2765533"/>
              <a:ext cx="588322" cy="45075"/>
            </a:xfrm>
            <a:custGeom>
              <a:avLst/>
              <a:gdLst/>
              <a:ahLst/>
              <a:cxnLst/>
              <a:rect l="l" t="t" r="r" b="b"/>
              <a:pathLst>
                <a:path w="22580" h="1730" extrusionOk="0">
                  <a:moveTo>
                    <a:pt x="0" y="1730"/>
                  </a:moveTo>
                  <a:lnTo>
                    <a:pt x="21078" y="0"/>
                  </a:lnTo>
                  <a:lnTo>
                    <a:pt x="22579" y="1730"/>
                  </a:lnTo>
                  <a:close/>
                </a:path>
              </a:pathLst>
            </a:custGeom>
            <a:solidFill>
              <a:srgbClr val="221712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p222"/>
          <p:cNvSpPr txBox="1">
            <a:spLocks noGrp="1"/>
          </p:cNvSpPr>
          <p:nvPr>
            <p:ph type="subTitle" idx="1"/>
          </p:nvPr>
        </p:nvSpPr>
        <p:spPr>
          <a:xfrm>
            <a:off x="1226400" y="1340200"/>
            <a:ext cx="7370400" cy="25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“Nothing in the world can take the place of Persistence. Talent will not; nothing is more common than unsuccessful men with talent. Genius will not; unrewarded genius is almost a proverb. Education will not; the world is full of educated derelicts. Persistence and Determination alone are omnipotent. The slogan “Press On” has solved and will always solve the problems of the human race.”</a:t>
            </a:r>
            <a:endParaRPr sz="2000"/>
          </a:p>
        </p:txBody>
      </p:sp>
      <p:sp>
        <p:nvSpPr>
          <p:cNvPr id="4191" name="Google Shape;4191;p222"/>
          <p:cNvSpPr txBox="1">
            <a:spLocks noGrp="1"/>
          </p:cNvSpPr>
          <p:nvPr>
            <p:ph type="title"/>
          </p:nvPr>
        </p:nvSpPr>
        <p:spPr>
          <a:xfrm>
            <a:off x="5046850" y="3670400"/>
            <a:ext cx="3884700" cy="10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—Calvin Coolidge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30th US President</a:t>
            </a:r>
            <a:endParaRPr/>
          </a:p>
        </p:txBody>
      </p:sp>
      <p:grpSp>
        <p:nvGrpSpPr>
          <p:cNvPr id="4192" name="Google Shape;4192;p222"/>
          <p:cNvGrpSpPr/>
          <p:nvPr/>
        </p:nvGrpSpPr>
        <p:grpSpPr>
          <a:xfrm rot="1321903">
            <a:off x="269913" y="3783417"/>
            <a:ext cx="1478259" cy="1123858"/>
            <a:chOff x="2380435" y="4340636"/>
            <a:chExt cx="1056035" cy="802859"/>
          </a:xfrm>
        </p:grpSpPr>
        <p:sp>
          <p:nvSpPr>
            <p:cNvPr id="4193" name="Google Shape;4193;p222"/>
            <p:cNvSpPr/>
            <p:nvPr/>
          </p:nvSpPr>
          <p:spPr>
            <a:xfrm>
              <a:off x="2522930" y="4772002"/>
              <a:ext cx="771020" cy="307840"/>
            </a:xfrm>
            <a:custGeom>
              <a:avLst/>
              <a:gdLst/>
              <a:ahLst/>
              <a:cxnLst/>
              <a:rect l="l" t="t" r="r" b="b"/>
              <a:pathLst>
                <a:path w="29592" h="11815" extrusionOk="0">
                  <a:moveTo>
                    <a:pt x="29591" y="2426"/>
                  </a:moveTo>
                  <a:lnTo>
                    <a:pt x="29591" y="11814"/>
                  </a:lnTo>
                  <a:lnTo>
                    <a:pt x="0" y="11814"/>
                  </a:lnTo>
                  <a:lnTo>
                    <a:pt x="0" y="2426"/>
                  </a:lnTo>
                  <a:cubicBezTo>
                    <a:pt x="693" y="2632"/>
                    <a:pt x="1426" y="2744"/>
                    <a:pt x="2187" y="2744"/>
                  </a:cubicBezTo>
                  <a:cubicBezTo>
                    <a:pt x="4545" y="2744"/>
                    <a:pt x="6653" y="1677"/>
                    <a:pt x="8058" y="1"/>
                  </a:cubicBezTo>
                  <a:cubicBezTo>
                    <a:pt x="9797" y="1697"/>
                    <a:pt x="12173" y="2744"/>
                    <a:pt x="14796" y="2744"/>
                  </a:cubicBezTo>
                  <a:cubicBezTo>
                    <a:pt x="17418" y="2744"/>
                    <a:pt x="19795" y="1697"/>
                    <a:pt x="21535" y="1"/>
                  </a:cubicBezTo>
                  <a:cubicBezTo>
                    <a:pt x="22938" y="1677"/>
                    <a:pt x="25047" y="2744"/>
                    <a:pt x="27405" y="2744"/>
                  </a:cubicBezTo>
                  <a:cubicBezTo>
                    <a:pt x="28165" y="2744"/>
                    <a:pt x="28899" y="2632"/>
                    <a:pt x="29591" y="2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22"/>
            <p:cNvSpPr/>
            <p:nvPr/>
          </p:nvSpPr>
          <p:spPr>
            <a:xfrm>
              <a:off x="2522930" y="4772002"/>
              <a:ext cx="771020" cy="307840"/>
            </a:xfrm>
            <a:custGeom>
              <a:avLst/>
              <a:gdLst/>
              <a:ahLst/>
              <a:cxnLst/>
              <a:rect l="l" t="t" r="r" b="b"/>
              <a:pathLst>
                <a:path w="29592" h="11815" extrusionOk="0">
                  <a:moveTo>
                    <a:pt x="29591" y="2426"/>
                  </a:moveTo>
                  <a:lnTo>
                    <a:pt x="29591" y="11814"/>
                  </a:lnTo>
                  <a:lnTo>
                    <a:pt x="0" y="11814"/>
                  </a:lnTo>
                  <a:lnTo>
                    <a:pt x="0" y="2426"/>
                  </a:lnTo>
                  <a:cubicBezTo>
                    <a:pt x="693" y="2632"/>
                    <a:pt x="1426" y="2744"/>
                    <a:pt x="2187" y="2744"/>
                  </a:cubicBezTo>
                  <a:cubicBezTo>
                    <a:pt x="4545" y="2744"/>
                    <a:pt x="6653" y="1677"/>
                    <a:pt x="8058" y="1"/>
                  </a:cubicBezTo>
                  <a:cubicBezTo>
                    <a:pt x="9797" y="1697"/>
                    <a:pt x="12173" y="2744"/>
                    <a:pt x="14796" y="2744"/>
                  </a:cubicBezTo>
                  <a:cubicBezTo>
                    <a:pt x="17418" y="2744"/>
                    <a:pt x="19795" y="1697"/>
                    <a:pt x="21535" y="1"/>
                  </a:cubicBezTo>
                  <a:cubicBezTo>
                    <a:pt x="22938" y="1677"/>
                    <a:pt x="25047" y="2744"/>
                    <a:pt x="27405" y="2744"/>
                  </a:cubicBezTo>
                  <a:cubicBezTo>
                    <a:pt x="28165" y="2744"/>
                    <a:pt x="28899" y="2632"/>
                    <a:pt x="29591" y="2426"/>
                  </a:cubicBezTo>
                  <a:close/>
                </a:path>
              </a:pathLst>
            </a:custGeom>
            <a:solidFill>
              <a:srgbClr val="221712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22"/>
            <p:cNvSpPr/>
            <p:nvPr/>
          </p:nvSpPr>
          <p:spPr>
            <a:xfrm>
              <a:off x="2380435" y="4340636"/>
              <a:ext cx="1056035" cy="502861"/>
            </a:xfrm>
            <a:custGeom>
              <a:avLst/>
              <a:gdLst/>
              <a:ahLst/>
              <a:cxnLst/>
              <a:rect l="l" t="t" r="r" b="b"/>
              <a:pathLst>
                <a:path w="40531" h="19300" extrusionOk="0">
                  <a:moveTo>
                    <a:pt x="20265" y="1"/>
                  </a:moveTo>
                  <a:cubicBezTo>
                    <a:pt x="23972" y="1"/>
                    <a:pt x="27191" y="2091"/>
                    <a:pt x="28807" y="5158"/>
                  </a:cubicBezTo>
                  <a:cubicBezTo>
                    <a:pt x="29985" y="4417"/>
                    <a:pt x="31379" y="3989"/>
                    <a:pt x="32874" y="3989"/>
                  </a:cubicBezTo>
                  <a:cubicBezTo>
                    <a:pt x="37102" y="3989"/>
                    <a:pt x="40530" y="7416"/>
                    <a:pt x="40530" y="11645"/>
                  </a:cubicBezTo>
                  <a:cubicBezTo>
                    <a:pt x="40530" y="15873"/>
                    <a:pt x="37102" y="19300"/>
                    <a:pt x="32874" y="19300"/>
                  </a:cubicBezTo>
                  <a:cubicBezTo>
                    <a:pt x="30516" y="19300"/>
                    <a:pt x="28406" y="18234"/>
                    <a:pt x="27003" y="16557"/>
                  </a:cubicBezTo>
                  <a:cubicBezTo>
                    <a:pt x="25264" y="18253"/>
                    <a:pt x="22887" y="19300"/>
                    <a:pt x="20265" y="19300"/>
                  </a:cubicBezTo>
                  <a:cubicBezTo>
                    <a:pt x="17642" y="19300"/>
                    <a:pt x="15266" y="18253"/>
                    <a:pt x="13527" y="16557"/>
                  </a:cubicBezTo>
                  <a:cubicBezTo>
                    <a:pt x="12122" y="18234"/>
                    <a:pt x="10014" y="19300"/>
                    <a:pt x="7656" y="19300"/>
                  </a:cubicBezTo>
                  <a:cubicBezTo>
                    <a:pt x="3428" y="19300"/>
                    <a:pt x="1" y="15873"/>
                    <a:pt x="1" y="11645"/>
                  </a:cubicBezTo>
                  <a:cubicBezTo>
                    <a:pt x="1" y="7416"/>
                    <a:pt x="3428" y="3989"/>
                    <a:pt x="7656" y="3989"/>
                  </a:cubicBezTo>
                  <a:cubicBezTo>
                    <a:pt x="9150" y="3989"/>
                    <a:pt x="10543" y="4417"/>
                    <a:pt x="11723" y="5158"/>
                  </a:cubicBezTo>
                  <a:cubicBezTo>
                    <a:pt x="13338" y="2091"/>
                    <a:pt x="16557" y="1"/>
                    <a:pt x="20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22"/>
            <p:cNvSpPr/>
            <p:nvPr/>
          </p:nvSpPr>
          <p:spPr>
            <a:xfrm>
              <a:off x="2483509" y="5079816"/>
              <a:ext cx="849862" cy="63678"/>
            </a:xfrm>
            <a:custGeom>
              <a:avLst/>
              <a:gdLst/>
              <a:ahLst/>
              <a:cxnLst/>
              <a:rect l="l" t="t" r="r" b="b"/>
              <a:pathLst>
                <a:path w="32618" h="2444" extrusionOk="0">
                  <a:moveTo>
                    <a:pt x="0" y="0"/>
                  </a:moveTo>
                  <a:lnTo>
                    <a:pt x="32617" y="0"/>
                  </a:lnTo>
                  <a:lnTo>
                    <a:pt x="32617" y="2444"/>
                  </a:lnTo>
                  <a:lnTo>
                    <a:pt x="0" y="24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22"/>
            <p:cNvSpPr/>
            <p:nvPr/>
          </p:nvSpPr>
          <p:spPr>
            <a:xfrm>
              <a:off x="2449142" y="4399259"/>
              <a:ext cx="918595" cy="328580"/>
            </a:xfrm>
            <a:custGeom>
              <a:avLst/>
              <a:gdLst/>
              <a:ahLst/>
              <a:cxnLst/>
              <a:rect l="l" t="t" r="r" b="b"/>
              <a:pathLst>
                <a:path w="35256" h="12611" extrusionOk="0">
                  <a:moveTo>
                    <a:pt x="1447" y="10358"/>
                  </a:moveTo>
                  <a:cubicBezTo>
                    <a:pt x="2069" y="10358"/>
                    <a:pt x="2573" y="10862"/>
                    <a:pt x="2573" y="11484"/>
                  </a:cubicBezTo>
                  <a:cubicBezTo>
                    <a:pt x="2573" y="12107"/>
                    <a:pt x="2069" y="12610"/>
                    <a:pt x="1447" y="12610"/>
                  </a:cubicBezTo>
                  <a:cubicBezTo>
                    <a:pt x="826" y="12610"/>
                    <a:pt x="321" y="12107"/>
                    <a:pt x="321" y="11484"/>
                  </a:cubicBezTo>
                  <a:cubicBezTo>
                    <a:pt x="321" y="10862"/>
                    <a:pt x="826" y="10358"/>
                    <a:pt x="1447" y="10358"/>
                  </a:cubicBezTo>
                  <a:close/>
                  <a:moveTo>
                    <a:pt x="15633" y="0"/>
                  </a:moveTo>
                  <a:cubicBezTo>
                    <a:pt x="17551" y="0"/>
                    <a:pt x="19107" y="1555"/>
                    <a:pt x="19107" y="3475"/>
                  </a:cubicBezTo>
                  <a:cubicBezTo>
                    <a:pt x="19107" y="5393"/>
                    <a:pt x="17551" y="6949"/>
                    <a:pt x="15633" y="6949"/>
                  </a:cubicBezTo>
                  <a:cubicBezTo>
                    <a:pt x="13714" y="6949"/>
                    <a:pt x="12159" y="5393"/>
                    <a:pt x="12159" y="3475"/>
                  </a:cubicBezTo>
                  <a:cubicBezTo>
                    <a:pt x="12159" y="1555"/>
                    <a:pt x="13714" y="0"/>
                    <a:pt x="15633" y="0"/>
                  </a:cubicBezTo>
                  <a:close/>
                  <a:moveTo>
                    <a:pt x="10519" y="3539"/>
                  </a:moveTo>
                  <a:cubicBezTo>
                    <a:pt x="11033" y="3539"/>
                    <a:pt x="11451" y="3957"/>
                    <a:pt x="11451" y="4472"/>
                  </a:cubicBezTo>
                  <a:cubicBezTo>
                    <a:pt x="11451" y="4987"/>
                    <a:pt x="11033" y="5404"/>
                    <a:pt x="10519" y="5404"/>
                  </a:cubicBezTo>
                  <a:cubicBezTo>
                    <a:pt x="10003" y="5404"/>
                    <a:pt x="9585" y="4987"/>
                    <a:pt x="9585" y="4472"/>
                  </a:cubicBezTo>
                  <a:cubicBezTo>
                    <a:pt x="9585" y="3957"/>
                    <a:pt x="10003" y="3539"/>
                    <a:pt x="10519" y="3539"/>
                  </a:cubicBezTo>
                  <a:close/>
                  <a:moveTo>
                    <a:pt x="20877" y="1802"/>
                  </a:moveTo>
                  <a:cubicBezTo>
                    <a:pt x="21320" y="1802"/>
                    <a:pt x="21680" y="2162"/>
                    <a:pt x="21680" y="2606"/>
                  </a:cubicBezTo>
                  <a:cubicBezTo>
                    <a:pt x="21680" y="3050"/>
                    <a:pt x="21320" y="3411"/>
                    <a:pt x="20877" y="3411"/>
                  </a:cubicBezTo>
                  <a:cubicBezTo>
                    <a:pt x="20433" y="3411"/>
                    <a:pt x="20073" y="3050"/>
                    <a:pt x="20073" y="2606"/>
                  </a:cubicBezTo>
                  <a:cubicBezTo>
                    <a:pt x="20073" y="2162"/>
                    <a:pt x="20433" y="1802"/>
                    <a:pt x="20877" y="1802"/>
                  </a:cubicBezTo>
                  <a:close/>
                  <a:moveTo>
                    <a:pt x="32360" y="3732"/>
                  </a:moveTo>
                  <a:cubicBezTo>
                    <a:pt x="33709" y="3732"/>
                    <a:pt x="34804" y="4827"/>
                    <a:pt x="34804" y="6177"/>
                  </a:cubicBezTo>
                  <a:cubicBezTo>
                    <a:pt x="34804" y="7527"/>
                    <a:pt x="33709" y="8621"/>
                    <a:pt x="32360" y="8621"/>
                  </a:cubicBezTo>
                  <a:cubicBezTo>
                    <a:pt x="31010" y="8621"/>
                    <a:pt x="29915" y="7527"/>
                    <a:pt x="29915" y="6177"/>
                  </a:cubicBezTo>
                  <a:cubicBezTo>
                    <a:pt x="29915" y="4827"/>
                    <a:pt x="31010" y="3732"/>
                    <a:pt x="32360" y="3732"/>
                  </a:cubicBezTo>
                  <a:close/>
                  <a:moveTo>
                    <a:pt x="34257" y="10100"/>
                  </a:moveTo>
                  <a:cubicBezTo>
                    <a:pt x="34808" y="10100"/>
                    <a:pt x="35255" y="10547"/>
                    <a:pt x="35255" y="11098"/>
                  </a:cubicBezTo>
                  <a:cubicBezTo>
                    <a:pt x="35255" y="11649"/>
                    <a:pt x="34808" y="12095"/>
                    <a:pt x="34257" y="12095"/>
                  </a:cubicBezTo>
                  <a:cubicBezTo>
                    <a:pt x="33706" y="12095"/>
                    <a:pt x="33260" y="11649"/>
                    <a:pt x="33260" y="11098"/>
                  </a:cubicBezTo>
                  <a:cubicBezTo>
                    <a:pt x="33260" y="10547"/>
                    <a:pt x="33706" y="10100"/>
                    <a:pt x="34257" y="10100"/>
                  </a:cubicBezTo>
                  <a:close/>
                  <a:moveTo>
                    <a:pt x="28918" y="2831"/>
                  </a:moveTo>
                  <a:cubicBezTo>
                    <a:pt x="29184" y="2831"/>
                    <a:pt x="29400" y="3048"/>
                    <a:pt x="29400" y="3314"/>
                  </a:cubicBezTo>
                  <a:cubicBezTo>
                    <a:pt x="29400" y="3580"/>
                    <a:pt x="29184" y="3796"/>
                    <a:pt x="28918" y="3796"/>
                  </a:cubicBezTo>
                  <a:cubicBezTo>
                    <a:pt x="28652" y="3796"/>
                    <a:pt x="28435" y="3580"/>
                    <a:pt x="28435" y="3314"/>
                  </a:cubicBezTo>
                  <a:cubicBezTo>
                    <a:pt x="28435" y="3048"/>
                    <a:pt x="28652" y="2831"/>
                    <a:pt x="28918" y="2831"/>
                  </a:cubicBezTo>
                  <a:close/>
                  <a:moveTo>
                    <a:pt x="3216" y="3539"/>
                  </a:moveTo>
                  <a:cubicBezTo>
                    <a:pt x="4993" y="3539"/>
                    <a:pt x="6433" y="4979"/>
                    <a:pt x="6433" y="6756"/>
                  </a:cubicBezTo>
                  <a:cubicBezTo>
                    <a:pt x="6433" y="8532"/>
                    <a:pt x="4993" y="9971"/>
                    <a:pt x="3216" y="9971"/>
                  </a:cubicBezTo>
                  <a:cubicBezTo>
                    <a:pt x="1440" y="9971"/>
                    <a:pt x="0" y="8532"/>
                    <a:pt x="0" y="6756"/>
                  </a:cubicBezTo>
                  <a:cubicBezTo>
                    <a:pt x="0" y="4979"/>
                    <a:pt x="1440" y="3539"/>
                    <a:pt x="3216" y="3539"/>
                  </a:cubicBezTo>
                  <a:close/>
                </a:path>
              </a:pathLst>
            </a:custGeom>
            <a:solidFill>
              <a:srgbClr val="F3F3F3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22"/>
            <p:cNvSpPr/>
            <p:nvPr/>
          </p:nvSpPr>
          <p:spPr>
            <a:xfrm>
              <a:off x="2590751" y="4772002"/>
              <a:ext cx="635325" cy="307840"/>
            </a:xfrm>
            <a:custGeom>
              <a:avLst/>
              <a:gdLst/>
              <a:ahLst/>
              <a:cxnLst/>
              <a:rect l="l" t="t" r="r" b="b"/>
              <a:pathLst>
                <a:path w="24384" h="11815" extrusionOk="0">
                  <a:moveTo>
                    <a:pt x="6370" y="11814"/>
                  </a:moveTo>
                  <a:lnTo>
                    <a:pt x="4504" y="11814"/>
                  </a:lnTo>
                  <a:lnTo>
                    <a:pt x="4504" y="952"/>
                  </a:lnTo>
                  <a:cubicBezTo>
                    <a:pt x="4848" y="663"/>
                    <a:pt x="5166" y="346"/>
                    <a:pt x="5455" y="1"/>
                  </a:cubicBezTo>
                  <a:cubicBezTo>
                    <a:pt x="5744" y="282"/>
                    <a:pt x="6049" y="546"/>
                    <a:pt x="6370" y="789"/>
                  </a:cubicBezTo>
                  <a:lnTo>
                    <a:pt x="6370" y="11814"/>
                  </a:lnTo>
                  <a:close/>
                  <a:moveTo>
                    <a:pt x="10874" y="11814"/>
                  </a:moveTo>
                  <a:lnTo>
                    <a:pt x="9008" y="11814"/>
                  </a:lnTo>
                  <a:lnTo>
                    <a:pt x="9008" y="2206"/>
                  </a:lnTo>
                  <a:cubicBezTo>
                    <a:pt x="9605" y="2415"/>
                    <a:pt x="10230" y="2566"/>
                    <a:pt x="10874" y="2654"/>
                  </a:cubicBezTo>
                  <a:close/>
                  <a:moveTo>
                    <a:pt x="15378" y="11814"/>
                  </a:moveTo>
                  <a:lnTo>
                    <a:pt x="13512" y="11814"/>
                  </a:lnTo>
                  <a:lnTo>
                    <a:pt x="13512" y="2654"/>
                  </a:lnTo>
                  <a:cubicBezTo>
                    <a:pt x="14156" y="2565"/>
                    <a:pt x="14780" y="2414"/>
                    <a:pt x="15378" y="2205"/>
                  </a:cubicBezTo>
                  <a:close/>
                  <a:moveTo>
                    <a:pt x="19881" y="11814"/>
                  </a:moveTo>
                  <a:lnTo>
                    <a:pt x="18015" y="11814"/>
                  </a:lnTo>
                  <a:lnTo>
                    <a:pt x="18015" y="789"/>
                  </a:lnTo>
                  <a:cubicBezTo>
                    <a:pt x="18336" y="546"/>
                    <a:pt x="18643" y="282"/>
                    <a:pt x="18931" y="1"/>
                  </a:cubicBezTo>
                  <a:cubicBezTo>
                    <a:pt x="19219" y="344"/>
                    <a:pt x="19537" y="662"/>
                    <a:pt x="19881" y="952"/>
                  </a:cubicBezTo>
                  <a:lnTo>
                    <a:pt x="19881" y="11814"/>
                  </a:lnTo>
                  <a:close/>
                  <a:moveTo>
                    <a:pt x="24384" y="11814"/>
                  </a:moveTo>
                  <a:lnTo>
                    <a:pt x="22518" y="11814"/>
                  </a:lnTo>
                  <a:lnTo>
                    <a:pt x="22518" y="2397"/>
                  </a:lnTo>
                  <a:cubicBezTo>
                    <a:pt x="23112" y="2582"/>
                    <a:pt x="23738" y="2698"/>
                    <a:pt x="24384" y="2733"/>
                  </a:cubicBezTo>
                  <a:close/>
                  <a:moveTo>
                    <a:pt x="1867" y="2398"/>
                  </a:moveTo>
                  <a:lnTo>
                    <a:pt x="1867" y="11814"/>
                  </a:lnTo>
                  <a:lnTo>
                    <a:pt x="1" y="11814"/>
                  </a:lnTo>
                  <a:lnTo>
                    <a:pt x="1" y="2733"/>
                  </a:lnTo>
                  <a:cubicBezTo>
                    <a:pt x="647" y="2698"/>
                    <a:pt x="1273" y="2583"/>
                    <a:pt x="1867" y="2398"/>
                  </a:cubicBezTo>
                  <a:close/>
                </a:path>
              </a:pathLst>
            </a:custGeom>
            <a:solidFill>
              <a:srgbClr val="221712">
                <a:alpha val="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9" name="Google Shape;4199;p222"/>
          <p:cNvSpPr txBox="1"/>
          <p:nvPr/>
        </p:nvSpPr>
        <p:spPr>
          <a:xfrm>
            <a:off x="2905800" y="526700"/>
            <a:ext cx="3332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2"/>
                </a:solidFill>
                <a:latin typeface="Athiti"/>
                <a:ea typeface="Athiti"/>
                <a:cs typeface="Athiti"/>
                <a:sym typeface="Athiti"/>
              </a:rPr>
              <a:t>PERSISTENCE</a:t>
            </a:r>
            <a:endParaRPr sz="22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223"/>
          <p:cNvSpPr txBox="1">
            <a:spLocks noGrp="1"/>
          </p:cNvSpPr>
          <p:nvPr>
            <p:ph type="title"/>
          </p:nvPr>
        </p:nvSpPr>
        <p:spPr>
          <a:xfrm>
            <a:off x="965800" y="398025"/>
            <a:ext cx="4315500" cy="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SANITATION</a:t>
            </a:r>
            <a:endParaRPr/>
          </a:p>
        </p:txBody>
      </p:sp>
      <p:sp>
        <p:nvSpPr>
          <p:cNvPr id="4205" name="Google Shape;4205;p223"/>
          <p:cNvSpPr txBox="1">
            <a:spLocks noGrp="1"/>
          </p:cNvSpPr>
          <p:nvPr>
            <p:ph type="subTitle" idx="1"/>
          </p:nvPr>
        </p:nvSpPr>
        <p:spPr>
          <a:xfrm>
            <a:off x="1173550" y="1231575"/>
            <a:ext cx="42477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Create Games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Visuals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Practical Applications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Audio Reviews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Practice Tests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</a:rPr>
              <a:t>Build it into your program.</a:t>
            </a:r>
            <a:endParaRPr sz="23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</a:rPr>
              <a:t>Reinforce every day, with every activity to make it habit.</a:t>
            </a:r>
            <a:endParaRPr sz="23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6" name="Google Shape;4206;p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1126" y="398026"/>
            <a:ext cx="3347550" cy="416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1" name="Google Shape;4211;p224"/>
          <p:cNvSpPr txBox="1">
            <a:spLocks noGrp="1"/>
          </p:cNvSpPr>
          <p:nvPr>
            <p:ph type="title"/>
          </p:nvPr>
        </p:nvSpPr>
        <p:spPr>
          <a:xfrm>
            <a:off x="425000" y="179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ALLERGIES: </a:t>
            </a:r>
            <a:r>
              <a:rPr lang="en">
                <a:solidFill>
                  <a:schemeClr val="accent2"/>
                </a:solidFill>
              </a:rPr>
              <a:t>THE BIG 9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212" name="Google Shape;4212;p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450" y="905550"/>
            <a:ext cx="5201849" cy="28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13" name="Google Shape;4213;p224"/>
          <p:cNvSpPr txBox="1"/>
          <p:nvPr/>
        </p:nvSpPr>
        <p:spPr>
          <a:xfrm>
            <a:off x="5819700" y="953850"/>
            <a:ext cx="33243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22222"/>
                </a:solidFill>
                <a:latin typeface="Heebo"/>
                <a:ea typeface="Heebo"/>
                <a:cs typeface="Heebo"/>
                <a:sym typeface="Heebo"/>
              </a:rPr>
              <a:t>Awareness and Training: </a:t>
            </a:r>
            <a:endParaRPr sz="1100" b="1">
              <a:latin typeface="Heebo"/>
              <a:ea typeface="Heebo"/>
              <a:cs typeface="Heebo"/>
              <a:sym typeface="Heeb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22222"/>
                </a:solidFill>
                <a:latin typeface="Heebo Medium"/>
                <a:ea typeface="Heebo Medium"/>
                <a:cs typeface="Heebo Medium"/>
                <a:sym typeface="Heebo Medium"/>
              </a:rPr>
              <a:t>Employees must complete training on the nine major food allergens, their risks, and how to recognize the symptoms of an allergic reaction.</a:t>
            </a:r>
            <a:endParaRPr>
              <a:latin typeface="Heebo Medium"/>
              <a:ea typeface="Heebo Medium"/>
              <a:cs typeface="Heebo Medium"/>
              <a:sym typeface="Heebo Medium"/>
            </a:endParaRPr>
          </a:p>
        </p:txBody>
      </p:sp>
      <p:sp>
        <p:nvSpPr>
          <p:cNvPr id="4214" name="Google Shape;4214;p224"/>
          <p:cNvSpPr txBox="1"/>
          <p:nvPr/>
        </p:nvSpPr>
        <p:spPr>
          <a:xfrm>
            <a:off x="1474475" y="3742925"/>
            <a:ext cx="358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Heebo"/>
                <a:ea typeface="Heebo"/>
                <a:cs typeface="Heebo"/>
                <a:sym typeface="Heebo"/>
              </a:rPr>
              <a:t>*New to the 2022 FDA Food Code</a:t>
            </a:r>
            <a:endParaRPr sz="1600"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4215" name="Google Shape;4215;p224"/>
          <p:cNvSpPr txBox="1"/>
          <p:nvPr/>
        </p:nvSpPr>
        <p:spPr>
          <a:xfrm>
            <a:off x="5213100" y="2711825"/>
            <a:ext cx="6066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>
                <a:solidFill>
                  <a:schemeClr val="dk1"/>
                </a:solidFill>
              </a:rPr>
              <a:t>*</a:t>
            </a:r>
            <a:endParaRPr sz="8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0" name="Google Shape;4220;p225"/>
          <p:cNvSpPr txBox="1">
            <a:spLocks noGrp="1"/>
          </p:cNvSpPr>
          <p:nvPr>
            <p:ph type="title"/>
          </p:nvPr>
        </p:nvSpPr>
        <p:spPr>
          <a:xfrm>
            <a:off x="720000" y="4812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2"/>
                </a:solidFill>
              </a:rPr>
              <a:t>FOOD ALLERGEN TRAINING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4221" name="Google Shape;4221;p225"/>
          <p:cNvSpPr txBox="1">
            <a:spLocks noGrp="1"/>
          </p:cNvSpPr>
          <p:nvPr>
            <p:ph type="subTitle" idx="2"/>
          </p:nvPr>
        </p:nvSpPr>
        <p:spPr>
          <a:xfrm>
            <a:off x="6825600" y="1790300"/>
            <a:ext cx="23667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Cross-Contact Prevention:</a:t>
            </a:r>
            <a:r>
              <a:rPr lang="en" sz="1800"/>
              <a:t>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Staff must prevent allergen cross-contact by strictly utilizing separate prep areas, dedicated utensils, and thorough cleaning routines.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2" name="Google Shape;4222;p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300" y="1412650"/>
            <a:ext cx="6574227" cy="35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Google Shape;4227;p226"/>
          <p:cNvSpPr txBox="1">
            <a:spLocks noGrp="1"/>
          </p:cNvSpPr>
          <p:nvPr>
            <p:ph type="title"/>
          </p:nvPr>
        </p:nvSpPr>
        <p:spPr>
          <a:xfrm>
            <a:off x="720000" y="4812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2"/>
                </a:solidFill>
              </a:rPr>
              <a:t>FOOD ALLERGEN TRAINING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4228" name="Google Shape;4228;p226"/>
          <p:cNvSpPr txBox="1">
            <a:spLocks noGrp="1"/>
          </p:cNvSpPr>
          <p:nvPr>
            <p:ph type="subTitle" idx="2"/>
          </p:nvPr>
        </p:nvSpPr>
        <p:spPr>
          <a:xfrm>
            <a:off x="438500" y="1629975"/>
            <a:ext cx="2688600" cy="32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Accurate Disclosures: </a:t>
            </a:r>
            <a:r>
              <a:rPr lang="en" sz="1900"/>
              <a:t>Employees must correctly communicate allergen contents to guests and help the establishment maintain mandatory written notifications for unpackaged foods and bulk displays.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9" name="Google Shape;4229;p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074" y="1629976"/>
            <a:ext cx="5514978" cy="3008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4" name="Google Shape;4234;p227"/>
          <p:cNvSpPr txBox="1">
            <a:spLocks noGrp="1"/>
          </p:cNvSpPr>
          <p:nvPr>
            <p:ph type="title"/>
          </p:nvPr>
        </p:nvSpPr>
        <p:spPr>
          <a:xfrm>
            <a:off x="720000" y="4812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2"/>
                </a:solidFill>
              </a:rPr>
              <a:t>FOOD ALLERGEN TRAINING</a:t>
            </a:r>
            <a:endParaRPr sz="3600">
              <a:solidFill>
                <a:schemeClr val="accent2"/>
              </a:solidFill>
            </a:endParaRPr>
          </a:p>
        </p:txBody>
      </p:sp>
      <p:sp>
        <p:nvSpPr>
          <p:cNvPr id="4235" name="Google Shape;4235;p227"/>
          <p:cNvSpPr txBox="1">
            <a:spLocks noGrp="1"/>
          </p:cNvSpPr>
          <p:nvPr>
            <p:ph type="subTitle" idx="2"/>
          </p:nvPr>
        </p:nvSpPr>
        <p:spPr>
          <a:xfrm>
            <a:off x="5569925" y="1533400"/>
            <a:ext cx="2688600" cy="32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Emergency Recognition: </a:t>
            </a:r>
            <a:r>
              <a:rPr lang="en" sz="1900"/>
              <a:t>Employees are expected to recognize if a customer is showing signs of an allergic reaction so they can rapidly respond and summon medical assistance.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6" name="Google Shape;4236;p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08" y="1271587"/>
            <a:ext cx="3783726" cy="378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itchen Safety Tips by Slidesgo">
  <a:themeElements>
    <a:clrScheme name="Simple Light">
      <a:dk1>
        <a:srgbClr val="221712"/>
      </a:dk1>
      <a:lt1>
        <a:srgbClr val="F3F3F3"/>
      </a:lt1>
      <a:dk2>
        <a:srgbClr val="ECE6D3"/>
      </a:dk2>
      <a:lt2>
        <a:srgbClr val="C0BFB2"/>
      </a:lt2>
      <a:accent1>
        <a:srgbClr val="6F635B"/>
      </a:accent1>
      <a:accent2>
        <a:srgbClr val="77101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71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On-screen Show (16:9)</PresentationFormat>
  <Paragraphs>55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</vt:lpstr>
      <vt:lpstr>Quicksand</vt:lpstr>
      <vt:lpstr>Heebo</vt:lpstr>
      <vt:lpstr>Heebo Light</vt:lpstr>
      <vt:lpstr>Nunito Light</vt:lpstr>
      <vt:lpstr>Heebo SemiBold</vt:lpstr>
      <vt:lpstr>Heebo Medium</vt:lpstr>
      <vt:lpstr>Bebas Neue</vt:lpstr>
      <vt:lpstr>Quicksand SemiBold</vt:lpstr>
      <vt:lpstr>Calibri</vt:lpstr>
      <vt:lpstr>Athiti</vt:lpstr>
      <vt:lpstr>Simple Light</vt:lpstr>
      <vt:lpstr>Kitchen Safety Tips by Slidesgo</vt:lpstr>
      <vt:lpstr>Kitchen Safety Tips by Slidesgo</vt:lpstr>
      <vt:lpstr>Kitchen Safety Tips by Slidesgo</vt:lpstr>
      <vt:lpstr>Kitchen Safety Tips by Slidesgo</vt:lpstr>
      <vt:lpstr>Kitchen Safety Tips by Slidesgo</vt:lpstr>
      <vt:lpstr>Kitchen Safety Tips by Slidesgo</vt:lpstr>
      <vt:lpstr>COOKING WITH CONSEQUENCES</vt:lpstr>
      <vt:lpstr>INTRODUCTION</vt:lpstr>
      <vt:lpstr>Is our program as dangerous as other CTE workshops?</vt:lpstr>
      <vt:lpstr>—Calvin Coolidge  30th US President</vt:lpstr>
      <vt:lpstr>FOOD SANITATION</vt:lpstr>
      <vt:lpstr>FOOD ALLERGIES: THE BIG 9</vt:lpstr>
      <vt:lpstr>FOOD ALLERGEN TRAINING</vt:lpstr>
      <vt:lpstr>FOOD ALLERGEN TRAINING</vt:lpstr>
      <vt:lpstr>FOOD ALLERGEN TRAINING</vt:lpstr>
      <vt:lpstr>Share a best practice, activity, game, cooking lab.  Teaching the understanding of allergens:  </vt:lpstr>
      <vt:lpstr>Let's serve up some Chicken Alfredo!</vt:lpstr>
      <vt:lpstr>Thank 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Dominic Hawkes</cp:lastModifiedBy>
  <cp:revision>1</cp:revision>
  <dcterms:modified xsi:type="dcterms:W3CDTF">2026-06-08T13:14:12Z</dcterms:modified>
</cp:coreProperties>
</file>