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10287000" cx="18288000"/>
  <p:notesSz cx="6858000" cy="9144000"/>
  <p:embeddedFontLst>
    <p:embeddedFont>
      <p:font typeface="Roboto"/>
      <p:regular r:id="rId34"/>
      <p:bold r:id="rId35"/>
      <p:italic r:id="rId36"/>
      <p:boldItalic r:id="rId37"/>
    </p:embeddedFont>
    <p:embeddedFont>
      <p:font typeface="Londrina Solid"/>
      <p:regular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Roboto-bold.fntdata"/><Relationship Id="rId12" Type="http://schemas.openxmlformats.org/officeDocument/2006/relationships/slide" Target="slides/slide7.xml"/><Relationship Id="rId34" Type="http://schemas.openxmlformats.org/officeDocument/2006/relationships/font" Target="fonts/Roboto-regular.fntdata"/><Relationship Id="rId15" Type="http://schemas.openxmlformats.org/officeDocument/2006/relationships/slide" Target="slides/slide10.xml"/><Relationship Id="rId37" Type="http://schemas.openxmlformats.org/officeDocument/2006/relationships/font" Target="fonts/Roboto-boldItalic.fntdata"/><Relationship Id="rId14" Type="http://schemas.openxmlformats.org/officeDocument/2006/relationships/slide" Target="slides/slide9.xml"/><Relationship Id="rId36" Type="http://schemas.openxmlformats.org/officeDocument/2006/relationships/font" Target="fonts/Roboto-italic.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LondrinaSolid-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e72df21310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3e72df21310_0_1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e72df21310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3e72df21310_0_2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e72df21310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3e72df21310_0_1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e72df21310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3e72df21310_0_2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e72df21310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3e72df21310_0_2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e72df21310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3e72df21310_3_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e72df21310_3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3e72df21310_3_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ee8b10e9f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3ee8b10e9f1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e72df21310_3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3e72df21310_3_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e72df21310_3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3e72df21310_3_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e72df21310_3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3e72df21310_3_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3e72df21310_3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3e72df21310_3_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e72df21310_3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3e72df21310_3_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3e72df21310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3e72df21310_0_4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e72df21310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3e72df21310_0_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e72df21310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3e72df21310_0_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e72df21310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3e72df21310_0_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e72df21310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3e72df21310_0_1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e72df21310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3e72df21310_0_1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5.png"/><Relationship Id="rId10" Type="http://schemas.openxmlformats.org/officeDocument/2006/relationships/image" Target="../media/image61.jpg"/><Relationship Id="rId13" Type="http://schemas.openxmlformats.org/officeDocument/2006/relationships/hyperlink" Target="https://drive.google.com/drive/folders/1kWk97_mVtsIP8fauws1z-VRwHCSwz7nz?usp=sharing" TargetMode="External"/><Relationship Id="rId12"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0.jpg"/><Relationship Id="rId14" Type="http://schemas.openxmlformats.org/officeDocument/2006/relationships/hyperlink" Target="https://drive.google.com/drive/folders/1kWk97_mVtsIP8fauws1z-VRwHCSwz7nz?usp=sharing" TargetMode="External"/><Relationship Id="rId5" Type="http://schemas.openxmlformats.org/officeDocument/2006/relationships/image" Target="../media/image8.png"/><Relationship Id="rId6" Type="http://schemas.openxmlformats.org/officeDocument/2006/relationships/image" Target="../media/image4.png"/><Relationship Id="rId7" Type="http://schemas.openxmlformats.org/officeDocument/2006/relationships/image" Target="../media/image6.png"/><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5.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3.png"/><Relationship Id="rId7"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1.png"/></Relationships>
</file>

<file path=ppt/slides/_rels/slide16.xml.rels><?xml version="1.0" encoding="UTF-8" standalone="yes"?><Relationships xmlns="http://schemas.openxmlformats.org/package/2006/relationships"><Relationship Id="rId11" Type="http://schemas.openxmlformats.org/officeDocument/2006/relationships/image" Target="../media/image68.jpg"/><Relationship Id="rId10" Type="http://schemas.openxmlformats.org/officeDocument/2006/relationships/image" Target="../media/image67.jpg"/><Relationship Id="rId13" Type="http://schemas.openxmlformats.org/officeDocument/2006/relationships/image" Target="../media/image38.jpg"/><Relationship Id="rId12" Type="http://schemas.openxmlformats.org/officeDocument/2006/relationships/hyperlink" Target="http://drive.google.com/file/d/1ucVuop-blAjBgiph-Yrint_nqu9LHVJh/view" TargetMode="External"/><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2.jpg"/><Relationship Id="rId4" Type="http://schemas.openxmlformats.org/officeDocument/2006/relationships/image" Target="../media/image69.jpg"/><Relationship Id="rId9" Type="http://schemas.openxmlformats.org/officeDocument/2006/relationships/image" Target="../media/image63.jpg"/><Relationship Id="rId5" Type="http://schemas.openxmlformats.org/officeDocument/2006/relationships/image" Target="../media/image3.png"/><Relationship Id="rId6" Type="http://schemas.openxmlformats.org/officeDocument/2006/relationships/image" Target="../media/image64.jpg"/><Relationship Id="rId7" Type="http://schemas.openxmlformats.org/officeDocument/2006/relationships/image" Target="../media/image65.jpg"/><Relationship Id="rId8" Type="http://schemas.openxmlformats.org/officeDocument/2006/relationships/image" Target="../media/image6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jpg"/><Relationship Id="rId4" Type="http://schemas.openxmlformats.org/officeDocument/2006/relationships/image" Target="../media/image30.jpg"/><Relationship Id="rId5" Type="http://schemas.openxmlformats.org/officeDocument/2006/relationships/image" Target="../media/image35.jpg"/><Relationship Id="rId6" Type="http://schemas.openxmlformats.org/officeDocument/2006/relationships/image" Target="../media/image34.jpg"/></Relationships>
</file>

<file path=ppt/slides/_rels/slide18.xml.rels><?xml version="1.0" encoding="UTF-8" standalone="yes"?><Relationships xmlns="http://schemas.openxmlformats.org/package/2006/relationships"><Relationship Id="rId11" Type="http://schemas.openxmlformats.org/officeDocument/2006/relationships/image" Target="../media/image16.jpg"/><Relationship Id="rId10" Type="http://schemas.openxmlformats.org/officeDocument/2006/relationships/image" Target="../media/image19.jp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40.jpg"/><Relationship Id="rId9" Type="http://schemas.openxmlformats.org/officeDocument/2006/relationships/image" Target="../media/image30.jpg"/><Relationship Id="rId5" Type="http://schemas.openxmlformats.org/officeDocument/2006/relationships/image" Target="../media/image41.jpg"/><Relationship Id="rId6" Type="http://schemas.openxmlformats.org/officeDocument/2006/relationships/image" Target="../media/image42.jpg"/><Relationship Id="rId7" Type="http://schemas.openxmlformats.org/officeDocument/2006/relationships/image" Target="../media/image46.jpg"/><Relationship Id="rId8" Type="http://schemas.openxmlformats.org/officeDocument/2006/relationships/image" Target="../media/image4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27.png"/><Relationship Id="rId6"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3.png"/><Relationship Id="rId7"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hyperlink" Target="https://esu2.instructure.com/login/canvas" TargetMode="External"/><Relationship Id="rId6" Type="http://schemas.openxmlformats.org/officeDocument/2006/relationships/image" Target="../media/image5.png"/><Relationship Id="rId7"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51.png"/><Relationship Id="rId6" Type="http://schemas.openxmlformats.org/officeDocument/2006/relationships/image" Target="../media/image49.png"/><Relationship Id="rId7" Type="http://schemas.openxmlformats.org/officeDocument/2006/relationships/image" Target="../media/image58.png"/><Relationship Id="rId8" Type="http://schemas.openxmlformats.org/officeDocument/2006/relationships/image" Target="../media/image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hyperlink" Target="https://hosa.org/guidelines/" TargetMode="External"/><Relationship Id="rId8" Type="http://schemas.openxmlformats.org/officeDocument/2006/relationships/hyperlink" Target="https://hosa.org/wp-content/uploads/2025/09/25-26-ST-Sept1.pdf"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png"/><Relationship Id="rId4" Type="http://schemas.openxmlformats.org/officeDocument/2006/relationships/image" Target="../media/image13.png"/><Relationship Id="rId5" Type="http://schemas.openxmlformats.org/officeDocument/2006/relationships/hyperlink" Target="https://hosa.org/wp-content/uploads/2025/11/25-26-Equipment-List-Nov-1.docx.pdf" TargetMode="External"/><Relationship Id="rId6" Type="http://schemas.openxmlformats.org/officeDocument/2006/relationships/image" Target="../media/image39.png"/><Relationship Id="rId7"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1.png"/><Relationship Id="rId6" Type="http://schemas.openxmlformats.org/officeDocument/2006/relationships/hyperlink" Target="https://docs.google.com/document/d/1CwzjPJttizz37NJHp64DntYvXuYQAShKYRKdlSTsALY/edit?usp=sharing" TargetMode="External"/><Relationship Id="rId7" Type="http://schemas.openxmlformats.org/officeDocument/2006/relationships/hyperlink" Target="https://docs.google.com/document/d/1RNpMhtfVYyoxgLdjGHFjSxpTOl4IgLoQOuT2fwGlslY/edit?usp=sharing"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70.png"/><Relationship Id="rId5"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24.jpg"/><Relationship Id="rId6" Type="http://schemas.openxmlformats.org/officeDocument/2006/relationships/image" Target="../media/image17.jpg"/><Relationship Id="rId7" Type="http://schemas.openxmlformats.org/officeDocument/2006/relationships/image" Target="../media/image1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2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29.png"/><Relationship Id="rId6"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9.jpg"/><Relationship Id="rId5" Type="http://schemas.openxmlformats.org/officeDocument/2006/relationships/image" Target="../media/image25.jpg"/><Relationship Id="rId6" Type="http://schemas.openxmlformats.org/officeDocument/2006/relationships/image" Target="../media/image21.jpg"/><Relationship Id="rId7"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20.jpg"/><Relationship Id="rId5"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EBFCB"/>
        </a:solidFill>
      </p:bgPr>
    </p:bg>
    <p:spTree>
      <p:nvGrpSpPr>
        <p:cNvPr id="83" name="Shape 83"/>
        <p:cNvGrpSpPr/>
        <p:nvPr/>
      </p:nvGrpSpPr>
      <p:grpSpPr>
        <a:xfrm>
          <a:off x="0" y="0"/>
          <a:ext cx="0" cy="0"/>
          <a:chOff x="0" y="0"/>
          <a:chExt cx="0" cy="0"/>
        </a:xfrm>
      </p:grpSpPr>
      <p:sp>
        <p:nvSpPr>
          <p:cNvPr id="84" name="Google Shape;84;p13"/>
          <p:cNvSpPr/>
          <p:nvPr/>
        </p:nvSpPr>
        <p:spPr>
          <a:xfrm>
            <a:off x="2209519" y="2201094"/>
            <a:ext cx="2361996" cy="2196656"/>
          </a:xfrm>
          <a:custGeom>
            <a:rect b="b" l="l" r="r" t="t"/>
            <a:pathLst>
              <a:path extrusionOk="0" h="2196656" w="2361996">
                <a:moveTo>
                  <a:pt x="0" y="0"/>
                </a:moveTo>
                <a:lnTo>
                  <a:pt x="2361996" y="0"/>
                </a:lnTo>
                <a:lnTo>
                  <a:pt x="2361996" y="2196656"/>
                </a:lnTo>
                <a:lnTo>
                  <a:pt x="0" y="2196656"/>
                </a:lnTo>
                <a:lnTo>
                  <a:pt x="0" y="0"/>
                </a:lnTo>
                <a:close/>
              </a:path>
            </a:pathLst>
          </a:custGeom>
          <a:blipFill rotWithShape="1">
            <a:blip r:embed="rId3">
              <a:alphaModFix/>
            </a:blip>
            <a:stretch>
              <a:fillRect b="0" l="0" r="0" t="0"/>
            </a:stretch>
          </a:blipFill>
          <a:ln>
            <a:noFill/>
          </a:ln>
        </p:spPr>
      </p:sp>
      <p:sp>
        <p:nvSpPr>
          <p:cNvPr id="85" name="Google Shape;85;p13"/>
          <p:cNvSpPr/>
          <p:nvPr/>
        </p:nvSpPr>
        <p:spPr>
          <a:xfrm rot="-1859299">
            <a:off x="16185474" y="389146"/>
            <a:ext cx="1352293" cy="2877219"/>
          </a:xfrm>
          <a:custGeom>
            <a:rect b="b" l="l" r="r" t="t"/>
            <a:pathLst>
              <a:path extrusionOk="0" h="2876455" w="1351934">
                <a:moveTo>
                  <a:pt x="0" y="0"/>
                </a:moveTo>
                <a:lnTo>
                  <a:pt x="1351934" y="0"/>
                </a:lnTo>
                <a:lnTo>
                  <a:pt x="1351934" y="2876455"/>
                </a:lnTo>
                <a:lnTo>
                  <a:pt x="0" y="2876455"/>
                </a:lnTo>
                <a:lnTo>
                  <a:pt x="0" y="0"/>
                </a:lnTo>
                <a:close/>
              </a:path>
            </a:pathLst>
          </a:custGeom>
          <a:blipFill rotWithShape="1">
            <a:blip r:embed="rId4">
              <a:alphaModFix/>
            </a:blip>
            <a:stretch>
              <a:fillRect b="0" l="0" r="0" t="0"/>
            </a:stretch>
          </a:blipFill>
          <a:ln>
            <a:noFill/>
          </a:ln>
        </p:spPr>
      </p:sp>
      <p:sp>
        <p:nvSpPr>
          <p:cNvPr id="86" name="Google Shape;86;p13"/>
          <p:cNvSpPr/>
          <p:nvPr/>
        </p:nvSpPr>
        <p:spPr>
          <a:xfrm rot="692077">
            <a:off x="7215201" y="7542391"/>
            <a:ext cx="2889025" cy="2329276"/>
          </a:xfrm>
          <a:custGeom>
            <a:rect b="b" l="l" r="r" t="t"/>
            <a:pathLst>
              <a:path extrusionOk="0" h="2328810" w="2888447">
                <a:moveTo>
                  <a:pt x="0" y="0"/>
                </a:moveTo>
                <a:lnTo>
                  <a:pt x="2888447" y="0"/>
                </a:lnTo>
                <a:lnTo>
                  <a:pt x="2888447" y="2328810"/>
                </a:lnTo>
                <a:lnTo>
                  <a:pt x="0" y="2328810"/>
                </a:lnTo>
                <a:lnTo>
                  <a:pt x="0" y="0"/>
                </a:lnTo>
                <a:close/>
              </a:path>
            </a:pathLst>
          </a:custGeom>
          <a:blipFill rotWithShape="1">
            <a:blip r:embed="rId5">
              <a:alphaModFix/>
            </a:blip>
            <a:stretch>
              <a:fillRect b="0" l="0" r="0" t="0"/>
            </a:stretch>
          </a:blipFill>
          <a:ln>
            <a:noFill/>
          </a:ln>
        </p:spPr>
      </p:sp>
      <p:sp>
        <p:nvSpPr>
          <p:cNvPr id="87" name="Google Shape;87;p13"/>
          <p:cNvSpPr/>
          <p:nvPr/>
        </p:nvSpPr>
        <p:spPr>
          <a:xfrm rot="1376051">
            <a:off x="0" y="452912"/>
            <a:ext cx="1887664" cy="4114800"/>
          </a:xfrm>
          <a:custGeom>
            <a:rect b="b" l="l" r="r" t="t"/>
            <a:pathLst>
              <a:path extrusionOk="0" h="4114800" w="1887664">
                <a:moveTo>
                  <a:pt x="0" y="0"/>
                </a:moveTo>
                <a:lnTo>
                  <a:pt x="1887664" y="0"/>
                </a:lnTo>
                <a:lnTo>
                  <a:pt x="1887664" y="4114800"/>
                </a:lnTo>
                <a:lnTo>
                  <a:pt x="0" y="4114800"/>
                </a:lnTo>
                <a:lnTo>
                  <a:pt x="0" y="0"/>
                </a:lnTo>
                <a:close/>
              </a:path>
            </a:pathLst>
          </a:custGeom>
          <a:blipFill rotWithShape="1">
            <a:blip r:embed="rId6">
              <a:alphaModFix/>
            </a:blip>
            <a:stretch>
              <a:fillRect b="0" l="0" r="0" t="0"/>
            </a:stretch>
          </a:blipFill>
          <a:ln>
            <a:noFill/>
          </a:ln>
        </p:spPr>
      </p:sp>
      <p:grpSp>
        <p:nvGrpSpPr>
          <p:cNvPr id="88" name="Google Shape;88;p13"/>
          <p:cNvGrpSpPr/>
          <p:nvPr/>
        </p:nvGrpSpPr>
        <p:grpSpPr>
          <a:xfrm>
            <a:off x="5386414" y="3459450"/>
            <a:ext cx="7586161" cy="852317"/>
            <a:chOff x="0" y="-38100"/>
            <a:chExt cx="1997988" cy="224477"/>
          </a:xfrm>
        </p:grpSpPr>
        <p:sp>
          <p:nvSpPr>
            <p:cNvPr id="89" name="Google Shape;89;p13"/>
            <p:cNvSpPr/>
            <p:nvPr/>
          </p:nvSpPr>
          <p:spPr>
            <a:xfrm>
              <a:off x="0" y="0"/>
              <a:ext cx="1997988" cy="186377"/>
            </a:xfrm>
            <a:custGeom>
              <a:rect b="b" l="l" r="r" t="t"/>
              <a:pathLst>
                <a:path extrusionOk="0" h="186377" w="1997988">
                  <a:moveTo>
                    <a:pt x="93188" y="0"/>
                  </a:moveTo>
                  <a:lnTo>
                    <a:pt x="1904799" y="0"/>
                  </a:lnTo>
                  <a:cubicBezTo>
                    <a:pt x="1929514" y="0"/>
                    <a:pt x="1953217" y="9818"/>
                    <a:pt x="1970693" y="27294"/>
                  </a:cubicBezTo>
                  <a:cubicBezTo>
                    <a:pt x="1988170" y="44770"/>
                    <a:pt x="1997988" y="68473"/>
                    <a:pt x="1997988" y="93188"/>
                  </a:cubicBezTo>
                  <a:lnTo>
                    <a:pt x="1997988" y="93188"/>
                  </a:lnTo>
                  <a:cubicBezTo>
                    <a:pt x="1997988" y="144655"/>
                    <a:pt x="1956266" y="186377"/>
                    <a:pt x="1904799" y="186377"/>
                  </a:cubicBezTo>
                  <a:lnTo>
                    <a:pt x="93188" y="186377"/>
                  </a:lnTo>
                  <a:cubicBezTo>
                    <a:pt x="41722" y="186377"/>
                    <a:pt x="0" y="144655"/>
                    <a:pt x="0" y="93188"/>
                  </a:cubicBezTo>
                  <a:lnTo>
                    <a:pt x="0" y="93188"/>
                  </a:lnTo>
                  <a:cubicBezTo>
                    <a:pt x="0" y="41722"/>
                    <a:pt x="41722" y="0"/>
                    <a:pt x="93188" y="0"/>
                  </a:cubicBezTo>
                  <a:close/>
                </a:path>
              </a:pathLst>
            </a:custGeom>
            <a:solidFill>
              <a:srgbClr val="0097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txBox="1"/>
            <p:nvPr/>
          </p:nvSpPr>
          <p:spPr>
            <a:xfrm>
              <a:off x="0" y="-38100"/>
              <a:ext cx="1997988" cy="2244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 name="Google Shape;91;p13"/>
          <p:cNvSpPr txBox="1"/>
          <p:nvPr/>
        </p:nvSpPr>
        <p:spPr>
          <a:xfrm>
            <a:off x="1196663" y="246350"/>
            <a:ext cx="15462000" cy="21774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lang="en-US" sz="12345">
                <a:solidFill>
                  <a:srgbClr val="FFFFFF"/>
                </a:solidFill>
                <a:latin typeface="Londrina Solid"/>
                <a:ea typeface="Londrina Solid"/>
                <a:cs typeface="Londrina Solid"/>
                <a:sym typeface="Londrina Solid"/>
              </a:rPr>
              <a:t>From Rubrics to Reality</a:t>
            </a:r>
            <a:r>
              <a:rPr lang="en-US" sz="14145">
                <a:solidFill>
                  <a:srgbClr val="FFFFFF"/>
                </a:solidFill>
                <a:latin typeface="Londrina Solid"/>
                <a:ea typeface="Londrina Solid"/>
                <a:cs typeface="Londrina Solid"/>
                <a:sym typeface="Londrina Solid"/>
              </a:rPr>
              <a:t> </a:t>
            </a:r>
            <a:endParaRPr/>
          </a:p>
        </p:txBody>
      </p:sp>
      <p:sp>
        <p:nvSpPr>
          <p:cNvPr id="92" name="Google Shape;92;p13"/>
          <p:cNvSpPr/>
          <p:nvPr/>
        </p:nvSpPr>
        <p:spPr>
          <a:xfrm>
            <a:off x="11818613" y="7218466"/>
            <a:ext cx="5848198" cy="4810143"/>
          </a:xfrm>
          <a:custGeom>
            <a:rect b="b" l="l" r="r" t="t"/>
            <a:pathLst>
              <a:path extrusionOk="0" h="4810143" w="5848198">
                <a:moveTo>
                  <a:pt x="0" y="0"/>
                </a:moveTo>
                <a:lnTo>
                  <a:pt x="5848198" y="0"/>
                </a:lnTo>
                <a:lnTo>
                  <a:pt x="5848198" y="4810143"/>
                </a:lnTo>
                <a:lnTo>
                  <a:pt x="0" y="4810143"/>
                </a:lnTo>
                <a:lnTo>
                  <a:pt x="0" y="0"/>
                </a:lnTo>
                <a:close/>
              </a:path>
            </a:pathLst>
          </a:custGeom>
          <a:blipFill rotWithShape="1">
            <a:blip r:embed="rId7">
              <a:alphaModFix amt="67000"/>
            </a:blip>
            <a:stretch>
              <a:fillRect b="0" l="0" r="0" t="0"/>
            </a:stretch>
          </a:blipFill>
          <a:ln>
            <a:noFill/>
          </a:ln>
        </p:spPr>
      </p:sp>
      <p:sp>
        <p:nvSpPr>
          <p:cNvPr id="93" name="Google Shape;93;p13"/>
          <p:cNvSpPr/>
          <p:nvPr/>
        </p:nvSpPr>
        <p:spPr>
          <a:xfrm>
            <a:off x="16219677" y="2510312"/>
            <a:ext cx="1447134" cy="1259007"/>
          </a:xfrm>
          <a:custGeom>
            <a:rect b="b" l="l" r="r" t="t"/>
            <a:pathLst>
              <a:path extrusionOk="0" h="1259007" w="1447134">
                <a:moveTo>
                  <a:pt x="0" y="0"/>
                </a:moveTo>
                <a:lnTo>
                  <a:pt x="1447134" y="0"/>
                </a:lnTo>
                <a:lnTo>
                  <a:pt x="1447134" y="1259007"/>
                </a:lnTo>
                <a:lnTo>
                  <a:pt x="0" y="1259007"/>
                </a:lnTo>
                <a:lnTo>
                  <a:pt x="0" y="0"/>
                </a:lnTo>
                <a:close/>
              </a:path>
            </a:pathLst>
          </a:custGeom>
          <a:blipFill rotWithShape="1">
            <a:blip r:embed="rId8">
              <a:alphaModFix/>
            </a:blip>
            <a:stretch>
              <a:fillRect b="0" l="0" r="0" t="0"/>
            </a:stretch>
          </a:blipFill>
          <a:ln>
            <a:noFill/>
          </a:ln>
        </p:spPr>
      </p:sp>
      <p:sp>
        <p:nvSpPr>
          <p:cNvPr id="94" name="Google Shape;94;p13"/>
          <p:cNvSpPr/>
          <p:nvPr/>
        </p:nvSpPr>
        <p:spPr>
          <a:xfrm rot="10800000">
            <a:off x="7256610" y="6898116"/>
            <a:ext cx="1447134" cy="1259007"/>
          </a:xfrm>
          <a:custGeom>
            <a:rect b="b" l="l" r="r" t="t"/>
            <a:pathLst>
              <a:path extrusionOk="0" h="1259007" w="1447134">
                <a:moveTo>
                  <a:pt x="1447134" y="1259007"/>
                </a:moveTo>
                <a:lnTo>
                  <a:pt x="0" y="1259007"/>
                </a:lnTo>
                <a:lnTo>
                  <a:pt x="0" y="0"/>
                </a:lnTo>
                <a:lnTo>
                  <a:pt x="1447134" y="0"/>
                </a:lnTo>
                <a:lnTo>
                  <a:pt x="1447134" y="1259007"/>
                </a:lnTo>
                <a:close/>
              </a:path>
            </a:pathLst>
          </a:custGeom>
          <a:blipFill rotWithShape="1">
            <a:blip r:embed="rId8">
              <a:alphaModFix/>
            </a:blip>
            <a:stretch>
              <a:fillRect b="0" l="0" r="0" t="0"/>
            </a:stretch>
          </a:blipFill>
          <a:ln>
            <a:noFill/>
          </a:ln>
        </p:spPr>
      </p:sp>
      <p:sp>
        <p:nvSpPr>
          <p:cNvPr id="95" name="Google Shape;95;p13"/>
          <p:cNvSpPr txBox="1"/>
          <p:nvPr/>
        </p:nvSpPr>
        <p:spPr>
          <a:xfrm>
            <a:off x="5552077" y="3656287"/>
            <a:ext cx="7254900" cy="10935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lang="en-US" sz="3229">
                <a:solidFill>
                  <a:srgbClr val="FFFFFF"/>
                </a:solidFill>
                <a:latin typeface="Calibri"/>
                <a:ea typeface="Calibri"/>
                <a:cs typeface="Calibri"/>
                <a:sym typeface="Calibri"/>
              </a:rPr>
              <a:t>Dale Mundil - Pathways 2 Tomorrow</a:t>
            </a:r>
            <a:endParaRPr sz="3229">
              <a:solidFill>
                <a:srgbClr val="FFFFFF"/>
              </a:solidFill>
              <a:latin typeface="Calibri"/>
              <a:ea typeface="Calibri"/>
              <a:cs typeface="Calibri"/>
              <a:sym typeface="Calibri"/>
            </a:endParaRPr>
          </a:p>
          <a:p>
            <a:pPr indent="0" lvl="0" marL="0" marR="0" rtl="0" algn="ctr">
              <a:lnSpc>
                <a:spcPct val="120006"/>
              </a:lnSpc>
              <a:spcBef>
                <a:spcPts val="0"/>
              </a:spcBef>
              <a:spcAft>
                <a:spcPts val="0"/>
              </a:spcAft>
              <a:buNone/>
            </a:pPr>
            <a:r>
              <a:t/>
            </a:r>
            <a:endParaRPr sz="3229">
              <a:solidFill>
                <a:srgbClr val="FFFFFF"/>
              </a:solidFill>
              <a:latin typeface="Calibri"/>
              <a:ea typeface="Calibri"/>
              <a:cs typeface="Calibri"/>
              <a:sym typeface="Calibri"/>
            </a:endParaRPr>
          </a:p>
        </p:txBody>
      </p:sp>
      <p:sp>
        <p:nvSpPr>
          <p:cNvPr id="96" name="Google Shape;96;p13"/>
          <p:cNvSpPr txBox="1"/>
          <p:nvPr/>
        </p:nvSpPr>
        <p:spPr>
          <a:xfrm>
            <a:off x="4058325" y="2271313"/>
            <a:ext cx="12366000" cy="20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500">
                <a:solidFill>
                  <a:schemeClr val="dk1"/>
                </a:solidFill>
                <a:latin typeface="Calibri"/>
                <a:ea typeface="Calibri"/>
                <a:cs typeface="Calibri"/>
                <a:sym typeface="Calibri"/>
              </a:rPr>
              <a:t>Using HOSA Health Professional Events as Daily Instruction</a:t>
            </a:r>
            <a:endParaRPr b="1" sz="3500">
              <a:solidFill>
                <a:schemeClr val="dk1"/>
              </a:solidFill>
              <a:latin typeface="Calibri"/>
              <a:ea typeface="Calibri"/>
              <a:cs typeface="Calibri"/>
              <a:sym typeface="Calibri"/>
            </a:endParaRPr>
          </a:p>
          <a:p>
            <a:pPr indent="457200" lvl="0" marL="3200400" rtl="0" algn="l">
              <a:spcBef>
                <a:spcPts val="0"/>
              </a:spcBef>
              <a:spcAft>
                <a:spcPts val="0"/>
              </a:spcAft>
              <a:buNone/>
            </a:pPr>
            <a:r>
              <a:rPr lang="en-US" sz="3200">
                <a:solidFill>
                  <a:schemeClr val="dk1"/>
                </a:solidFill>
                <a:latin typeface="Calibri"/>
                <a:ea typeface="Calibri"/>
                <a:cs typeface="Calibri"/>
                <a:sym typeface="Calibri"/>
              </a:rPr>
              <a:t>Session 1 &amp; 2  </a:t>
            </a:r>
            <a:endParaRPr sz="3200">
              <a:solidFill>
                <a:schemeClr val="dk1"/>
              </a:solidFill>
              <a:latin typeface="Calibri"/>
              <a:ea typeface="Calibri"/>
              <a:cs typeface="Calibri"/>
              <a:sym typeface="Calibri"/>
            </a:endParaRPr>
          </a:p>
        </p:txBody>
      </p:sp>
      <p:pic>
        <p:nvPicPr>
          <p:cNvPr id="97" name="Google Shape;97;p13" title="20251203_134955.jpg"/>
          <p:cNvPicPr preferRelativeResize="0"/>
          <p:nvPr/>
        </p:nvPicPr>
        <p:blipFill rotWithShape="1">
          <a:blip r:embed="rId9">
            <a:alphaModFix/>
          </a:blip>
          <a:srcRect b="5763" l="0" r="0" t="27920"/>
          <a:stretch/>
        </p:blipFill>
        <p:spPr>
          <a:xfrm>
            <a:off x="679844" y="4566500"/>
            <a:ext cx="6212832" cy="5493576"/>
          </a:xfrm>
          <a:prstGeom prst="rect">
            <a:avLst/>
          </a:prstGeom>
          <a:noFill/>
          <a:ln>
            <a:noFill/>
          </a:ln>
        </p:spPr>
      </p:pic>
      <p:pic>
        <p:nvPicPr>
          <p:cNvPr id="98" name="Google Shape;98;p13" title="20251006_134558.jpg"/>
          <p:cNvPicPr preferRelativeResize="0"/>
          <p:nvPr/>
        </p:nvPicPr>
        <p:blipFill>
          <a:blip r:embed="rId10">
            <a:alphaModFix/>
          </a:blip>
          <a:stretch>
            <a:fillRect/>
          </a:stretch>
        </p:blipFill>
        <p:spPr>
          <a:xfrm>
            <a:off x="11421119" y="4466088"/>
            <a:ext cx="4120182" cy="5493576"/>
          </a:xfrm>
          <a:prstGeom prst="rect">
            <a:avLst/>
          </a:prstGeom>
          <a:noFill/>
          <a:ln>
            <a:noFill/>
          </a:ln>
        </p:spPr>
      </p:pic>
      <p:sp>
        <p:nvSpPr>
          <p:cNvPr id="99" name="Google Shape;99;p13"/>
          <p:cNvSpPr/>
          <p:nvPr/>
        </p:nvSpPr>
        <p:spPr>
          <a:xfrm rot="-842175">
            <a:off x="9404366" y="4473755"/>
            <a:ext cx="1673933" cy="2982509"/>
          </a:xfrm>
          <a:custGeom>
            <a:rect b="b" l="l" r="r" t="t"/>
            <a:pathLst>
              <a:path extrusionOk="0" h="2982947" w="1674179">
                <a:moveTo>
                  <a:pt x="0" y="0"/>
                </a:moveTo>
                <a:lnTo>
                  <a:pt x="1674180" y="0"/>
                </a:lnTo>
                <a:lnTo>
                  <a:pt x="1674180" y="2982947"/>
                </a:lnTo>
                <a:lnTo>
                  <a:pt x="0" y="2982947"/>
                </a:lnTo>
                <a:lnTo>
                  <a:pt x="0" y="0"/>
                </a:lnTo>
                <a:close/>
              </a:path>
            </a:pathLst>
          </a:custGeom>
          <a:blipFill rotWithShape="1">
            <a:blip r:embed="rId11">
              <a:alphaModFix/>
            </a:blip>
            <a:stretch>
              <a:fillRect b="0" l="0" r="0" t="0"/>
            </a:stretch>
          </a:blipFill>
          <a:ln>
            <a:noFill/>
          </a:ln>
        </p:spPr>
      </p:sp>
      <p:sp>
        <p:nvSpPr>
          <p:cNvPr id="100" name="Google Shape;100;p13"/>
          <p:cNvSpPr/>
          <p:nvPr/>
        </p:nvSpPr>
        <p:spPr>
          <a:xfrm rot="8264157">
            <a:off x="7471706" y="-1908419"/>
            <a:ext cx="5847778" cy="4809797"/>
          </a:xfrm>
          <a:custGeom>
            <a:rect b="b" l="l" r="r" t="t"/>
            <a:pathLst>
              <a:path extrusionOk="0" h="4810143" w="5848198">
                <a:moveTo>
                  <a:pt x="0" y="0"/>
                </a:moveTo>
                <a:lnTo>
                  <a:pt x="5848198" y="0"/>
                </a:lnTo>
                <a:lnTo>
                  <a:pt x="5848198" y="4810142"/>
                </a:lnTo>
                <a:lnTo>
                  <a:pt x="0" y="4810142"/>
                </a:lnTo>
                <a:lnTo>
                  <a:pt x="0" y="0"/>
                </a:lnTo>
                <a:close/>
              </a:path>
            </a:pathLst>
          </a:custGeom>
          <a:blipFill rotWithShape="1">
            <a:blip r:embed="rId7">
              <a:alphaModFix amt="34000"/>
            </a:blip>
            <a:stretch>
              <a:fillRect b="0" l="0" r="0" t="0"/>
            </a:stretch>
          </a:blipFill>
          <a:ln>
            <a:noFill/>
          </a:ln>
        </p:spPr>
      </p:sp>
      <p:sp>
        <p:nvSpPr>
          <p:cNvPr id="101" name="Google Shape;101;p13"/>
          <p:cNvSpPr/>
          <p:nvPr/>
        </p:nvSpPr>
        <p:spPr>
          <a:xfrm>
            <a:off x="16041515" y="4407338"/>
            <a:ext cx="1803427" cy="2571732"/>
          </a:xfrm>
          <a:custGeom>
            <a:rect b="b" l="l" r="r" t="t"/>
            <a:pathLst>
              <a:path extrusionOk="0" h="2571732" w="1803427">
                <a:moveTo>
                  <a:pt x="0" y="0"/>
                </a:moveTo>
                <a:lnTo>
                  <a:pt x="1803426" y="0"/>
                </a:lnTo>
                <a:lnTo>
                  <a:pt x="1803426" y="2571732"/>
                </a:lnTo>
                <a:lnTo>
                  <a:pt x="0" y="2571732"/>
                </a:lnTo>
                <a:lnTo>
                  <a:pt x="0" y="0"/>
                </a:lnTo>
                <a:close/>
              </a:path>
            </a:pathLst>
          </a:custGeom>
          <a:blipFill rotWithShape="1">
            <a:blip r:embed="rId12">
              <a:alphaModFix/>
            </a:blip>
            <a:stretch>
              <a:fillRect b="0" l="0" r="0" t="0"/>
            </a:stretch>
          </a:blipFill>
          <a:ln>
            <a:noFill/>
          </a:ln>
        </p:spPr>
      </p:sp>
      <p:sp>
        <p:nvSpPr>
          <p:cNvPr id="102" name="Google Shape;102;p13"/>
          <p:cNvSpPr txBox="1"/>
          <p:nvPr/>
        </p:nvSpPr>
        <p:spPr>
          <a:xfrm>
            <a:off x="16041513" y="8397775"/>
            <a:ext cx="21708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200" u="sng">
                <a:solidFill>
                  <a:schemeClr val="hlink"/>
                </a:solidFill>
                <a:latin typeface="Calibri"/>
                <a:ea typeface="Calibri"/>
                <a:cs typeface="Calibri"/>
                <a:sym typeface="Calibri"/>
                <a:hlinkClick r:id="rId13"/>
              </a:rPr>
              <a:t>Link to all</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u="sng">
                <a:solidFill>
                  <a:schemeClr val="hlink"/>
                </a:solidFill>
                <a:latin typeface="Calibri"/>
                <a:ea typeface="Calibri"/>
                <a:cs typeface="Calibri"/>
                <a:sym typeface="Calibri"/>
                <a:hlinkClick r:id="rId14"/>
              </a:rPr>
              <a:t>documents</a:t>
            </a:r>
            <a:endParaRPr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EBFCB"/>
        </a:solidFill>
      </p:bgPr>
    </p:bg>
    <p:spTree>
      <p:nvGrpSpPr>
        <p:cNvPr id="219" name="Shape 219"/>
        <p:cNvGrpSpPr/>
        <p:nvPr/>
      </p:nvGrpSpPr>
      <p:grpSpPr>
        <a:xfrm>
          <a:off x="0" y="0"/>
          <a:ext cx="0" cy="0"/>
          <a:chOff x="0" y="0"/>
          <a:chExt cx="0" cy="0"/>
        </a:xfrm>
      </p:grpSpPr>
      <p:sp>
        <p:nvSpPr>
          <p:cNvPr id="220" name="Google Shape;220;p22"/>
          <p:cNvSpPr txBox="1"/>
          <p:nvPr/>
        </p:nvSpPr>
        <p:spPr>
          <a:xfrm>
            <a:off x="956500" y="457800"/>
            <a:ext cx="5335200" cy="373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8094">
                <a:solidFill>
                  <a:srgbClr val="FFFFFF"/>
                </a:solidFill>
                <a:latin typeface="Londrina Solid"/>
                <a:ea typeface="Londrina Solid"/>
                <a:cs typeface="Londrina Solid"/>
                <a:sym typeface="Londrina Solid"/>
              </a:rPr>
              <a:t>The Student Learning Process </a:t>
            </a:r>
            <a:endParaRPr/>
          </a:p>
        </p:txBody>
      </p:sp>
      <p:sp>
        <p:nvSpPr>
          <p:cNvPr id="221" name="Google Shape;221;p22"/>
          <p:cNvSpPr/>
          <p:nvPr/>
        </p:nvSpPr>
        <p:spPr>
          <a:xfrm>
            <a:off x="11818613" y="7218466"/>
            <a:ext cx="5848198" cy="4810143"/>
          </a:xfrm>
          <a:custGeom>
            <a:rect b="b" l="l" r="r" t="t"/>
            <a:pathLst>
              <a:path extrusionOk="0" h="4810143" w="5848198">
                <a:moveTo>
                  <a:pt x="0" y="0"/>
                </a:moveTo>
                <a:lnTo>
                  <a:pt x="5848198" y="0"/>
                </a:lnTo>
                <a:lnTo>
                  <a:pt x="5848198" y="4810143"/>
                </a:lnTo>
                <a:lnTo>
                  <a:pt x="0" y="4810143"/>
                </a:lnTo>
                <a:lnTo>
                  <a:pt x="0" y="0"/>
                </a:lnTo>
                <a:close/>
              </a:path>
            </a:pathLst>
          </a:custGeom>
          <a:blipFill rotWithShape="1">
            <a:blip r:embed="rId3">
              <a:alphaModFix amt="67000"/>
            </a:blip>
            <a:stretch>
              <a:fillRect b="0" l="0" r="0" t="0"/>
            </a:stretch>
          </a:blipFill>
          <a:ln>
            <a:noFill/>
          </a:ln>
        </p:spPr>
      </p:sp>
      <p:sp>
        <p:nvSpPr>
          <p:cNvPr id="222" name="Google Shape;222;p22"/>
          <p:cNvSpPr/>
          <p:nvPr/>
        </p:nvSpPr>
        <p:spPr>
          <a:xfrm rot="8264157">
            <a:off x="7591006" y="-1751144"/>
            <a:ext cx="5847778" cy="4809797"/>
          </a:xfrm>
          <a:custGeom>
            <a:rect b="b" l="l" r="r" t="t"/>
            <a:pathLst>
              <a:path extrusionOk="0" h="4810143" w="5848198">
                <a:moveTo>
                  <a:pt x="0" y="0"/>
                </a:moveTo>
                <a:lnTo>
                  <a:pt x="5848198" y="0"/>
                </a:lnTo>
                <a:lnTo>
                  <a:pt x="5848198" y="4810142"/>
                </a:lnTo>
                <a:lnTo>
                  <a:pt x="0" y="4810142"/>
                </a:lnTo>
                <a:lnTo>
                  <a:pt x="0" y="0"/>
                </a:lnTo>
                <a:close/>
              </a:path>
            </a:pathLst>
          </a:custGeom>
          <a:blipFill rotWithShape="1">
            <a:blip r:embed="rId3">
              <a:alphaModFix amt="34000"/>
            </a:blip>
            <a:stretch>
              <a:fillRect b="0" l="0" r="0" t="0"/>
            </a:stretch>
          </a:blipFill>
          <a:ln>
            <a:noFill/>
          </a:ln>
        </p:spPr>
      </p:sp>
      <p:sp>
        <p:nvSpPr>
          <p:cNvPr id="223" name="Google Shape;223;p22"/>
          <p:cNvSpPr txBox="1"/>
          <p:nvPr/>
        </p:nvSpPr>
        <p:spPr>
          <a:xfrm>
            <a:off x="5962150" y="2705500"/>
            <a:ext cx="73254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7200"/>
              <a:t>Choose </a:t>
            </a:r>
            <a:endParaRPr b="1" sz="7200"/>
          </a:p>
          <a:p>
            <a:pPr indent="0" lvl="0" marL="0" rtl="0" algn="l">
              <a:spcBef>
                <a:spcPts val="0"/>
              </a:spcBef>
              <a:spcAft>
                <a:spcPts val="0"/>
              </a:spcAft>
              <a:buNone/>
            </a:pPr>
            <a:r>
              <a:rPr b="1" lang="en-US" sz="7200"/>
              <a:t>Career ….</a:t>
            </a:r>
            <a:endParaRPr b="1" sz="7200"/>
          </a:p>
        </p:txBody>
      </p:sp>
      <p:pic>
        <p:nvPicPr>
          <p:cNvPr id="224" name="Google Shape;224;p22" title="ChatGPT Image Jun 2, 2026, 03_59_13 AM.png"/>
          <p:cNvPicPr preferRelativeResize="0"/>
          <p:nvPr/>
        </p:nvPicPr>
        <p:blipFill>
          <a:blip r:embed="rId4">
            <a:alphaModFix/>
          </a:blip>
          <a:stretch>
            <a:fillRect/>
          </a:stretch>
        </p:blipFill>
        <p:spPr>
          <a:xfrm>
            <a:off x="11979797" y="272825"/>
            <a:ext cx="3961932" cy="9741351"/>
          </a:xfrm>
          <a:prstGeom prst="rect">
            <a:avLst/>
          </a:prstGeom>
          <a:noFill/>
          <a:ln>
            <a:noFill/>
          </a:ln>
        </p:spPr>
      </p:pic>
      <p:sp>
        <p:nvSpPr>
          <p:cNvPr id="225" name="Google Shape;225;p22"/>
          <p:cNvSpPr/>
          <p:nvPr/>
        </p:nvSpPr>
        <p:spPr>
          <a:xfrm>
            <a:off x="4213066" y="4399980"/>
            <a:ext cx="1447134" cy="1259007"/>
          </a:xfrm>
          <a:custGeom>
            <a:rect b="b" l="l" r="r" t="t"/>
            <a:pathLst>
              <a:path extrusionOk="0" h="1259007" w="1447134">
                <a:moveTo>
                  <a:pt x="0" y="0"/>
                </a:moveTo>
                <a:lnTo>
                  <a:pt x="1447135" y="0"/>
                </a:lnTo>
                <a:lnTo>
                  <a:pt x="1447135" y="1259007"/>
                </a:lnTo>
                <a:lnTo>
                  <a:pt x="0" y="1259007"/>
                </a:lnTo>
                <a:lnTo>
                  <a:pt x="0" y="0"/>
                </a:lnTo>
                <a:close/>
              </a:path>
            </a:pathLst>
          </a:custGeom>
          <a:blipFill rotWithShape="1">
            <a:blip r:embed="rId5">
              <a:alphaModFix/>
            </a:blip>
            <a:stretch>
              <a:fillRect b="0" l="0" r="0" t="0"/>
            </a:stretch>
          </a:blipFill>
          <a:ln>
            <a:noFill/>
          </a:ln>
        </p:spPr>
      </p:sp>
      <p:sp>
        <p:nvSpPr>
          <p:cNvPr id="226" name="Google Shape;226;p22"/>
          <p:cNvSpPr/>
          <p:nvPr/>
        </p:nvSpPr>
        <p:spPr>
          <a:xfrm rot="579052">
            <a:off x="854716" y="4618194"/>
            <a:ext cx="2959509" cy="4220334"/>
          </a:xfrm>
          <a:custGeom>
            <a:rect b="b" l="l" r="r" t="t"/>
            <a:pathLst>
              <a:path extrusionOk="0" h="4223966" w="2962056">
                <a:moveTo>
                  <a:pt x="0" y="0"/>
                </a:moveTo>
                <a:lnTo>
                  <a:pt x="2962057" y="0"/>
                </a:lnTo>
                <a:lnTo>
                  <a:pt x="2962057" y="4223966"/>
                </a:lnTo>
                <a:lnTo>
                  <a:pt x="0" y="4223966"/>
                </a:lnTo>
                <a:lnTo>
                  <a:pt x="0" y="0"/>
                </a:lnTo>
                <a:close/>
              </a:path>
            </a:pathLst>
          </a:custGeom>
          <a:blipFill rotWithShape="1">
            <a:blip r:embed="rId6">
              <a:alphaModFix/>
            </a:blip>
            <a:stretch>
              <a:fillRect b="0" l="0" r="0" t="0"/>
            </a:stretch>
          </a:blipFill>
          <a:ln>
            <a:noFill/>
          </a:ln>
        </p:spPr>
      </p:sp>
      <p:sp>
        <p:nvSpPr>
          <p:cNvPr id="227" name="Google Shape;227;p22"/>
          <p:cNvSpPr/>
          <p:nvPr/>
        </p:nvSpPr>
        <p:spPr>
          <a:xfrm rot="-877614">
            <a:off x="6576436" y="5467176"/>
            <a:ext cx="1265182" cy="4114414"/>
          </a:xfrm>
          <a:custGeom>
            <a:rect b="b" l="l" r="r" t="t"/>
            <a:pathLst>
              <a:path extrusionOk="0" h="4114800" w="1265301">
                <a:moveTo>
                  <a:pt x="0" y="0"/>
                </a:moveTo>
                <a:lnTo>
                  <a:pt x="1265301" y="0"/>
                </a:lnTo>
                <a:lnTo>
                  <a:pt x="1265301" y="4114800"/>
                </a:lnTo>
                <a:lnTo>
                  <a:pt x="0" y="4114800"/>
                </a:lnTo>
                <a:lnTo>
                  <a:pt x="0" y="0"/>
                </a:lnTo>
                <a:close/>
              </a:path>
            </a:pathLst>
          </a:custGeom>
          <a:blipFill rotWithShape="1">
            <a:blip r:embed="rId7">
              <a:alphaModFix/>
            </a:blip>
            <a:stretch>
              <a:fillRect b="0" l="0" r="0" t="0"/>
            </a:stretch>
          </a:blip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EBFCB"/>
        </a:solidFill>
      </p:bgPr>
    </p:bg>
    <p:spTree>
      <p:nvGrpSpPr>
        <p:cNvPr id="231" name="Shape 231"/>
        <p:cNvGrpSpPr/>
        <p:nvPr/>
      </p:nvGrpSpPr>
      <p:grpSpPr>
        <a:xfrm>
          <a:off x="0" y="0"/>
          <a:ext cx="0" cy="0"/>
          <a:chOff x="0" y="0"/>
          <a:chExt cx="0" cy="0"/>
        </a:xfrm>
      </p:grpSpPr>
      <p:sp>
        <p:nvSpPr>
          <p:cNvPr id="232" name="Google Shape;232;p23"/>
          <p:cNvSpPr/>
          <p:nvPr/>
        </p:nvSpPr>
        <p:spPr>
          <a:xfrm>
            <a:off x="3191229" y="7185600"/>
            <a:ext cx="5848198" cy="4810143"/>
          </a:xfrm>
          <a:custGeom>
            <a:rect b="b" l="l" r="r" t="t"/>
            <a:pathLst>
              <a:path extrusionOk="0" h="4810143" w="5848198">
                <a:moveTo>
                  <a:pt x="0" y="0"/>
                </a:moveTo>
                <a:lnTo>
                  <a:pt x="5848198" y="0"/>
                </a:lnTo>
                <a:lnTo>
                  <a:pt x="5848198" y="4810143"/>
                </a:lnTo>
                <a:lnTo>
                  <a:pt x="0" y="4810143"/>
                </a:lnTo>
                <a:lnTo>
                  <a:pt x="0" y="0"/>
                </a:lnTo>
                <a:close/>
              </a:path>
            </a:pathLst>
          </a:custGeom>
          <a:blipFill rotWithShape="1">
            <a:blip r:embed="rId3">
              <a:alphaModFix amt="47000"/>
            </a:blip>
            <a:stretch>
              <a:fillRect b="0" l="0" r="0" t="0"/>
            </a:stretch>
          </a:blipFill>
          <a:ln>
            <a:noFill/>
          </a:ln>
        </p:spPr>
      </p:sp>
      <p:sp>
        <p:nvSpPr>
          <p:cNvPr id="233" name="Google Shape;233;p23"/>
          <p:cNvSpPr/>
          <p:nvPr/>
        </p:nvSpPr>
        <p:spPr>
          <a:xfrm rot="8266139">
            <a:off x="-2667738" y="5301473"/>
            <a:ext cx="5848198" cy="4810143"/>
          </a:xfrm>
          <a:custGeom>
            <a:rect b="b" l="l" r="r" t="t"/>
            <a:pathLst>
              <a:path extrusionOk="0" h="4810143" w="5848198">
                <a:moveTo>
                  <a:pt x="0" y="0"/>
                </a:moveTo>
                <a:lnTo>
                  <a:pt x="5848197" y="0"/>
                </a:lnTo>
                <a:lnTo>
                  <a:pt x="5848197" y="4810143"/>
                </a:lnTo>
                <a:lnTo>
                  <a:pt x="0" y="4810143"/>
                </a:lnTo>
                <a:lnTo>
                  <a:pt x="0" y="0"/>
                </a:lnTo>
                <a:close/>
              </a:path>
            </a:pathLst>
          </a:custGeom>
          <a:blipFill rotWithShape="1">
            <a:blip r:embed="rId3">
              <a:alphaModFix amt="34000"/>
            </a:blip>
            <a:stretch>
              <a:fillRect b="0" l="0" r="0" t="0"/>
            </a:stretch>
          </a:blipFill>
          <a:ln>
            <a:noFill/>
          </a:ln>
        </p:spPr>
      </p:sp>
      <p:sp>
        <p:nvSpPr>
          <p:cNvPr id="234" name="Google Shape;234;p23"/>
          <p:cNvSpPr/>
          <p:nvPr/>
        </p:nvSpPr>
        <p:spPr>
          <a:xfrm>
            <a:off x="1169398" y="1921364"/>
            <a:ext cx="1447134" cy="1259007"/>
          </a:xfrm>
          <a:custGeom>
            <a:rect b="b" l="l" r="r" t="t"/>
            <a:pathLst>
              <a:path extrusionOk="0" h="1259007" w="1447134">
                <a:moveTo>
                  <a:pt x="0" y="0"/>
                </a:moveTo>
                <a:lnTo>
                  <a:pt x="1447134" y="0"/>
                </a:lnTo>
                <a:lnTo>
                  <a:pt x="1447134" y="1259007"/>
                </a:lnTo>
                <a:lnTo>
                  <a:pt x="0" y="1259007"/>
                </a:lnTo>
                <a:lnTo>
                  <a:pt x="0" y="0"/>
                </a:lnTo>
                <a:close/>
              </a:path>
            </a:pathLst>
          </a:custGeom>
          <a:blipFill rotWithShape="1">
            <a:blip r:embed="rId4">
              <a:alphaModFix/>
            </a:blip>
            <a:stretch>
              <a:fillRect b="0" l="0" r="0" t="0"/>
            </a:stretch>
          </a:blipFill>
          <a:ln>
            <a:noFill/>
          </a:ln>
        </p:spPr>
      </p:sp>
      <p:sp>
        <p:nvSpPr>
          <p:cNvPr id="235" name="Google Shape;235;p23"/>
          <p:cNvSpPr/>
          <p:nvPr/>
        </p:nvSpPr>
        <p:spPr>
          <a:xfrm rot="-691202">
            <a:off x="6759891" y="5128200"/>
            <a:ext cx="1887664" cy="4114800"/>
          </a:xfrm>
          <a:custGeom>
            <a:rect b="b" l="l" r="r" t="t"/>
            <a:pathLst>
              <a:path extrusionOk="0" h="4114800" w="1887664">
                <a:moveTo>
                  <a:pt x="0" y="0"/>
                </a:moveTo>
                <a:lnTo>
                  <a:pt x="1887665" y="0"/>
                </a:lnTo>
                <a:lnTo>
                  <a:pt x="1887665" y="4114800"/>
                </a:lnTo>
                <a:lnTo>
                  <a:pt x="0" y="4114800"/>
                </a:lnTo>
                <a:lnTo>
                  <a:pt x="0" y="0"/>
                </a:lnTo>
                <a:close/>
              </a:path>
            </a:pathLst>
          </a:custGeom>
          <a:blipFill rotWithShape="1">
            <a:blip r:embed="rId5">
              <a:alphaModFix/>
            </a:blip>
            <a:stretch>
              <a:fillRect b="0" l="0" r="0" t="0"/>
            </a:stretch>
          </a:blipFill>
          <a:ln>
            <a:noFill/>
          </a:ln>
        </p:spPr>
      </p:sp>
      <p:sp>
        <p:nvSpPr>
          <p:cNvPr id="236" name="Google Shape;236;p23"/>
          <p:cNvSpPr/>
          <p:nvPr/>
        </p:nvSpPr>
        <p:spPr>
          <a:xfrm>
            <a:off x="14555057" y="781009"/>
            <a:ext cx="3050095" cy="4114800"/>
          </a:xfrm>
          <a:custGeom>
            <a:rect b="b" l="l" r="r" t="t"/>
            <a:pathLst>
              <a:path extrusionOk="0" h="4114800" w="3050095">
                <a:moveTo>
                  <a:pt x="0" y="0"/>
                </a:moveTo>
                <a:lnTo>
                  <a:pt x="3050096" y="0"/>
                </a:lnTo>
                <a:lnTo>
                  <a:pt x="3050096" y="4114800"/>
                </a:lnTo>
                <a:lnTo>
                  <a:pt x="0" y="4114800"/>
                </a:lnTo>
                <a:lnTo>
                  <a:pt x="0" y="0"/>
                </a:lnTo>
                <a:close/>
              </a:path>
            </a:pathLst>
          </a:custGeom>
          <a:blipFill rotWithShape="1">
            <a:blip r:embed="rId6">
              <a:alphaModFix/>
            </a:blip>
            <a:stretch>
              <a:fillRect b="0" l="0" r="0" t="0"/>
            </a:stretch>
          </a:blipFill>
          <a:ln>
            <a:noFill/>
          </a:ln>
        </p:spPr>
      </p:sp>
      <p:sp>
        <p:nvSpPr>
          <p:cNvPr id="237" name="Google Shape;237;p23"/>
          <p:cNvSpPr/>
          <p:nvPr/>
        </p:nvSpPr>
        <p:spPr>
          <a:xfrm rot="656700">
            <a:off x="1545400" y="4229876"/>
            <a:ext cx="1400015" cy="4117692"/>
          </a:xfrm>
          <a:custGeom>
            <a:rect b="b" l="l" r="r" t="t"/>
            <a:pathLst>
              <a:path extrusionOk="0" h="4114800" w="1399032">
                <a:moveTo>
                  <a:pt x="0" y="0"/>
                </a:moveTo>
                <a:lnTo>
                  <a:pt x="1399032" y="0"/>
                </a:lnTo>
                <a:lnTo>
                  <a:pt x="1399032" y="4114800"/>
                </a:lnTo>
                <a:lnTo>
                  <a:pt x="0" y="4114800"/>
                </a:lnTo>
                <a:lnTo>
                  <a:pt x="0" y="0"/>
                </a:lnTo>
                <a:close/>
              </a:path>
            </a:pathLst>
          </a:custGeom>
          <a:blipFill rotWithShape="1">
            <a:blip r:embed="rId7">
              <a:alphaModFix/>
            </a:blip>
            <a:stretch>
              <a:fillRect b="0" l="0" r="0" t="0"/>
            </a:stretch>
          </a:blipFill>
          <a:ln>
            <a:noFill/>
          </a:ln>
        </p:spPr>
      </p:sp>
      <p:sp>
        <p:nvSpPr>
          <p:cNvPr id="238" name="Google Shape;238;p23"/>
          <p:cNvSpPr txBox="1"/>
          <p:nvPr/>
        </p:nvSpPr>
        <p:spPr>
          <a:xfrm>
            <a:off x="514322" y="248712"/>
            <a:ext cx="8525100" cy="1245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8094">
                <a:solidFill>
                  <a:srgbClr val="FFFFFF"/>
                </a:solidFill>
                <a:latin typeface="Londrina Solid"/>
                <a:ea typeface="Londrina Solid"/>
                <a:cs typeface="Londrina Solid"/>
                <a:sym typeface="Londrina Solid"/>
              </a:rPr>
              <a:t>Canvas Organization </a:t>
            </a:r>
            <a:endParaRPr/>
          </a:p>
        </p:txBody>
      </p:sp>
      <p:pic>
        <p:nvPicPr>
          <p:cNvPr id="239" name="Google Shape;239;p23"/>
          <p:cNvPicPr preferRelativeResize="0"/>
          <p:nvPr/>
        </p:nvPicPr>
        <p:blipFill>
          <a:blip r:embed="rId8">
            <a:alphaModFix/>
          </a:blip>
          <a:stretch>
            <a:fillRect/>
          </a:stretch>
        </p:blipFill>
        <p:spPr>
          <a:xfrm>
            <a:off x="3672279" y="1494600"/>
            <a:ext cx="7495574" cy="8596400"/>
          </a:xfrm>
          <a:prstGeom prst="rect">
            <a:avLst/>
          </a:prstGeom>
          <a:noFill/>
          <a:ln>
            <a:noFill/>
          </a:ln>
        </p:spPr>
      </p:pic>
      <p:sp>
        <p:nvSpPr>
          <p:cNvPr id="240" name="Google Shape;240;p23"/>
          <p:cNvSpPr/>
          <p:nvPr/>
        </p:nvSpPr>
        <p:spPr>
          <a:xfrm>
            <a:off x="4572000" y="7015300"/>
            <a:ext cx="1447200" cy="6135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EBFCB"/>
        </a:solidFill>
      </p:bgPr>
    </p:bg>
    <p:spTree>
      <p:nvGrpSpPr>
        <p:cNvPr id="244" name="Shape 244"/>
        <p:cNvGrpSpPr/>
        <p:nvPr/>
      </p:nvGrpSpPr>
      <p:grpSpPr>
        <a:xfrm>
          <a:off x="0" y="0"/>
          <a:ext cx="0" cy="0"/>
          <a:chOff x="0" y="0"/>
          <a:chExt cx="0" cy="0"/>
        </a:xfrm>
      </p:grpSpPr>
      <p:sp>
        <p:nvSpPr>
          <p:cNvPr id="245" name="Google Shape;245;p24"/>
          <p:cNvSpPr/>
          <p:nvPr/>
        </p:nvSpPr>
        <p:spPr>
          <a:xfrm>
            <a:off x="3191229" y="7185600"/>
            <a:ext cx="5848198" cy="4810143"/>
          </a:xfrm>
          <a:custGeom>
            <a:rect b="b" l="l" r="r" t="t"/>
            <a:pathLst>
              <a:path extrusionOk="0" h="4810143" w="5848198">
                <a:moveTo>
                  <a:pt x="0" y="0"/>
                </a:moveTo>
                <a:lnTo>
                  <a:pt x="5848198" y="0"/>
                </a:lnTo>
                <a:lnTo>
                  <a:pt x="5848198" y="4810143"/>
                </a:lnTo>
                <a:lnTo>
                  <a:pt x="0" y="4810143"/>
                </a:lnTo>
                <a:lnTo>
                  <a:pt x="0" y="0"/>
                </a:lnTo>
                <a:close/>
              </a:path>
            </a:pathLst>
          </a:custGeom>
          <a:blipFill rotWithShape="1">
            <a:blip r:embed="rId3">
              <a:alphaModFix amt="47000"/>
            </a:blip>
            <a:stretch>
              <a:fillRect b="0" l="0" r="0" t="0"/>
            </a:stretch>
          </a:blipFill>
          <a:ln>
            <a:noFill/>
          </a:ln>
        </p:spPr>
      </p:sp>
      <p:sp>
        <p:nvSpPr>
          <p:cNvPr id="246" name="Google Shape;246;p24"/>
          <p:cNvSpPr/>
          <p:nvPr/>
        </p:nvSpPr>
        <p:spPr>
          <a:xfrm rot="8264157">
            <a:off x="-2667149" y="5303813"/>
            <a:ext cx="5847778" cy="4809797"/>
          </a:xfrm>
          <a:custGeom>
            <a:rect b="b" l="l" r="r" t="t"/>
            <a:pathLst>
              <a:path extrusionOk="0" h="4810143" w="5848198">
                <a:moveTo>
                  <a:pt x="0" y="0"/>
                </a:moveTo>
                <a:lnTo>
                  <a:pt x="5848197" y="0"/>
                </a:lnTo>
                <a:lnTo>
                  <a:pt x="5848197" y="4810143"/>
                </a:lnTo>
                <a:lnTo>
                  <a:pt x="0" y="4810143"/>
                </a:lnTo>
                <a:lnTo>
                  <a:pt x="0" y="0"/>
                </a:lnTo>
                <a:close/>
              </a:path>
            </a:pathLst>
          </a:custGeom>
          <a:blipFill rotWithShape="1">
            <a:blip r:embed="rId3">
              <a:alphaModFix amt="34000"/>
            </a:blip>
            <a:stretch>
              <a:fillRect b="0" l="0" r="0" t="0"/>
            </a:stretch>
          </a:blipFill>
          <a:ln>
            <a:noFill/>
          </a:ln>
        </p:spPr>
      </p:sp>
      <p:sp>
        <p:nvSpPr>
          <p:cNvPr id="247" name="Google Shape;247;p24"/>
          <p:cNvSpPr/>
          <p:nvPr/>
        </p:nvSpPr>
        <p:spPr>
          <a:xfrm>
            <a:off x="1169398" y="1921364"/>
            <a:ext cx="1447134" cy="1259007"/>
          </a:xfrm>
          <a:custGeom>
            <a:rect b="b" l="l" r="r" t="t"/>
            <a:pathLst>
              <a:path extrusionOk="0" h="1259007" w="1447134">
                <a:moveTo>
                  <a:pt x="0" y="0"/>
                </a:moveTo>
                <a:lnTo>
                  <a:pt x="1447134" y="0"/>
                </a:lnTo>
                <a:lnTo>
                  <a:pt x="1447134" y="1259007"/>
                </a:lnTo>
                <a:lnTo>
                  <a:pt x="0" y="1259007"/>
                </a:lnTo>
                <a:lnTo>
                  <a:pt x="0" y="0"/>
                </a:lnTo>
                <a:close/>
              </a:path>
            </a:pathLst>
          </a:custGeom>
          <a:blipFill rotWithShape="1">
            <a:blip r:embed="rId4">
              <a:alphaModFix/>
            </a:blip>
            <a:stretch>
              <a:fillRect b="0" l="0" r="0" t="0"/>
            </a:stretch>
          </a:blipFill>
          <a:ln>
            <a:noFill/>
          </a:ln>
        </p:spPr>
      </p:sp>
      <p:sp>
        <p:nvSpPr>
          <p:cNvPr id="248" name="Google Shape;248;p24"/>
          <p:cNvSpPr/>
          <p:nvPr/>
        </p:nvSpPr>
        <p:spPr>
          <a:xfrm rot="-692077">
            <a:off x="6760435" y="5127814"/>
            <a:ext cx="1888041" cy="4115623"/>
          </a:xfrm>
          <a:custGeom>
            <a:rect b="b" l="l" r="r" t="t"/>
            <a:pathLst>
              <a:path extrusionOk="0" h="4114800" w="1887664">
                <a:moveTo>
                  <a:pt x="0" y="0"/>
                </a:moveTo>
                <a:lnTo>
                  <a:pt x="1887665" y="0"/>
                </a:lnTo>
                <a:lnTo>
                  <a:pt x="1887665" y="4114800"/>
                </a:lnTo>
                <a:lnTo>
                  <a:pt x="0" y="4114800"/>
                </a:lnTo>
                <a:lnTo>
                  <a:pt x="0" y="0"/>
                </a:lnTo>
                <a:close/>
              </a:path>
            </a:pathLst>
          </a:custGeom>
          <a:blipFill rotWithShape="1">
            <a:blip r:embed="rId5">
              <a:alphaModFix/>
            </a:blip>
            <a:stretch>
              <a:fillRect b="0" l="0" r="0" t="0"/>
            </a:stretch>
          </a:blipFill>
          <a:ln>
            <a:noFill/>
          </a:ln>
        </p:spPr>
      </p:sp>
      <p:sp>
        <p:nvSpPr>
          <p:cNvPr id="249" name="Google Shape;249;p24"/>
          <p:cNvSpPr/>
          <p:nvPr/>
        </p:nvSpPr>
        <p:spPr>
          <a:xfrm>
            <a:off x="14555057" y="781009"/>
            <a:ext cx="3050095" cy="4114800"/>
          </a:xfrm>
          <a:custGeom>
            <a:rect b="b" l="l" r="r" t="t"/>
            <a:pathLst>
              <a:path extrusionOk="0" h="4114800" w="3050095">
                <a:moveTo>
                  <a:pt x="0" y="0"/>
                </a:moveTo>
                <a:lnTo>
                  <a:pt x="3050096" y="0"/>
                </a:lnTo>
                <a:lnTo>
                  <a:pt x="3050096" y="4114800"/>
                </a:lnTo>
                <a:lnTo>
                  <a:pt x="0" y="4114800"/>
                </a:lnTo>
                <a:lnTo>
                  <a:pt x="0" y="0"/>
                </a:lnTo>
                <a:close/>
              </a:path>
            </a:pathLst>
          </a:custGeom>
          <a:blipFill rotWithShape="1">
            <a:blip r:embed="rId6">
              <a:alphaModFix/>
            </a:blip>
            <a:stretch>
              <a:fillRect b="0" l="0" r="0" t="0"/>
            </a:stretch>
          </a:blipFill>
          <a:ln>
            <a:noFill/>
          </a:ln>
        </p:spPr>
      </p:sp>
      <p:sp>
        <p:nvSpPr>
          <p:cNvPr id="250" name="Google Shape;250;p24"/>
          <p:cNvSpPr/>
          <p:nvPr/>
        </p:nvSpPr>
        <p:spPr>
          <a:xfrm rot="656700">
            <a:off x="1545400" y="4229876"/>
            <a:ext cx="1400015" cy="4117692"/>
          </a:xfrm>
          <a:custGeom>
            <a:rect b="b" l="l" r="r" t="t"/>
            <a:pathLst>
              <a:path extrusionOk="0" h="4114800" w="1399032">
                <a:moveTo>
                  <a:pt x="0" y="0"/>
                </a:moveTo>
                <a:lnTo>
                  <a:pt x="1399032" y="0"/>
                </a:lnTo>
                <a:lnTo>
                  <a:pt x="1399032" y="4114800"/>
                </a:lnTo>
                <a:lnTo>
                  <a:pt x="0" y="4114800"/>
                </a:lnTo>
                <a:lnTo>
                  <a:pt x="0" y="0"/>
                </a:lnTo>
                <a:close/>
              </a:path>
            </a:pathLst>
          </a:custGeom>
          <a:blipFill rotWithShape="1">
            <a:blip r:embed="rId7">
              <a:alphaModFix/>
            </a:blip>
            <a:stretch>
              <a:fillRect b="0" l="0" r="0" t="0"/>
            </a:stretch>
          </a:blipFill>
          <a:ln>
            <a:noFill/>
          </a:ln>
        </p:spPr>
      </p:sp>
      <p:sp>
        <p:nvSpPr>
          <p:cNvPr id="251" name="Google Shape;251;p24"/>
          <p:cNvSpPr txBox="1"/>
          <p:nvPr/>
        </p:nvSpPr>
        <p:spPr>
          <a:xfrm>
            <a:off x="514322" y="248712"/>
            <a:ext cx="8525100" cy="1245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8094">
                <a:solidFill>
                  <a:srgbClr val="FFFFFF"/>
                </a:solidFill>
                <a:latin typeface="Londrina Solid"/>
                <a:ea typeface="Londrina Solid"/>
                <a:cs typeface="Londrina Solid"/>
                <a:sym typeface="Londrina Solid"/>
              </a:rPr>
              <a:t>Canvas Organization </a:t>
            </a:r>
            <a:endParaRPr/>
          </a:p>
        </p:txBody>
      </p:sp>
      <p:pic>
        <p:nvPicPr>
          <p:cNvPr id="252" name="Google Shape;252;p24"/>
          <p:cNvPicPr preferRelativeResize="0"/>
          <p:nvPr/>
        </p:nvPicPr>
        <p:blipFill>
          <a:blip r:embed="rId8">
            <a:alphaModFix/>
          </a:blip>
          <a:stretch>
            <a:fillRect/>
          </a:stretch>
        </p:blipFill>
        <p:spPr>
          <a:xfrm>
            <a:off x="4037983" y="1921375"/>
            <a:ext cx="9971620" cy="7492425"/>
          </a:xfrm>
          <a:prstGeom prst="rect">
            <a:avLst/>
          </a:prstGeom>
          <a:noFill/>
          <a:ln>
            <a:noFill/>
          </a:ln>
        </p:spPr>
      </p:pic>
      <p:sp>
        <p:nvSpPr>
          <p:cNvPr id="253" name="Google Shape;253;p24"/>
          <p:cNvSpPr/>
          <p:nvPr/>
        </p:nvSpPr>
        <p:spPr>
          <a:xfrm>
            <a:off x="4246925" y="5379450"/>
            <a:ext cx="7628700" cy="8178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EBFCB"/>
        </a:solidFill>
      </p:bgPr>
    </p:bg>
    <p:spTree>
      <p:nvGrpSpPr>
        <p:cNvPr id="257" name="Shape 257"/>
        <p:cNvGrpSpPr/>
        <p:nvPr/>
      </p:nvGrpSpPr>
      <p:grpSpPr>
        <a:xfrm>
          <a:off x="0" y="0"/>
          <a:ext cx="0" cy="0"/>
          <a:chOff x="0" y="0"/>
          <a:chExt cx="0" cy="0"/>
        </a:xfrm>
      </p:grpSpPr>
      <p:sp>
        <p:nvSpPr>
          <p:cNvPr id="258" name="Google Shape;258;p25"/>
          <p:cNvSpPr/>
          <p:nvPr/>
        </p:nvSpPr>
        <p:spPr>
          <a:xfrm>
            <a:off x="3191229" y="7185600"/>
            <a:ext cx="5848198" cy="4810143"/>
          </a:xfrm>
          <a:custGeom>
            <a:rect b="b" l="l" r="r" t="t"/>
            <a:pathLst>
              <a:path extrusionOk="0" h="4810143" w="5848198">
                <a:moveTo>
                  <a:pt x="0" y="0"/>
                </a:moveTo>
                <a:lnTo>
                  <a:pt x="5848198" y="0"/>
                </a:lnTo>
                <a:lnTo>
                  <a:pt x="5848198" y="4810143"/>
                </a:lnTo>
                <a:lnTo>
                  <a:pt x="0" y="4810143"/>
                </a:lnTo>
                <a:lnTo>
                  <a:pt x="0" y="0"/>
                </a:lnTo>
                <a:close/>
              </a:path>
            </a:pathLst>
          </a:custGeom>
          <a:blipFill rotWithShape="1">
            <a:blip r:embed="rId3">
              <a:alphaModFix amt="47000"/>
            </a:blip>
            <a:stretch>
              <a:fillRect b="0" l="0" r="0" t="0"/>
            </a:stretch>
          </a:blipFill>
          <a:ln>
            <a:noFill/>
          </a:ln>
        </p:spPr>
      </p:sp>
      <p:sp>
        <p:nvSpPr>
          <p:cNvPr id="259" name="Google Shape;259;p25"/>
          <p:cNvSpPr/>
          <p:nvPr/>
        </p:nvSpPr>
        <p:spPr>
          <a:xfrm rot="8264157">
            <a:off x="-2667149" y="5303813"/>
            <a:ext cx="5847778" cy="4809797"/>
          </a:xfrm>
          <a:custGeom>
            <a:rect b="b" l="l" r="r" t="t"/>
            <a:pathLst>
              <a:path extrusionOk="0" h="4810143" w="5848198">
                <a:moveTo>
                  <a:pt x="0" y="0"/>
                </a:moveTo>
                <a:lnTo>
                  <a:pt x="5848197" y="0"/>
                </a:lnTo>
                <a:lnTo>
                  <a:pt x="5848197" y="4810143"/>
                </a:lnTo>
                <a:lnTo>
                  <a:pt x="0" y="4810143"/>
                </a:lnTo>
                <a:lnTo>
                  <a:pt x="0" y="0"/>
                </a:lnTo>
                <a:close/>
              </a:path>
            </a:pathLst>
          </a:custGeom>
          <a:blipFill rotWithShape="1">
            <a:blip r:embed="rId3">
              <a:alphaModFix amt="34000"/>
            </a:blip>
            <a:stretch>
              <a:fillRect b="0" l="0" r="0" t="0"/>
            </a:stretch>
          </a:blipFill>
          <a:ln>
            <a:noFill/>
          </a:ln>
        </p:spPr>
      </p:sp>
      <p:sp>
        <p:nvSpPr>
          <p:cNvPr id="260" name="Google Shape;260;p25"/>
          <p:cNvSpPr/>
          <p:nvPr/>
        </p:nvSpPr>
        <p:spPr>
          <a:xfrm>
            <a:off x="1169398" y="1921364"/>
            <a:ext cx="1447134" cy="1259007"/>
          </a:xfrm>
          <a:custGeom>
            <a:rect b="b" l="l" r="r" t="t"/>
            <a:pathLst>
              <a:path extrusionOk="0" h="1259007" w="1447134">
                <a:moveTo>
                  <a:pt x="0" y="0"/>
                </a:moveTo>
                <a:lnTo>
                  <a:pt x="1447134" y="0"/>
                </a:lnTo>
                <a:lnTo>
                  <a:pt x="1447134" y="1259007"/>
                </a:lnTo>
                <a:lnTo>
                  <a:pt x="0" y="1259007"/>
                </a:lnTo>
                <a:lnTo>
                  <a:pt x="0" y="0"/>
                </a:lnTo>
                <a:close/>
              </a:path>
            </a:pathLst>
          </a:custGeom>
          <a:blipFill rotWithShape="1">
            <a:blip r:embed="rId4">
              <a:alphaModFix/>
            </a:blip>
            <a:stretch>
              <a:fillRect b="0" l="0" r="0" t="0"/>
            </a:stretch>
          </a:blipFill>
          <a:ln>
            <a:noFill/>
          </a:ln>
        </p:spPr>
      </p:sp>
      <p:sp>
        <p:nvSpPr>
          <p:cNvPr id="261" name="Google Shape;261;p25"/>
          <p:cNvSpPr/>
          <p:nvPr/>
        </p:nvSpPr>
        <p:spPr>
          <a:xfrm rot="-692077">
            <a:off x="6760435" y="5127814"/>
            <a:ext cx="1888041" cy="4115623"/>
          </a:xfrm>
          <a:custGeom>
            <a:rect b="b" l="l" r="r" t="t"/>
            <a:pathLst>
              <a:path extrusionOk="0" h="4114800" w="1887664">
                <a:moveTo>
                  <a:pt x="0" y="0"/>
                </a:moveTo>
                <a:lnTo>
                  <a:pt x="1887665" y="0"/>
                </a:lnTo>
                <a:lnTo>
                  <a:pt x="1887665" y="4114800"/>
                </a:lnTo>
                <a:lnTo>
                  <a:pt x="0" y="4114800"/>
                </a:lnTo>
                <a:lnTo>
                  <a:pt x="0" y="0"/>
                </a:lnTo>
                <a:close/>
              </a:path>
            </a:pathLst>
          </a:custGeom>
          <a:blipFill rotWithShape="1">
            <a:blip r:embed="rId5">
              <a:alphaModFix/>
            </a:blip>
            <a:stretch>
              <a:fillRect b="0" l="0" r="0" t="0"/>
            </a:stretch>
          </a:blipFill>
          <a:ln>
            <a:noFill/>
          </a:ln>
        </p:spPr>
      </p:sp>
      <p:sp>
        <p:nvSpPr>
          <p:cNvPr id="262" name="Google Shape;262;p25"/>
          <p:cNvSpPr/>
          <p:nvPr/>
        </p:nvSpPr>
        <p:spPr>
          <a:xfrm>
            <a:off x="14555057" y="781009"/>
            <a:ext cx="3050095" cy="4114800"/>
          </a:xfrm>
          <a:custGeom>
            <a:rect b="b" l="l" r="r" t="t"/>
            <a:pathLst>
              <a:path extrusionOk="0" h="4114800" w="3050095">
                <a:moveTo>
                  <a:pt x="0" y="0"/>
                </a:moveTo>
                <a:lnTo>
                  <a:pt x="3050096" y="0"/>
                </a:lnTo>
                <a:lnTo>
                  <a:pt x="3050096" y="4114800"/>
                </a:lnTo>
                <a:lnTo>
                  <a:pt x="0" y="4114800"/>
                </a:lnTo>
                <a:lnTo>
                  <a:pt x="0" y="0"/>
                </a:lnTo>
                <a:close/>
              </a:path>
            </a:pathLst>
          </a:custGeom>
          <a:blipFill rotWithShape="1">
            <a:blip r:embed="rId6">
              <a:alphaModFix/>
            </a:blip>
            <a:stretch>
              <a:fillRect b="0" l="0" r="0" t="0"/>
            </a:stretch>
          </a:blipFill>
          <a:ln>
            <a:noFill/>
          </a:ln>
        </p:spPr>
      </p:sp>
      <p:sp>
        <p:nvSpPr>
          <p:cNvPr id="263" name="Google Shape;263;p25"/>
          <p:cNvSpPr/>
          <p:nvPr/>
        </p:nvSpPr>
        <p:spPr>
          <a:xfrm rot="656700">
            <a:off x="1545400" y="4229876"/>
            <a:ext cx="1400015" cy="4117692"/>
          </a:xfrm>
          <a:custGeom>
            <a:rect b="b" l="l" r="r" t="t"/>
            <a:pathLst>
              <a:path extrusionOk="0" h="4114800" w="1399032">
                <a:moveTo>
                  <a:pt x="0" y="0"/>
                </a:moveTo>
                <a:lnTo>
                  <a:pt x="1399032" y="0"/>
                </a:lnTo>
                <a:lnTo>
                  <a:pt x="1399032" y="4114800"/>
                </a:lnTo>
                <a:lnTo>
                  <a:pt x="0" y="4114800"/>
                </a:lnTo>
                <a:lnTo>
                  <a:pt x="0" y="0"/>
                </a:lnTo>
                <a:close/>
              </a:path>
            </a:pathLst>
          </a:custGeom>
          <a:blipFill rotWithShape="1">
            <a:blip r:embed="rId7">
              <a:alphaModFix/>
            </a:blip>
            <a:stretch>
              <a:fillRect b="0" l="0" r="0" t="0"/>
            </a:stretch>
          </a:blipFill>
          <a:ln>
            <a:noFill/>
          </a:ln>
        </p:spPr>
      </p:sp>
      <p:sp>
        <p:nvSpPr>
          <p:cNvPr id="264" name="Google Shape;264;p25"/>
          <p:cNvSpPr txBox="1"/>
          <p:nvPr/>
        </p:nvSpPr>
        <p:spPr>
          <a:xfrm>
            <a:off x="514322" y="248712"/>
            <a:ext cx="8525100" cy="1245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8094">
                <a:solidFill>
                  <a:srgbClr val="FFFFFF"/>
                </a:solidFill>
                <a:latin typeface="Londrina Solid"/>
                <a:ea typeface="Londrina Solid"/>
                <a:cs typeface="Londrina Solid"/>
                <a:sym typeface="Londrina Solid"/>
              </a:rPr>
              <a:t>Canvas Organization </a:t>
            </a:r>
            <a:endParaRPr/>
          </a:p>
        </p:txBody>
      </p:sp>
      <p:pic>
        <p:nvPicPr>
          <p:cNvPr id="265" name="Google Shape;265;p25"/>
          <p:cNvPicPr preferRelativeResize="0"/>
          <p:nvPr/>
        </p:nvPicPr>
        <p:blipFill>
          <a:blip r:embed="rId8">
            <a:alphaModFix/>
          </a:blip>
          <a:stretch>
            <a:fillRect/>
          </a:stretch>
        </p:blipFill>
        <p:spPr>
          <a:xfrm>
            <a:off x="2854382" y="1398993"/>
            <a:ext cx="10421201" cy="88053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EBFCB"/>
        </a:solidFill>
      </p:bgPr>
    </p:bg>
    <p:spTree>
      <p:nvGrpSpPr>
        <p:cNvPr id="269" name="Shape 269"/>
        <p:cNvGrpSpPr/>
        <p:nvPr/>
      </p:nvGrpSpPr>
      <p:grpSpPr>
        <a:xfrm>
          <a:off x="0" y="0"/>
          <a:ext cx="0" cy="0"/>
          <a:chOff x="0" y="0"/>
          <a:chExt cx="0" cy="0"/>
        </a:xfrm>
      </p:grpSpPr>
      <p:sp>
        <p:nvSpPr>
          <p:cNvPr id="270" name="Google Shape;270;p26"/>
          <p:cNvSpPr/>
          <p:nvPr/>
        </p:nvSpPr>
        <p:spPr>
          <a:xfrm>
            <a:off x="3191229" y="7185600"/>
            <a:ext cx="5848198" cy="4810143"/>
          </a:xfrm>
          <a:custGeom>
            <a:rect b="b" l="l" r="r" t="t"/>
            <a:pathLst>
              <a:path extrusionOk="0" h="4810143" w="5848198">
                <a:moveTo>
                  <a:pt x="0" y="0"/>
                </a:moveTo>
                <a:lnTo>
                  <a:pt x="5848198" y="0"/>
                </a:lnTo>
                <a:lnTo>
                  <a:pt x="5848198" y="4810143"/>
                </a:lnTo>
                <a:lnTo>
                  <a:pt x="0" y="4810143"/>
                </a:lnTo>
                <a:lnTo>
                  <a:pt x="0" y="0"/>
                </a:lnTo>
                <a:close/>
              </a:path>
            </a:pathLst>
          </a:custGeom>
          <a:blipFill rotWithShape="1">
            <a:blip r:embed="rId3">
              <a:alphaModFix amt="47000"/>
            </a:blip>
            <a:stretch>
              <a:fillRect b="0" l="0" r="0" t="0"/>
            </a:stretch>
          </a:blipFill>
          <a:ln>
            <a:noFill/>
          </a:ln>
        </p:spPr>
      </p:sp>
      <p:sp>
        <p:nvSpPr>
          <p:cNvPr id="271" name="Google Shape;271;p26"/>
          <p:cNvSpPr/>
          <p:nvPr/>
        </p:nvSpPr>
        <p:spPr>
          <a:xfrm rot="8264157">
            <a:off x="-2667149" y="5303813"/>
            <a:ext cx="5847778" cy="4809797"/>
          </a:xfrm>
          <a:custGeom>
            <a:rect b="b" l="l" r="r" t="t"/>
            <a:pathLst>
              <a:path extrusionOk="0" h="4810143" w="5848198">
                <a:moveTo>
                  <a:pt x="0" y="0"/>
                </a:moveTo>
                <a:lnTo>
                  <a:pt x="5848197" y="0"/>
                </a:lnTo>
                <a:lnTo>
                  <a:pt x="5848197" y="4810143"/>
                </a:lnTo>
                <a:lnTo>
                  <a:pt x="0" y="4810143"/>
                </a:lnTo>
                <a:lnTo>
                  <a:pt x="0" y="0"/>
                </a:lnTo>
                <a:close/>
              </a:path>
            </a:pathLst>
          </a:custGeom>
          <a:blipFill rotWithShape="1">
            <a:blip r:embed="rId3">
              <a:alphaModFix amt="34000"/>
            </a:blip>
            <a:stretch>
              <a:fillRect b="0" l="0" r="0" t="0"/>
            </a:stretch>
          </a:blipFill>
          <a:ln>
            <a:noFill/>
          </a:ln>
        </p:spPr>
      </p:sp>
      <p:sp>
        <p:nvSpPr>
          <p:cNvPr id="272" name="Google Shape;272;p26"/>
          <p:cNvSpPr/>
          <p:nvPr/>
        </p:nvSpPr>
        <p:spPr>
          <a:xfrm>
            <a:off x="2317623" y="4784114"/>
            <a:ext cx="1447134" cy="1259007"/>
          </a:xfrm>
          <a:custGeom>
            <a:rect b="b" l="l" r="r" t="t"/>
            <a:pathLst>
              <a:path extrusionOk="0" h="1259007" w="1447134">
                <a:moveTo>
                  <a:pt x="0" y="0"/>
                </a:moveTo>
                <a:lnTo>
                  <a:pt x="1447134" y="0"/>
                </a:lnTo>
                <a:lnTo>
                  <a:pt x="1447134" y="1259007"/>
                </a:lnTo>
                <a:lnTo>
                  <a:pt x="0" y="1259007"/>
                </a:lnTo>
                <a:lnTo>
                  <a:pt x="0" y="0"/>
                </a:lnTo>
                <a:close/>
              </a:path>
            </a:pathLst>
          </a:custGeom>
          <a:blipFill rotWithShape="1">
            <a:blip r:embed="rId4">
              <a:alphaModFix/>
            </a:blip>
            <a:stretch>
              <a:fillRect b="0" l="0" r="0" t="0"/>
            </a:stretch>
          </a:blipFill>
          <a:ln>
            <a:noFill/>
          </a:ln>
        </p:spPr>
      </p:sp>
      <p:sp>
        <p:nvSpPr>
          <p:cNvPr id="273" name="Google Shape;273;p26"/>
          <p:cNvSpPr/>
          <p:nvPr/>
        </p:nvSpPr>
        <p:spPr>
          <a:xfrm rot="-692077">
            <a:off x="6760435" y="5127814"/>
            <a:ext cx="1888041" cy="4115623"/>
          </a:xfrm>
          <a:custGeom>
            <a:rect b="b" l="l" r="r" t="t"/>
            <a:pathLst>
              <a:path extrusionOk="0" h="4114800" w="1887664">
                <a:moveTo>
                  <a:pt x="0" y="0"/>
                </a:moveTo>
                <a:lnTo>
                  <a:pt x="1887665" y="0"/>
                </a:lnTo>
                <a:lnTo>
                  <a:pt x="1887665" y="4114800"/>
                </a:lnTo>
                <a:lnTo>
                  <a:pt x="0" y="4114800"/>
                </a:lnTo>
                <a:lnTo>
                  <a:pt x="0" y="0"/>
                </a:lnTo>
                <a:close/>
              </a:path>
            </a:pathLst>
          </a:custGeom>
          <a:blipFill rotWithShape="1">
            <a:blip r:embed="rId5">
              <a:alphaModFix/>
            </a:blip>
            <a:stretch>
              <a:fillRect b="0" l="0" r="0" t="0"/>
            </a:stretch>
          </a:blipFill>
          <a:ln>
            <a:noFill/>
          </a:ln>
        </p:spPr>
      </p:sp>
      <p:sp>
        <p:nvSpPr>
          <p:cNvPr id="274" name="Google Shape;274;p26"/>
          <p:cNvSpPr/>
          <p:nvPr/>
        </p:nvSpPr>
        <p:spPr>
          <a:xfrm>
            <a:off x="14555057" y="781009"/>
            <a:ext cx="3050095" cy="4114800"/>
          </a:xfrm>
          <a:custGeom>
            <a:rect b="b" l="l" r="r" t="t"/>
            <a:pathLst>
              <a:path extrusionOk="0" h="4114800" w="3050095">
                <a:moveTo>
                  <a:pt x="0" y="0"/>
                </a:moveTo>
                <a:lnTo>
                  <a:pt x="3050096" y="0"/>
                </a:lnTo>
                <a:lnTo>
                  <a:pt x="3050096" y="4114800"/>
                </a:lnTo>
                <a:lnTo>
                  <a:pt x="0" y="4114800"/>
                </a:lnTo>
                <a:lnTo>
                  <a:pt x="0" y="0"/>
                </a:lnTo>
                <a:close/>
              </a:path>
            </a:pathLst>
          </a:custGeom>
          <a:blipFill rotWithShape="1">
            <a:blip r:embed="rId6">
              <a:alphaModFix/>
            </a:blip>
            <a:stretch>
              <a:fillRect b="0" l="0" r="0" t="0"/>
            </a:stretch>
          </a:blipFill>
          <a:ln>
            <a:noFill/>
          </a:ln>
        </p:spPr>
      </p:sp>
      <p:sp>
        <p:nvSpPr>
          <p:cNvPr id="275" name="Google Shape;275;p26"/>
          <p:cNvSpPr/>
          <p:nvPr/>
        </p:nvSpPr>
        <p:spPr>
          <a:xfrm rot="656700">
            <a:off x="4413975" y="4324251"/>
            <a:ext cx="1400015" cy="4117692"/>
          </a:xfrm>
          <a:custGeom>
            <a:rect b="b" l="l" r="r" t="t"/>
            <a:pathLst>
              <a:path extrusionOk="0" h="4114800" w="1399032">
                <a:moveTo>
                  <a:pt x="0" y="0"/>
                </a:moveTo>
                <a:lnTo>
                  <a:pt x="1399032" y="0"/>
                </a:lnTo>
                <a:lnTo>
                  <a:pt x="1399032" y="4114800"/>
                </a:lnTo>
                <a:lnTo>
                  <a:pt x="0" y="4114800"/>
                </a:lnTo>
                <a:lnTo>
                  <a:pt x="0" y="0"/>
                </a:lnTo>
                <a:close/>
              </a:path>
            </a:pathLst>
          </a:custGeom>
          <a:blipFill rotWithShape="1">
            <a:blip r:embed="rId7">
              <a:alphaModFix/>
            </a:blip>
            <a:stretch>
              <a:fillRect b="0" l="0" r="0" t="0"/>
            </a:stretch>
          </a:blipFill>
          <a:ln>
            <a:noFill/>
          </a:ln>
        </p:spPr>
      </p:sp>
      <p:sp>
        <p:nvSpPr>
          <p:cNvPr id="276" name="Google Shape;276;p26"/>
          <p:cNvSpPr txBox="1"/>
          <p:nvPr/>
        </p:nvSpPr>
        <p:spPr>
          <a:xfrm>
            <a:off x="983747" y="343087"/>
            <a:ext cx="8525100" cy="2491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8094">
                <a:solidFill>
                  <a:srgbClr val="FFFFFF"/>
                </a:solidFill>
                <a:latin typeface="Londrina Solid"/>
                <a:ea typeface="Londrina Solid"/>
                <a:cs typeface="Londrina Solid"/>
                <a:sym typeface="Londrina Solid"/>
              </a:rPr>
              <a:t>Student Choice Changed Everything </a:t>
            </a:r>
            <a:endParaRPr/>
          </a:p>
        </p:txBody>
      </p:sp>
      <p:sp>
        <p:nvSpPr>
          <p:cNvPr id="277" name="Google Shape;277;p26"/>
          <p:cNvSpPr txBox="1"/>
          <p:nvPr/>
        </p:nvSpPr>
        <p:spPr>
          <a:xfrm>
            <a:off x="9738549" y="5198825"/>
            <a:ext cx="6336900" cy="429600"/>
          </a:xfrm>
          <a:prstGeom prst="rect">
            <a:avLst/>
          </a:prstGeom>
          <a:noFill/>
          <a:ln>
            <a:noFill/>
          </a:ln>
        </p:spPr>
        <p:txBody>
          <a:bodyPr anchorCtr="0" anchor="t" bIns="0" lIns="0" spcFirstLastPara="1" rIns="0" wrap="square" tIns="0">
            <a:spAutoFit/>
          </a:bodyPr>
          <a:lstStyle/>
          <a:p>
            <a:pPr indent="0" lvl="0" marL="0" marR="0" rtl="0" algn="ctr">
              <a:lnSpc>
                <a:spcPct val="120028"/>
              </a:lnSpc>
              <a:spcBef>
                <a:spcPts val="0"/>
              </a:spcBef>
              <a:spcAft>
                <a:spcPts val="0"/>
              </a:spcAft>
              <a:buNone/>
            </a:pPr>
            <a:r>
              <a:rPr lang="en-US" sz="2791">
                <a:solidFill>
                  <a:srgbClr val="FFFFFF"/>
                </a:solidFill>
                <a:latin typeface="Calibri"/>
                <a:ea typeface="Calibri"/>
                <a:cs typeface="Calibri"/>
                <a:sym typeface="Calibri"/>
              </a:rPr>
              <a:t>Everyone doing the same career and skill </a:t>
            </a:r>
            <a:endParaRPr/>
          </a:p>
        </p:txBody>
      </p:sp>
      <p:sp>
        <p:nvSpPr>
          <p:cNvPr id="278" name="Google Shape;278;p26"/>
          <p:cNvSpPr txBox="1"/>
          <p:nvPr/>
        </p:nvSpPr>
        <p:spPr>
          <a:xfrm>
            <a:off x="8441775" y="3830550"/>
            <a:ext cx="3000000" cy="143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94">
                <a:solidFill>
                  <a:schemeClr val="lt1"/>
                </a:solidFill>
                <a:latin typeface="Londrina Solid"/>
                <a:ea typeface="Londrina Solid"/>
                <a:cs typeface="Londrina Solid"/>
                <a:sym typeface="Londrina Solid"/>
              </a:rPr>
              <a:t>Before</a:t>
            </a:r>
            <a:endParaRPr/>
          </a:p>
        </p:txBody>
      </p:sp>
      <p:sp>
        <p:nvSpPr>
          <p:cNvPr id="279" name="Google Shape;279;p26"/>
          <p:cNvSpPr txBox="1"/>
          <p:nvPr/>
        </p:nvSpPr>
        <p:spPr>
          <a:xfrm>
            <a:off x="9702206" y="7144361"/>
            <a:ext cx="5679600" cy="1976400"/>
          </a:xfrm>
          <a:prstGeom prst="rect">
            <a:avLst/>
          </a:prstGeom>
          <a:noFill/>
          <a:ln>
            <a:noFill/>
          </a:ln>
        </p:spPr>
        <p:txBody>
          <a:bodyPr anchorCtr="0" anchor="t" bIns="0" lIns="0" spcFirstLastPara="1" rIns="0" wrap="square" tIns="0">
            <a:spAutoFit/>
          </a:bodyPr>
          <a:lstStyle/>
          <a:p>
            <a:pPr indent="0" lvl="0" marL="0" rtl="0" algn="ctr">
              <a:lnSpc>
                <a:spcPct val="120028"/>
              </a:lnSpc>
              <a:spcBef>
                <a:spcPts val="0"/>
              </a:spcBef>
              <a:spcAft>
                <a:spcPts val="0"/>
              </a:spcAft>
              <a:buClr>
                <a:schemeClr val="dk1"/>
              </a:buClr>
              <a:buSzPts val="1100"/>
              <a:buFont typeface="Arial"/>
              <a:buNone/>
            </a:pPr>
            <a:r>
              <a:rPr lang="en-US" sz="2791">
                <a:solidFill>
                  <a:srgbClr val="FFFFFF"/>
                </a:solidFill>
                <a:latin typeface="Calibri"/>
                <a:ea typeface="Calibri"/>
                <a:cs typeface="Calibri"/>
                <a:sym typeface="Calibri"/>
              </a:rPr>
              <a:t>Students choosing careers</a:t>
            </a:r>
            <a:endParaRPr sz="2791">
              <a:solidFill>
                <a:srgbClr val="FFFFFF"/>
              </a:solidFill>
              <a:latin typeface="Calibri"/>
              <a:ea typeface="Calibri"/>
              <a:cs typeface="Calibri"/>
              <a:sym typeface="Calibri"/>
            </a:endParaRPr>
          </a:p>
          <a:p>
            <a:pPr indent="0" lvl="0" marL="0" rtl="0" algn="ctr">
              <a:lnSpc>
                <a:spcPct val="120028"/>
              </a:lnSpc>
              <a:spcBef>
                <a:spcPts val="0"/>
              </a:spcBef>
              <a:spcAft>
                <a:spcPts val="0"/>
              </a:spcAft>
              <a:buClr>
                <a:schemeClr val="dk1"/>
              </a:buClr>
              <a:buSzPts val="1100"/>
              <a:buFont typeface="Arial"/>
              <a:buNone/>
            </a:pPr>
            <a:r>
              <a:rPr lang="en-US" sz="2791">
                <a:solidFill>
                  <a:srgbClr val="FFFFFF"/>
                </a:solidFill>
                <a:latin typeface="Calibri"/>
                <a:ea typeface="Calibri"/>
                <a:cs typeface="Calibri"/>
                <a:sym typeface="Calibri"/>
              </a:rPr>
              <a:t>Students choosing skills</a:t>
            </a:r>
            <a:endParaRPr sz="2791">
              <a:solidFill>
                <a:srgbClr val="FFFFFF"/>
              </a:solidFill>
              <a:latin typeface="Calibri"/>
              <a:ea typeface="Calibri"/>
              <a:cs typeface="Calibri"/>
              <a:sym typeface="Calibri"/>
            </a:endParaRPr>
          </a:p>
          <a:p>
            <a:pPr indent="0" lvl="0" marL="0" rtl="0" algn="ctr">
              <a:lnSpc>
                <a:spcPct val="120028"/>
              </a:lnSpc>
              <a:spcBef>
                <a:spcPts val="0"/>
              </a:spcBef>
              <a:spcAft>
                <a:spcPts val="0"/>
              </a:spcAft>
              <a:buClr>
                <a:schemeClr val="dk1"/>
              </a:buClr>
              <a:buSzPts val="1100"/>
              <a:buFont typeface="Arial"/>
              <a:buNone/>
            </a:pPr>
            <a:r>
              <a:rPr lang="en-US" sz="2791">
                <a:solidFill>
                  <a:srgbClr val="FFFFFF"/>
                </a:solidFill>
                <a:latin typeface="Calibri"/>
                <a:ea typeface="Calibri"/>
                <a:cs typeface="Calibri"/>
                <a:sym typeface="Calibri"/>
              </a:rPr>
              <a:t>Students moving at different speeds</a:t>
            </a:r>
            <a:endParaRPr sz="2791">
              <a:solidFill>
                <a:srgbClr val="FFFFFF"/>
              </a:solidFill>
              <a:latin typeface="Calibri"/>
              <a:ea typeface="Calibri"/>
              <a:cs typeface="Calibri"/>
              <a:sym typeface="Calibri"/>
            </a:endParaRPr>
          </a:p>
          <a:p>
            <a:pPr indent="0" lvl="0" marL="0" marR="0" rtl="0" algn="ctr">
              <a:lnSpc>
                <a:spcPct val="120028"/>
              </a:lnSpc>
              <a:spcBef>
                <a:spcPts val="0"/>
              </a:spcBef>
              <a:spcAft>
                <a:spcPts val="0"/>
              </a:spcAft>
              <a:buNone/>
            </a:pPr>
            <a:r>
              <a:t/>
            </a:r>
            <a:endParaRPr sz="2791">
              <a:solidFill>
                <a:srgbClr val="FFFFFF"/>
              </a:solidFill>
              <a:latin typeface="Calibri"/>
              <a:ea typeface="Calibri"/>
              <a:cs typeface="Calibri"/>
              <a:sym typeface="Calibri"/>
            </a:endParaRPr>
          </a:p>
        </p:txBody>
      </p:sp>
      <p:sp>
        <p:nvSpPr>
          <p:cNvPr id="280" name="Google Shape;280;p26"/>
          <p:cNvSpPr txBox="1"/>
          <p:nvPr/>
        </p:nvSpPr>
        <p:spPr>
          <a:xfrm>
            <a:off x="8405423" y="5776097"/>
            <a:ext cx="3000000" cy="143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94">
                <a:solidFill>
                  <a:schemeClr val="lt1"/>
                </a:solidFill>
                <a:latin typeface="Londrina Solid"/>
                <a:ea typeface="Londrina Solid"/>
                <a:cs typeface="Londrina Solid"/>
                <a:sym typeface="Londrina Solid"/>
              </a:rPr>
              <a:t>After</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EBFCB"/>
        </a:solidFill>
      </p:bgPr>
    </p:bg>
    <p:spTree>
      <p:nvGrpSpPr>
        <p:cNvPr id="284" name="Shape 284"/>
        <p:cNvGrpSpPr/>
        <p:nvPr/>
      </p:nvGrpSpPr>
      <p:grpSpPr>
        <a:xfrm>
          <a:off x="0" y="0"/>
          <a:ext cx="0" cy="0"/>
          <a:chOff x="0" y="0"/>
          <a:chExt cx="0" cy="0"/>
        </a:xfrm>
      </p:grpSpPr>
      <p:grpSp>
        <p:nvGrpSpPr>
          <p:cNvPr id="285" name="Google Shape;285;p27"/>
          <p:cNvGrpSpPr/>
          <p:nvPr/>
        </p:nvGrpSpPr>
        <p:grpSpPr>
          <a:xfrm>
            <a:off x="5350945" y="4216773"/>
            <a:ext cx="7586110" cy="3876003"/>
            <a:chOff x="0" y="-38100"/>
            <a:chExt cx="1997988" cy="1020840"/>
          </a:xfrm>
        </p:grpSpPr>
        <p:sp>
          <p:nvSpPr>
            <p:cNvPr id="286" name="Google Shape;286;p27"/>
            <p:cNvSpPr/>
            <p:nvPr/>
          </p:nvSpPr>
          <p:spPr>
            <a:xfrm>
              <a:off x="0" y="0"/>
              <a:ext cx="1997988" cy="982740"/>
            </a:xfrm>
            <a:custGeom>
              <a:rect b="b" l="l" r="r" t="t"/>
              <a:pathLst>
                <a:path extrusionOk="0" h="982740" w="1997988">
                  <a:moveTo>
                    <a:pt x="102054" y="0"/>
                  </a:moveTo>
                  <a:lnTo>
                    <a:pt x="1895934" y="0"/>
                  </a:lnTo>
                  <a:cubicBezTo>
                    <a:pt x="1952297" y="0"/>
                    <a:pt x="1997988" y="45691"/>
                    <a:pt x="1997988" y="102054"/>
                  </a:cubicBezTo>
                  <a:lnTo>
                    <a:pt x="1997988" y="880687"/>
                  </a:lnTo>
                  <a:cubicBezTo>
                    <a:pt x="1997988" y="937049"/>
                    <a:pt x="1952297" y="982740"/>
                    <a:pt x="1895934" y="982740"/>
                  </a:cubicBezTo>
                  <a:lnTo>
                    <a:pt x="102054" y="982740"/>
                  </a:lnTo>
                  <a:cubicBezTo>
                    <a:pt x="45691" y="982740"/>
                    <a:pt x="0" y="937049"/>
                    <a:pt x="0" y="880687"/>
                  </a:cubicBezTo>
                  <a:lnTo>
                    <a:pt x="0" y="102054"/>
                  </a:lnTo>
                  <a:cubicBezTo>
                    <a:pt x="0" y="45691"/>
                    <a:pt x="45691" y="0"/>
                    <a:pt x="102054" y="0"/>
                  </a:cubicBezTo>
                  <a:close/>
                </a:path>
              </a:pathLst>
            </a:custGeom>
            <a:solidFill>
              <a:srgbClr val="0097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7"/>
            <p:cNvSpPr txBox="1"/>
            <p:nvPr/>
          </p:nvSpPr>
          <p:spPr>
            <a:xfrm>
              <a:off x="0" y="-38100"/>
              <a:ext cx="1997988" cy="10208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8" name="Google Shape;288;p27"/>
          <p:cNvSpPr/>
          <p:nvPr/>
        </p:nvSpPr>
        <p:spPr>
          <a:xfrm>
            <a:off x="14099610" y="3813024"/>
            <a:ext cx="5848198" cy="4810143"/>
          </a:xfrm>
          <a:custGeom>
            <a:rect b="b" l="l" r="r" t="t"/>
            <a:pathLst>
              <a:path extrusionOk="0" h="4810143" w="5848198">
                <a:moveTo>
                  <a:pt x="0" y="0"/>
                </a:moveTo>
                <a:lnTo>
                  <a:pt x="5848198" y="0"/>
                </a:lnTo>
                <a:lnTo>
                  <a:pt x="5848198" y="4810143"/>
                </a:lnTo>
                <a:lnTo>
                  <a:pt x="0" y="4810143"/>
                </a:lnTo>
                <a:lnTo>
                  <a:pt x="0" y="0"/>
                </a:lnTo>
                <a:close/>
              </a:path>
            </a:pathLst>
          </a:custGeom>
          <a:blipFill rotWithShape="1">
            <a:blip r:embed="rId3">
              <a:alphaModFix amt="56000"/>
            </a:blip>
            <a:stretch>
              <a:fillRect b="0" l="0" r="0" t="0"/>
            </a:stretch>
          </a:blipFill>
          <a:ln>
            <a:noFill/>
          </a:ln>
        </p:spPr>
      </p:sp>
      <p:sp>
        <p:nvSpPr>
          <p:cNvPr id="289" name="Google Shape;289;p27"/>
          <p:cNvSpPr/>
          <p:nvPr/>
        </p:nvSpPr>
        <p:spPr>
          <a:xfrm rot="8266139">
            <a:off x="397397" y="-1007734"/>
            <a:ext cx="5848198" cy="4810143"/>
          </a:xfrm>
          <a:custGeom>
            <a:rect b="b" l="l" r="r" t="t"/>
            <a:pathLst>
              <a:path extrusionOk="0" h="4810143" w="5848198">
                <a:moveTo>
                  <a:pt x="0" y="0"/>
                </a:moveTo>
                <a:lnTo>
                  <a:pt x="5848197" y="0"/>
                </a:lnTo>
                <a:lnTo>
                  <a:pt x="5848197" y="4810143"/>
                </a:lnTo>
                <a:lnTo>
                  <a:pt x="0" y="4810143"/>
                </a:lnTo>
                <a:lnTo>
                  <a:pt x="0" y="0"/>
                </a:lnTo>
                <a:close/>
              </a:path>
            </a:pathLst>
          </a:custGeom>
          <a:blipFill rotWithShape="1">
            <a:blip r:embed="rId3">
              <a:alphaModFix amt="34000"/>
            </a:blip>
            <a:stretch>
              <a:fillRect b="0" l="0" r="0" t="0"/>
            </a:stretch>
          </a:blipFill>
          <a:ln>
            <a:noFill/>
          </a:ln>
        </p:spPr>
      </p:sp>
      <p:sp>
        <p:nvSpPr>
          <p:cNvPr id="290" name="Google Shape;290;p27"/>
          <p:cNvSpPr/>
          <p:nvPr/>
        </p:nvSpPr>
        <p:spPr>
          <a:xfrm>
            <a:off x="13376043" y="2139194"/>
            <a:ext cx="1447134" cy="1259007"/>
          </a:xfrm>
          <a:custGeom>
            <a:rect b="b" l="l" r="r" t="t"/>
            <a:pathLst>
              <a:path extrusionOk="0" h="1259007" w="1447134">
                <a:moveTo>
                  <a:pt x="0" y="0"/>
                </a:moveTo>
                <a:lnTo>
                  <a:pt x="1447135" y="0"/>
                </a:lnTo>
                <a:lnTo>
                  <a:pt x="1447135" y="1259007"/>
                </a:lnTo>
                <a:lnTo>
                  <a:pt x="0" y="1259007"/>
                </a:lnTo>
                <a:lnTo>
                  <a:pt x="0" y="0"/>
                </a:lnTo>
                <a:close/>
              </a:path>
            </a:pathLst>
          </a:custGeom>
          <a:blipFill rotWithShape="1">
            <a:blip r:embed="rId4">
              <a:alphaModFix/>
            </a:blip>
            <a:stretch>
              <a:fillRect b="0" l="0" r="0" t="0"/>
            </a:stretch>
          </a:blipFill>
          <a:ln>
            <a:noFill/>
          </a:ln>
        </p:spPr>
      </p:sp>
      <p:sp>
        <p:nvSpPr>
          <p:cNvPr id="291" name="Google Shape;291;p27"/>
          <p:cNvSpPr/>
          <p:nvPr/>
        </p:nvSpPr>
        <p:spPr>
          <a:xfrm rot="-326975">
            <a:off x="2085153" y="3020811"/>
            <a:ext cx="1752512" cy="5699225"/>
          </a:xfrm>
          <a:custGeom>
            <a:rect b="b" l="l" r="r" t="t"/>
            <a:pathLst>
              <a:path extrusionOk="0" h="5699225" w="1752512">
                <a:moveTo>
                  <a:pt x="0" y="0"/>
                </a:moveTo>
                <a:lnTo>
                  <a:pt x="1752512" y="0"/>
                </a:lnTo>
                <a:lnTo>
                  <a:pt x="1752512" y="5699226"/>
                </a:lnTo>
                <a:lnTo>
                  <a:pt x="0" y="5699226"/>
                </a:lnTo>
                <a:lnTo>
                  <a:pt x="0" y="0"/>
                </a:lnTo>
                <a:close/>
              </a:path>
            </a:pathLst>
          </a:custGeom>
          <a:blipFill rotWithShape="1">
            <a:blip r:embed="rId5">
              <a:alphaModFix/>
            </a:blip>
            <a:stretch>
              <a:fillRect b="0" l="0" r="0" t="0"/>
            </a:stretch>
          </a:blipFill>
          <a:ln>
            <a:noFill/>
          </a:ln>
        </p:spPr>
      </p:sp>
      <p:sp>
        <p:nvSpPr>
          <p:cNvPr id="292" name="Google Shape;292;p27"/>
          <p:cNvSpPr txBox="1"/>
          <p:nvPr/>
        </p:nvSpPr>
        <p:spPr>
          <a:xfrm>
            <a:off x="5481304" y="2269888"/>
            <a:ext cx="7325400" cy="2491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8094">
                <a:solidFill>
                  <a:srgbClr val="FFFFFF"/>
                </a:solidFill>
                <a:latin typeface="Londrina Solid"/>
                <a:ea typeface="Londrina Solid"/>
                <a:cs typeface="Londrina Solid"/>
                <a:sym typeface="Londrina Solid"/>
              </a:rPr>
              <a:t>Students Become the Experts </a:t>
            </a:r>
            <a:endParaRPr/>
          </a:p>
        </p:txBody>
      </p:sp>
      <p:sp>
        <p:nvSpPr>
          <p:cNvPr id="293" name="Google Shape;293;p27"/>
          <p:cNvSpPr txBox="1"/>
          <p:nvPr/>
        </p:nvSpPr>
        <p:spPr>
          <a:xfrm>
            <a:off x="6106997" y="5322230"/>
            <a:ext cx="6074100" cy="1976400"/>
          </a:xfrm>
          <a:prstGeom prst="rect">
            <a:avLst/>
          </a:prstGeom>
          <a:noFill/>
          <a:ln>
            <a:noFill/>
          </a:ln>
        </p:spPr>
        <p:txBody>
          <a:bodyPr anchorCtr="0" anchor="t" bIns="0" lIns="0" spcFirstLastPara="1" rIns="0" wrap="square" tIns="0">
            <a:spAutoFit/>
          </a:bodyPr>
          <a:lstStyle/>
          <a:p>
            <a:pPr indent="0" lvl="0" marL="0" marR="0" rtl="0" algn="ctr">
              <a:lnSpc>
                <a:spcPct val="120028"/>
              </a:lnSpc>
              <a:spcBef>
                <a:spcPts val="0"/>
              </a:spcBef>
              <a:spcAft>
                <a:spcPts val="0"/>
              </a:spcAft>
              <a:buNone/>
            </a:pPr>
            <a:r>
              <a:rPr lang="en-US" sz="2791">
                <a:solidFill>
                  <a:srgbClr val="FFFFFF"/>
                </a:solidFill>
                <a:latin typeface="Calibri"/>
                <a:ea typeface="Calibri"/>
                <a:cs typeface="Calibri"/>
                <a:sym typeface="Calibri"/>
              </a:rPr>
              <a:t>Peer Testing</a:t>
            </a:r>
            <a:endParaRPr sz="2791">
              <a:solidFill>
                <a:srgbClr val="FFFFFF"/>
              </a:solidFill>
              <a:latin typeface="Calibri"/>
              <a:ea typeface="Calibri"/>
              <a:cs typeface="Calibri"/>
              <a:sym typeface="Calibri"/>
            </a:endParaRPr>
          </a:p>
          <a:p>
            <a:pPr indent="0" lvl="0" marL="0" marR="0" rtl="0" algn="ctr">
              <a:lnSpc>
                <a:spcPct val="120028"/>
              </a:lnSpc>
              <a:spcBef>
                <a:spcPts val="0"/>
              </a:spcBef>
              <a:spcAft>
                <a:spcPts val="0"/>
              </a:spcAft>
              <a:buNone/>
            </a:pPr>
            <a:r>
              <a:rPr lang="en-US" sz="2791">
                <a:solidFill>
                  <a:srgbClr val="FFFFFF"/>
                </a:solidFill>
                <a:latin typeface="Calibri"/>
                <a:ea typeface="Calibri"/>
                <a:cs typeface="Calibri"/>
                <a:sym typeface="Calibri"/>
              </a:rPr>
              <a:t>Student driven motivation</a:t>
            </a:r>
            <a:endParaRPr sz="2791">
              <a:solidFill>
                <a:srgbClr val="FFFFFF"/>
              </a:solidFill>
              <a:latin typeface="Calibri"/>
              <a:ea typeface="Calibri"/>
              <a:cs typeface="Calibri"/>
              <a:sym typeface="Calibri"/>
            </a:endParaRPr>
          </a:p>
          <a:p>
            <a:pPr indent="0" lvl="0" marL="0" marR="0" rtl="0" algn="ctr">
              <a:lnSpc>
                <a:spcPct val="120028"/>
              </a:lnSpc>
              <a:spcBef>
                <a:spcPts val="0"/>
              </a:spcBef>
              <a:spcAft>
                <a:spcPts val="0"/>
              </a:spcAft>
              <a:buNone/>
            </a:pPr>
            <a:r>
              <a:rPr lang="en-US" sz="2791">
                <a:solidFill>
                  <a:srgbClr val="FFFFFF"/>
                </a:solidFill>
                <a:latin typeface="Calibri"/>
                <a:ea typeface="Calibri"/>
                <a:cs typeface="Calibri"/>
                <a:sym typeface="Calibri"/>
              </a:rPr>
              <a:t>Film Testing</a:t>
            </a:r>
            <a:endParaRPr sz="2791">
              <a:solidFill>
                <a:srgbClr val="FFFFFF"/>
              </a:solidFill>
              <a:latin typeface="Calibri"/>
              <a:ea typeface="Calibri"/>
              <a:cs typeface="Calibri"/>
              <a:sym typeface="Calibri"/>
            </a:endParaRPr>
          </a:p>
          <a:p>
            <a:pPr indent="0" lvl="0" marL="0" marR="0" rtl="0" algn="ctr">
              <a:lnSpc>
                <a:spcPct val="120028"/>
              </a:lnSpc>
              <a:spcBef>
                <a:spcPts val="0"/>
              </a:spcBef>
              <a:spcAft>
                <a:spcPts val="0"/>
              </a:spcAft>
              <a:buNone/>
            </a:pPr>
            <a:r>
              <a:rPr lang="en-US" sz="2791">
                <a:solidFill>
                  <a:srgbClr val="FFFFFF"/>
                </a:solidFill>
                <a:latin typeface="Calibri"/>
                <a:ea typeface="Calibri"/>
                <a:cs typeface="Calibri"/>
                <a:sym typeface="Calibri"/>
              </a:rPr>
              <a:t>Guest tester</a:t>
            </a:r>
            <a:endParaRPr sz="2791">
              <a:solidFill>
                <a:srgbClr val="FFFFFF"/>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EBFCB"/>
        </a:solidFill>
      </p:bgPr>
    </p:bg>
    <p:spTree>
      <p:nvGrpSpPr>
        <p:cNvPr id="297" name="Shape 297"/>
        <p:cNvGrpSpPr/>
        <p:nvPr/>
      </p:nvGrpSpPr>
      <p:grpSpPr>
        <a:xfrm>
          <a:off x="0" y="0"/>
          <a:ext cx="0" cy="0"/>
          <a:chOff x="0" y="0"/>
          <a:chExt cx="0" cy="0"/>
        </a:xfrm>
      </p:grpSpPr>
      <p:pic>
        <p:nvPicPr>
          <p:cNvPr id="298" name="Google Shape;298;p28" title="20240923_120358.jpg"/>
          <p:cNvPicPr preferRelativeResize="0"/>
          <p:nvPr/>
        </p:nvPicPr>
        <p:blipFill>
          <a:blip r:embed="rId3">
            <a:alphaModFix/>
          </a:blip>
          <a:stretch>
            <a:fillRect/>
          </a:stretch>
        </p:blipFill>
        <p:spPr>
          <a:xfrm>
            <a:off x="5122197" y="570901"/>
            <a:ext cx="4188338" cy="5584451"/>
          </a:xfrm>
          <a:prstGeom prst="rect">
            <a:avLst/>
          </a:prstGeom>
          <a:noFill/>
          <a:ln>
            <a:noFill/>
          </a:ln>
        </p:spPr>
      </p:pic>
      <p:pic>
        <p:nvPicPr>
          <p:cNvPr id="299" name="Google Shape;299;p28" title="20250926_135918.jpg"/>
          <p:cNvPicPr preferRelativeResize="0"/>
          <p:nvPr/>
        </p:nvPicPr>
        <p:blipFill>
          <a:blip r:embed="rId4">
            <a:alphaModFix/>
          </a:blip>
          <a:stretch>
            <a:fillRect/>
          </a:stretch>
        </p:blipFill>
        <p:spPr>
          <a:xfrm>
            <a:off x="14291235" y="3906551"/>
            <a:ext cx="3876165" cy="5168220"/>
          </a:xfrm>
          <a:prstGeom prst="rect">
            <a:avLst/>
          </a:prstGeom>
          <a:noFill/>
          <a:ln>
            <a:noFill/>
          </a:ln>
        </p:spPr>
      </p:pic>
      <p:grpSp>
        <p:nvGrpSpPr>
          <p:cNvPr id="300" name="Google Shape;300;p28"/>
          <p:cNvGrpSpPr/>
          <p:nvPr/>
        </p:nvGrpSpPr>
        <p:grpSpPr>
          <a:xfrm>
            <a:off x="12241650" y="8079050"/>
            <a:ext cx="4388381" cy="1107509"/>
            <a:chOff x="0" y="-38100"/>
            <a:chExt cx="1997988" cy="1020840"/>
          </a:xfrm>
        </p:grpSpPr>
        <p:sp>
          <p:nvSpPr>
            <p:cNvPr id="301" name="Google Shape;301;p28"/>
            <p:cNvSpPr/>
            <p:nvPr/>
          </p:nvSpPr>
          <p:spPr>
            <a:xfrm>
              <a:off x="0" y="0"/>
              <a:ext cx="1997988" cy="982740"/>
            </a:xfrm>
            <a:custGeom>
              <a:rect b="b" l="l" r="r" t="t"/>
              <a:pathLst>
                <a:path extrusionOk="0" h="982740" w="1997988">
                  <a:moveTo>
                    <a:pt x="102054" y="0"/>
                  </a:moveTo>
                  <a:lnTo>
                    <a:pt x="1895934" y="0"/>
                  </a:lnTo>
                  <a:cubicBezTo>
                    <a:pt x="1952297" y="0"/>
                    <a:pt x="1997988" y="45691"/>
                    <a:pt x="1997988" y="102054"/>
                  </a:cubicBezTo>
                  <a:lnTo>
                    <a:pt x="1997988" y="880687"/>
                  </a:lnTo>
                  <a:cubicBezTo>
                    <a:pt x="1997988" y="937049"/>
                    <a:pt x="1952297" y="982740"/>
                    <a:pt x="1895934" y="982740"/>
                  </a:cubicBezTo>
                  <a:lnTo>
                    <a:pt x="102054" y="982740"/>
                  </a:lnTo>
                  <a:cubicBezTo>
                    <a:pt x="45691" y="982740"/>
                    <a:pt x="0" y="937049"/>
                    <a:pt x="0" y="880687"/>
                  </a:cubicBezTo>
                  <a:lnTo>
                    <a:pt x="0" y="102054"/>
                  </a:lnTo>
                  <a:cubicBezTo>
                    <a:pt x="0" y="45691"/>
                    <a:pt x="45691" y="0"/>
                    <a:pt x="102054" y="0"/>
                  </a:cubicBezTo>
                  <a:close/>
                </a:path>
              </a:pathLst>
            </a:custGeom>
            <a:solidFill>
              <a:srgbClr val="0097B2"/>
            </a:solidFill>
            <a:ln>
              <a:noFill/>
            </a:ln>
          </p:spPr>
          <p:txBody>
            <a:bodyPr anchorCtr="0" anchor="ctr" bIns="52900" lIns="52900" spcFirstLastPara="1" rIns="52900" wrap="square" tIns="52900">
              <a:noAutofit/>
            </a:bodyPr>
            <a:lstStyle/>
            <a:p>
              <a:pPr indent="0" lvl="0" marL="0" rtl="0" algn="l">
                <a:spcBef>
                  <a:spcPts val="0"/>
                </a:spcBef>
                <a:spcAft>
                  <a:spcPts val="0"/>
                </a:spcAft>
                <a:buNone/>
              </a:pPr>
              <a:r>
                <a:t/>
              </a:r>
              <a:endParaRPr/>
            </a:p>
          </p:txBody>
        </p:sp>
        <p:sp>
          <p:nvSpPr>
            <p:cNvPr id="302" name="Google Shape;302;p28"/>
            <p:cNvSpPr txBox="1"/>
            <p:nvPr/>
          </p:nvSpPr>
          <p:spPr>
            <a:xfrm>
              <a:off x="0" y="-38100"/>
              <a:ext cx="1997988" cy="1020840"/>
            </a:xfrm>
            <a:prstGeom prst="rect">
              <a:avLst/>
            </a:prstGeom>
            <a:noFill/>
            <a:ln>
              <a:noFill/>
            </a:ln>
          </p:spPr>
          <p:txBody>
            <a:bodyPr anchorCtr="0" anchor="ctr" bIns="29375" lIns="29375" spcFirstLastPara="1" rIns="29375" wrap="square" tIns="29375">
              <a:noAutofit/>
            </a:bodyPr>
            <a:lstStyle/>
            <a:p>
              <a:pPr indent="0" lvl="0" marL="0" marR="0" rtl="0" algn="ctr">
                <a:lnSpc>
                  <a:spcPct val="147722"/>
                </a:lnSpc>
                <a:spcBef>
                  <a:spcPts val="0"/>
                </a:spcBef>
                <a:spcAft>
                  <a:spcPts val="0"/>
                </a:spcAft>
                <a:buNone/>
              </a:pPr>
              <a:r>
                <a:t/>
              </a:r>
              <a:endParaRPr b="0" i="0" sz="1041" u="none" cap="none" strike="noStrike">
                <a:solidFill>
                  <a:schemeClr val="dk1"/>
                </a:solidFill>
                <a:latin typeface="Calibri"/>
                <a:ea typeface="Calibri"/>
                <a:cs typeface="Calibri"/>
                <a:sym typeface="Calibri"/>
              </a:endParaRPr>
            </a:p>
          </p:txBody>
        </p:sp>
      </p:grpSp>
      <p:sp>
        <p:nvSpPr>
          <p:cNvPr id="303" name="Google Shape;303;p28"/>
          <p:cNvSpPr txBox="1"/>
          <p:nvPr/>
        </p:nvSpPr>
        <p:spPr>
          <a:xfrm>
            <a:off x="737173" y="467489"/>
            <a:ext cx="7325400" cy="1245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8094">
                <a:solidFill>
                  <a:srgbClr val="FFFFFF"/>
                </a:solidFill>
                <a:latin typeface="Londrina Solid"/>
                <a:ea typeface="Londrina Solid"/>
                <a:cs typeface="Londrina Solid"/>
                <a:sym typeface="Londrina Solid"/>
              </a:rPr>
              <a:t>Controlled Chaos </a:t>
            </a:r>
            <a:endParaRPr/>
          </a:p>
        </p:txBody>
      </p:sp>
      <p:sp>
        <p:nvSpPr>
          <p:cNvPr id="304" name="Google Shape;304;p28"/>
          <p:cNvSpPr/>
          <p:nvPr/>
        </p:nvSpPr>
        <p:spPr>
          <a:xfrm>
            <a:off x="15331929" y="2647555"/>
            <a:ext cx="1447134" cy="1259007"/>
          </a:xfrm>
          <a:custGeom>
            <a:rect b="b" l="l" r="r" t="t"/>
            <a:pathLst>
              <a:path extrusionOk="0" h="1259007" w="1447134">
                <a:moveTo>
                  <a:pt x="0" y="0"/>
                </a:moveTo>
                <a:lnTo>
                  <a:pt x="1447135" y="0"/>
                </a:lnTo>
                <a:lnTo>
                  <a:pt x="1447135" y="1259007"/>
                </a:lnTo>
                <a:lnTo>
                  <a:pt x="0" y="1259007"/>
                </a:lnTo>
                <a:lnTo>
                  <a:pt x="0" y="0"/>
                </a:lnTo>
                <a:close/>
              </a:path>
            </a:pathLst>
          </a:custGeom>
          <a:blipFill rotWithShape="1">
            <a:blip r:embed="rId5">
              <a:alphaModFix/>
            </a:blip>
            <a:stretch>
              <a:fillRect b="0" l="0" r="0" t="0"/>
            </a:stretch>
          </a:blipFill>
          <a:ln>
            <a:noFill/>
          </a:ln>
        </p:spPr>
      </p:sp>
      <p:sp>
        <p:nvSpPr>
          <p:cNvPr id="305" name="Google Shape;305;p28"/>
          <p:cNvSpPr txBox="1"/>
          <p:nvPr/>
        </p:nvSpPr>
        <p:spPr>
          <a:xfrm>
            <a:off x="207313" y="1622156"/>
            <a:ext cx="5679600" cy="945300"/>
          </a:xfrm>
          <a:prstGeom prst="rect">
            <a:avLst/>
          </a:prstGeom>
          <a:noFill/>
          <a:ln>
            <a:noFill/>
          </a:ln>
        </p:spPr>
        <p:txBody>
          <a:bodyPr anchorCtr="0" anchor="t" bIns="0" lIns="0" spcFirstLastPara="1" rIns="0" wrap="square" tIns="0">
            <a:spAutoFit/>
          </a:bodyPr>
          <a:lstStyle/>
          <a:p>
            <a:pPr indent="0" lvl="0" marL="0" rtl="0" algn="ctr">
              <a:lnSpc>
                <a:spcPct val="120028"/>
              </a:lnSpc>
              <a:spcBef>
                <a:spcPts val="0"/>
              </a:spcBef>
              <a:spcAft>
                <a:spcPts val="0"/>
              </a:spcAft>
              <a:buClr>
                <a:schemeClr val="dk1"/>
              </a:buClr>
              <a:buFont typeface="Arial"/>
              <a:buNone/>
            </a:pPr>
            <a:r>
              <a:rPr lang="en-US" sz="2791">
                <a:solidFill>
                  <a:schemeClr val="lt1"/>
                </a:solidFill>
                <a:latin typeface="Calibri"/>
                <a:ea typeface="Calibri"/>
                <a:cs typeface="Calibri"/>
                <a:sym typeface="Calibri"/>
              </a:rPr>
              <a:t>My classroom no longer looks organized. </a:t>
            </a:r>
            <a:endParaRPr/>
          </a:p>
        </p:txBody>
      </p:sp>
      <p:sp>
        <p:nvSpPr>
          <p:cNvPr id="306" name="Google Shape;306;p28"/>
          <p:cNvSpPr txBox="1"/>
          <p:nvPr/>
        </p:nvSpPr>
        <p:spPr>
          <a:xfrm>
            <a:off x="12155513" y="8233338"/>
            <a:ext cx="4474500" cy="798900"/>
          </a:xfrm>
          <a:prstGeom prst="rect">
            <a:avLst/>
          </a:prstGeom>
          <a:noFill/>
          <a:ln>
            <a:noFill/>
          </a:ln>
        </p:spPr>
        <p:txBody>
          <a:bodyPr anchorCtr="0" anchor="t" bIns="91425" lIns="91425" spcFirstLastPara="1" rIns="91425" wrap="square" tIns="91425">
            <a:spAutoFit/>
          </a:bodyPr>
          <a:lstStyle/>
          <a:p>
            <a:pPr indent="0" lvl="0" marL="0" rtl="0" algn="ctr">
              <a:lnSpc>
                <a:spcPct val="120028"/>
              </a:lnSpc>
              <a:spcBef>
                <a:spcPts val="0"/>
              </a:spcBef>
              <a:spcAft>
                <a:spcPts val="0"/>
              </a:spcAft>
              <a:buNone/>
            </a:pPr>
            <a:r>
              <a:rPr lang="en-US" sz="3991">
                <a:solidFill>
                  <a:schemeClr val="lt1"/>
                </a:solidFill>
                <a:latin typeface="Calibri"/>
                <a:ea typeface="Calibri"/>
                <a:cs typeface="Calibri"/>
                <a:sym typeface="Calibri"/>
              </a:rPr>
              <a:t>It looks engaged. </a:t>
            </a:r>
            <a:endParaRPr sz="2600"/>
          </a:p>
        </p:txBody>
      </p:sp>
      <p:pic>
        <p:nvPicPr>
          <p:cNvPr id="307" name="Google Shape;307;p28" title="20251006_134524.jpg"/>
          <p:cNvPicPr preferRelativeResize="0"/>
          <p:nvPr/>
        </p:nvPicPr>
        <p:blipFill>
          <a:blip r:embed="rId6">
            <a:alphaModFix/>
          </a:blip>
          <a:stretch>
            <a:fillRect/>
          </a:stretch>
        </p:blipFill>
        <p:spPr>
          <a:xfrm>
            <a:off x="912298" y="2784050"/>
            <a:ext cx="3731574" cy="4975427"/>
          </a:xfrm>
          <a:prstGeom prst="rect">
            <a:avLst/>
          </a:prstGeom>
          <a:noFill/>
          <a:ln>
            <a:noFill/>
          </a:ln>
        </p:spPr>
      </p:pic>
      <p:pic>
        <p:nvPicPr>
          <p:cNvPr id="308" name="Google Shape;308;p28" title="20251006_134456.jpg"/>
          <p:cNvPicPr preferRelativeResize="0"/>
          <p:nvPr/>
        </p:nvPicPr>
        <p:blipFill rotWithShape="1">
          <a:blip r:embed="rId7">
            <a:alphaModFix/>
          </a:blip>
          <a:srcRect b="24699" l="0" r="0" t="0"/>
          <a:stretch/>
        </p:blipFill>
        <p:spPr>
          <a:xfrm>
            <a:off x="14177225" y="177663"/>
            <a:ext cx="3818976" cy="3834276"/>
          </a:xfrm>
          <a:prstGeom prst="rect">
            <a:avLst/>
          </a:prstGeom>
          <a:noFill/>
          <a:ln>
            <a:noFill/>
          </a:ln>
        </p:spPr>
      </p:pic>
      <p:pic>
        <p:nvPicPr>
          <p:cNvPr id="309" name="Google Shape;309;p28" title="20251031_102032.jpg"/>
          <p:cNvPicPr preferRelativeResize="0"/>
          <p:nvPr/>
        </p:nvPicPr>
        <p:blipFill rotWithShape="1">
          <a:blip r:embed="rId8">
            <a:alphaModFix/>
          </a:blip>
          <a:srcRect b="31253" l="15888" r="28246" t="9024"/>
          <a:stretch/>
        </p:blipFill>
        <p:spPr>
          <a:xfrm>
            <a:off x="538525" y="6622075"/>
            <a:ext cx="2339950" cy="3335276"/>
          </a:xfrm>
          <a:prstGeom prst="rect">
            <a:avLst/>
          </a:prstGeom>
          <a:noFill/>
          <a:ln>
            <a:noFill/>
          </a:ln>
        </p:spPr>
      </p:pic>
      <p:pic>
        <p:nvPicPr>
          <p:cNvPr id="310" name="Google Shape;310;p28" title="20240923_120148.jpg"/>
          <p:cNvPicPr preferRelativeResize="0"/>
          <p:nvPr/>
        </p:nvPicPr>
        <p:blipFill rotWithShape="1">
          <a:blip r:embed="rId9">
            <a:alphaModFix/>
          </a:blip>
          <a:srcRect b="28851" l="0" r="0" t="0"/>
          <a:stretch/>
        </p:blipFill>
        <p:spPr>
          <a:xfrm>
            <a:off x="3214575" y="6246188"/>
            <a:ext cx="3762674" cy="3569603"/>
          </a:xfrm>
          <a:prstGeom prst="rect">
            <a:avLst/>
          </a:prstGeom>
          <a:noFill/>
          <a:ln>
            <a:noFill/>
          </a:ln>
        </p:spPr>
      </p:pic>
      <p:pic>
        <p:nvPicPr>
          <p:cNvPr id="311" name="Google Shape;311;p28" title="20240923_140331.jpg"/>
          <p:cNvPicPr preferRelativeResize="0"/>
          <p:nvPr/>
        </p:nvPicPr>
        <p:blipFill rotWithShape="1">
          <a:blip r:embed="rId10">
            <a:alphaModFix/>
          </a:blip>
          <a:srcRect b="25843" l="30772" r="12349" t="17583"/>
          <a:stretch/>
        </p:blipFill>
        <p:spPr>
          <a:xfrm>
            <a:off x="9549688" y="0"/>
            <a:ext cx="4388375" cy="5819873"/>
          </a:xfrm>
          <a:prstGeom prst="rect">
            <a:avLst/>
          </a:prstGeom>
          <a:noFill/>
          <a:ln>
            <a:noFill/>
          </a:ln>
        </p:spPr>
      </p:pic>
      <p:pic>
        <p:nvPicPr>
          <p:cNvPr id="312" name="Google Shape;312;p28" title="20241015_134346.jpg"/>
          <p:cNvPicPr preferRelativeResize="0"/>
          <p:nvPr/>
        </p:nvPicPr>
        <p:blipFill rotWithShape="1">
          <a:blip r:embed="rId11">
            <a:alphaModFix/>
          </a:blip>
          <a:srcRect b="39043" l="0" r="0" t="0"/>
          <a:stretch/>
        </p:blipFill>
        <p:spPr>
          <a:xfrm>
            <a:off x="11790850" y="4776849"/>
            <a:ext cx="3121751" cy="2537298"/>
          </a:xfrm>
          <a:prstGeom prst="rect">
            <a:avLst/>
          </a:prstGeom>
          <a:noFill/>
          <a:ln>
            <a:noFill/>
          </a:ln>
        </p:spPr>
      </p:pic>
      <p:pic>
        <p:nvPicPr>
          <p:cNvPr id="313" name="Google Shape;313;p28" title="Hayden-Dry Dressing.MOV">
            <a:hlinkClick r:id="rId12"/>
          </p:cNvPr>
          <p:cNvPicPr preferRelativeResize="0"/>
          <p:nvPr/>
        </p:nvPicPr>
        <p:blipFill>
          <a:blip r:embed="rId13">
            <a:alphaModFix/>
          </a:blip>
          <a:stretch>
            <a:fillRect/>
          </a:stretch>
        </p:blipFill>
        <p:spPr>
          <a:xfrm>
            <a:off x="7747200" y="4218773"/>
            <a:ext cx="3273701" cy="5819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EBFCB"/>
        </a:solidFill>
      </p:bgPr>
    </p:bg>
    <p:spTree>
      <p:nvGrpSpPr>
        <p:cNvPr id="317" name="Shape 317"/>
        <p:cNvGrpSpPr/>
        <p:nvPr/>
      </p:nvGrpSpPr>
      <p:grpSpPr>
        <a:xfrm>
          <a:off x="0" y="0"/>
          <a:ext cx="0" cy="0"/>
          <a:chOff x="0" y="0"/>
          <a:chExt cx="0" cy="0"/>
        </a:xfrm>
      </p:grpSpPr>
      <p:sp>
        <p:nvSpPr>
          <p:cNvPr id="318" name="Google Shape;318;p29"/>
          <p:cNvSpPr txBox="1"/>
          <p:nvPr/>
        </p:nvSpPr>
        <p:spPr>
          <a:xfrm>
            <a:off x="737173" y="467489"/>
            <a:ext cx="7325400" cy="1245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8094">
                <a:solidFill>
                  <a:srgbClr val="FFFFFF"/>
                </a:solidFill>
                <a:latin typeface="Londrina Solid"/>
                <a:ea typeface="Londrina Solid"/>
                <a:cs typeface="Londrina Solid"/>
                <a:sym typeface="Londrina Solid"/>
              </a:rPr>
              <a:t>Building a Skill Box </a:t>
            </a:r>
            <a:endParaRPr/>
          </a:p>
        </p:txBody>
      </p:sp>
      <p:sp>
        <p:nvSpPr>
          <p:cNvPr id="319" name="Google Shape;319;p29"/>
          <p:cNvSpPr txBox="1"/>
          <p:nvPr/>
        </p:nvSpPr>
        <p:spPr>
          <a:xfrm>
            <a:off x="2299313" y="1622143"/>
            <a:ext cx="5679600" cy="215400"/>
          </a:xfrm>
          <a:prstGeom prst="rect">
            <a:avLst/>
          </a:prstGeom>
          <a:noFill/>
          <a:ln>
            <a:noFill/>
          </a:ln>
        </p:spPr>
        <p:txBody>
          <a:bodyPr anchorCtr="0" anchor="t" bIns="0" lIns="0" spcFirstLastPara="1" rIns="0" wrap="square" tIns="0">
            <a:spAutoFit/>
          </a:bodyPr>
          <a:lstStyle/>
          <a:p>
            <a:pPr indent="0" lvl="0" marL="0" rtl="0" algn="ctr">
              <a:lnSpc>
                <a:spcPct val="120028"/>
              </a:lnSpc>
              <a:spcBef>
                <a:spcPts val="0"/>
              </a:spcBef>
              <a:spcAft>
                <a:spcPts val="0"/>
              </a:spcAft>
              <a:buNone/>
            </a:pPr>
            <a:r>
              <a:t/>
            </a:r>
            <a:endParaRPr/>
          </a:p>
        </p:txBody>
      </p:sp>
      <p:pic>
        <p:nvPicPr>
          <p:cNvPr id="320" name="Google Shape;320;p29" title="Screenshot 2026-06-02 030048.jpg"/>
          <p:cNvPicPr preferRelativeResize="0"/>
          <p:nvPr/>
        </p:nvPicPr>
        <p:blipFill>
          <a:blip r:embed="rId3">
            <a:alphaModFix/>
          </a:blip>
          <a:stretch>
            <a:fillRect/>
          </a:stretch>
        </p:blipFill>
        <p:spPr>
          <a:xfrm>
            <a:off x="498450" y="2666325"/>
            <a:ext cx="3418150" cy="2794550"/>
          </a:xfrm>
          <a:prstGeom prst="rect">
            <a:avLst/>
          </a:prstGeom>
          <a:noFill/>
          <a:ln>
            <a:noFill/>
          </a:ln>
        </p:spPr>
      </p:pic>
      <p:pic>
        <p:nvPicPr>
          <p:cNvPr id="321" name="Google Shape;321;p29" title="Screenshot 2026-06-02 002034.jpg"/>
          <p:cNvPicPr preferRelativeResize="0"/>
          <p:nvPr/>
        </p:nvPicPr>
        <p:blipFill>
          <a:blip r:embed="rId4">
            <a:alphaModFix/>
          </a:blip>
          <a:stretch>
            <a:fillRect/>
          </a:stretch>
        </p:blipFill>
        <p:spPr>
          <a:xfrm>
            <a:off x="5112075" y="1992725"/>
            <a:ext cx="2536550" cy="4530180"/>
          </a:xfrm>
          <a:prstGeom prst="rect">
            <a:avLst/>
          </a:prstGeom>
          <a:noFill/>
          <a:ln>
            <a:noFill/>
          </a:ln>
        </p:spPr>
      </p:pic>
      <p:pic>
        <p:nvPicPr>
          <p:cNvPr id="322" name="Google Shape;322;p29" title="Screenshot 2026-06-02 001351.jpg"/>
          <p:cNvPicPr preferRelativeResize="0"/>
          <p:nvPr/>
        </p:nvPicPr>
        <p:blipFill>
          <a:blip r:embed="rId5">
            <a:alphaModFix/>
          </a:blip>
          <a:stretch>
            <a:fillRect/>
          </a:stretch>
        </p:blipFill>
        <p:spPr>
          <a:xfrm>
            <a:off x="9095775" y="2309950"/>
            <a:ext cx="2638425" cy="3895725"/>
          </a:xfrm>
          <a:prstGeom prst="rect">
            <a:avLst/>
          </a:prstGeom>
          <a:noFill/>
          <a:ln>
            <a:noFill/>
          </a:ln>
        </p:spPr>
      </p:pic>
      <p:pic>
        <p:nvPicPr>
          <p:cNvPr id="323" name="Google Shape;323;p29" title="shelving.jpg"/>
          <p:cNvPicPr preferRelativeResize="0"/>
          <p:nvPr/>
        </p:nvPicPr>
        <p:blipFill>
          <a:blip r:embed="rId6">
            <a:alphaModFix/>
          </a:blip>
          <a:stretch>
            <a:fillRect/>
          </a:stretch>
        </p:blipFill>
        <p:spPr>
          <a:xfrm>
            <a:off x="14004229" y="1992725"/>
            <a:ext cx="3203397" cy="4530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EBFCB"/>
        </a:solidFill>
      </p:bgPr>
    </p:bg>
    <p:spTree>
      <p:nvGrpSpPr>
        <p:cNvPr id="327" name="Shape 327"/>
        <p:cNvGrpSpPr/>
        <p:nvPr/>
      </p:nvGrpSpPr>
      <p:grpSpPr>
        <a:xfrm>
          <a:off x="0" y="0"/>
          <a:ext cx="0" cy="0"/>
          <a:chOff x="0" y="0"/>
          <a:chExt cx="0" cy="0"/>
        </a:xfrm>
      </p:grpSpPr>
      <p:sp>
        <p:nvSpPr>
          <p:cNvPr id="328" name="Google Shape;328;p30"/>
          <p:cNvSpPr/>
          <p:nvPr/>
        </p:nvSpPr>
        <p:spPr>
          <a:xfrm>
            <a:off x="3191229" y="7185600"/>
            <a:ext cx="5848198" cy="4810143"/>
          </a:xfrm>
          <a:custGeom>
            <a:rect b="b" l="l" r="r" t="t"/>
            <a:pathLst>
              <a:path extrusionOk="0" h="4810143" w="5848198">
                <a:moveTo>
                  <a:pt x="0" y="0"/>
                </a:moveTo>
                <a:lnTo>
                  <a:pt x="5848198" y="0"/>
                </a:lnTo>
                <a:lnTo>
                  <a:pt x="5848198" y="4810143"/>
                </a:lnTo>
                <a:lnTo>
                  <a:pt x="0" y="4810143"/>
                </a:lnTo>
                <a:lnTo>
                  <a:pt x="0" y="0"/>
                </a:lnTo>
                <a:close/>
              </a:path>
            </a:pathLst>
          </a:custGeom>
          <a:blipFill rotWithShape="1">
            <a:blip r:embed="rId3">
              <a:alphaModFix amt="47000"/>
            </a:blip>
            <a:stretch>
              <a:fillRect b="0" l="0" r="0" t="0"/>
            </a:stretch>
          </a:blipFill>
          <a:ln>
            <a:noFill/>
          </a:ln>
        </p:spPr>
      </p:sp>
      <p:sp>
        <p:nvSpPr>
          <p:cNvPr id="329" name="Google Shape;329;p30"/>
          <p:cNvSpPr/>
          <p:nvPr/>
        </p:nvSpPr>
        <p:spPr>
          <a:xfrm rot="8266139">
            <a:off x="-2667738" y="5301473"/>
            <a:ext cx="5848198" cy="4810143"/>
          </a:xfrm>
          <a:custGeom>
            <a:rect b="b" l="l" r="r" t="t"/>
            <a:pathLst>
              <a:path extrusionOk="0" h="4810143" w="5848198">
                <a:moveTo>
                  <a:pt x="0" y="0"/>
                </a:moveTo>
                <a:lnTo>
                  <a:pt x="5848197" y="0"/>
                </a:lnTo>
                <a:lnTo>
                  <a:pt x="5848197" y="4810143"/>
                </a:lnTo>
                <a:lnTo>
                  <a:pt x="0" y="4810143"/>
                </a:lnTo>
                <a:lnTo>
                  <a:pt x="0" y="0"/>
                </a:lnTo>
                <a:close/>
              </a:path>
            </a:pathLst>
          </a:custGeom>
          <a:blipFill rotWithShape="1">
            <a:blip r:embed="rId3">
              <a:alphaModFix amt="34000"/>
            </a:blip>
            <a:stretch>
              <a:fillRect b="0" l="0" r="0" t="0"/>
            </a:stretch>
          </a:blipFill>
          <a:ln>
            <a:noFill/>
          </a:ln>
        </p:spPr>
      </p:sp>
      <p:sp>
        <p:nvSpPr>
          <p:cNvPr id="330" name="Google Shape;330;p30"/>
          <p:cNvSpPr txBox="1"/>
          <p:nvPr/>
        </p:nvSpPr>
        <p:spPr>
          <a:xfrm>
            <a:off x="804297" y="516112"/>
            <a:ext cx="8525100" cy="1245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8094">
                <a:solidFill>
                  <a:srgbClr val="FFFFFF"/>
                </a:solidFill>
                <a:latin typeface="Londrina Solid"/>
                <a:ea typeface="Londrina Solid"/>
                <a:cs typeface="Londrina Solid"/>
                <a:sym typeface="Londrina Solid"/>
              </a:rPr>
              <a:t>Real Cost Example </a:t>
            </a:r>
            <a:endParaRPr/>
          </a:p>
        </p:txBody>
      </p:sp>
      <p:sp>
        <p:nvSpPr>
          <p:cNvPr id="331" name="Google Shape;331;p30"/>
          <p:cNvSpPr txBox="1"/>
          <p:nvPr/>
        </p:nvSpPr>
        <p:spPr>
          <a:xfrm>
            <a:off x="1111900" y="1762000"/>
            <a:ext cx="9647100" cy="614400"/>
          </a:xfrm>
          <a:prstGeom prst="rect">
            <a:avLst/>
          </a:prstGeom>
          <a:noFill/>
          <a:ln>
            <a:noFill/>
          </a:ln>
        </p:spPr>
        <p:txBody>
          <a:bodyPr anchorCtr="0" anchor="t" bIns="91425" lIns="91425" spcFirstLastPara="1" rIns="91425" wrap="square" tIns="91425">
            <a:spAutoFit/>
          </a:bodyPr>
          <a:lstStyle/>
          <a:p>
            <a:pPr indent="0" lvl="0" marL="0" rtl="0" algn="ctr">
              <a:lnSpc>
                <a:spcPct val="120028"/>
              </a:lnSpc>
              <a:spcBef>
                <a:spcPts val="0"/>
              </a:spcBef>
              <a:spcAft>
                <a:spcPts val="0"/>
              </a:spcAft>
              <a:buNone/>
            </a:pPr>
            <a:r>
              <a:rPr lang="en-US" sz="2791">
                <a:solidFill>
                  <a:schemeClr val="lt1"/>
                </a:solidFill>
                <a:latin typeface="Calibri"/>
                <a:ea typeface="Calibri"/>
                <a:cs typeface="Calibri"/>
                <a:sym typeface="Calibri"/>
              </a:rPr>
              <a:t>HOME HEALTH AIDE -Taking an Adult Tympanic Temperature</a:t>
            </a:r>
            <a:endParaRPr/>
          </a:p>
        </p:txBody>
      </p:sp>
      <p:pic>
        <p:nvPicPr>
          <p:cNvPr id="332" name="Google Shape;332;p30" title="Screenshot 2026-06-02 000959.jpg"/>
          <p:cNvPicPr preferRelativeResize="0"/>
          <p:nvPr/>
        </p:nvPicPr>
        <p:blipFill>
          <a:blip r:embed="rId4">
            <a:alphaModFix/>
          </a:blip>
          <a:stretch>
            <a:fillRect/>
          </a:stretch>
        </p:blipFill>
        <p:spPr>
          <a:xfrm>
            <a:off x="12276726" y="2660725"/>
            <a:ext cx="2148787" cy="3174500"/>
          </a:xfrm>
          <a:prstGeom prst="rect">
            <a:avLst/>
          </a:prstGeom>
          <a:noFill/>
          <a:ln>
            <a:noFill/>
          </a:ln>
        </p:spPr>
      </p:pic>
      <p:pic>
        <p:nvPicPr>
          <p:cNvPr id="333" name="Google Shape;333;p30" title="Screenshot 2026-06-02 001014.jpg"/>
          <p:cNvPicPr preferRelativeResize="0"/>
          <p:nvPr/>
        </p:nvPicPr>
        <p:blipFill>
          <a:blip r:embed="rId5">
            <a:alphaModFix/>
          </a:blip>
          <a:stretch>
            <a:fillRect/>
          </a:stretch>
        </p:blipFill>
        <p:spPr>
          <a:xfrm>
            <a:off x="10016975" y="2660729"/>
            <a:ext cx="2041400" cy="3094558"/>
          </a:xfrm>
          <a:prstGeom prst="rect">
            <a:avLst/>
          </a:prstGeom>
          <a:noFill/>
          <a:ln>
            <a:noFill/>
          </a:ln>
        </p:spPr>
      </p:pic>
      <p:pic>
        <p:nvPicPr>
          <p:cNvPr id="334" name="Google Shape;334;p30" title="Screenshot 2026-06-02 001200.jpg"/>
          <p:cNvPicPr preferRelativeResize="0"/>
          <p:nvPr/>
        </p:nvPicPr>
        <p:blipFill>
          <a:blip r:embed="rId6">
            <a:alphaModFix/>
          </a:blip>
          <a:stretch>
            <a:fillRect/>
          </a:stretch>
        </p:blipFill>
        <p:spPr>
          <a:xfrm>
            <a:off x="5703774" y="2722838"/>
            <a:ext cx="1822250" cy="2970335"/>
          </a:xfrm>
          <a:prstGeom prst="rect">
            <a:avLst/>
          </a:prstGeom>
          <a:noFill/>
          <a:ln>
            <a:noFill/>
          </a:ln>
        </p:spPr>
      </p:pic>
      <p:pic>
        <p:nvPicPr>
          <p:cNvPr id="335" name="Google Shape;335;p30" title="Screenshot 2026-06-02 001504.jpg"/>
          <p:cNvPicPr preferRelativeResize="0"/>
          <p:nvPr/>
        </p:nvPicPr>
        <p:blipFill>
          <a:blip r:embed="rId7">
            <a:alphaModFix/>
          </a:blip>
          <a:stretch>
            <a:fillRect/>
          </a:stretch>
        </p:blipFill>
        <p:spPr>
          <a:xfrm>
            <a:off x="7853826" y="2580775"/>
            <a:ext cx="1902000" cy="3336975"/>
          </a:xfrm>
          <a:prstGeom prst="rect">
            <a:avLst/>
          </a:prstGeom>
          <a:noFill/>
          <a:ln>
            <a:noFill/>
          </a:ln>
        </p:spPr>
      </p:pic>
      <p:pic>
        <p:nvPicPr>
          <p:cNvPr id="336" name="Google Shape;336;p30" title="Screenshot 2026-06-02 001946.jpg"/>
          <p:cNvPicPr preferRelativeResize="0"/>
          <p:nvPr/>
        </p:nvPicPr>
        <p:blipFill>
          <a:blip r:embed="rId8">
            <a:alphaModFix/>
          </a:blip>
          <a:stretch>
            <a:fillRect/>
          </a:stretch>
        </p:blipFill>
        <p:spPr>
          <a:xfrm>
            <a:off x="14774326" y="2660725"/>
            <a:ext cx="1822250" cy="3307987"/>
          </a:xfrm>
          <a:prstGeom prst="rect">
            <a:avLst/>
          </a:prstGeom>
          <a:noFill/>
          <a:ln>
            <a:noFill/>
          </a:ln>
        </p:spPr>
      </p:pic>
      <p:pic>
        <p:nvPicPr>
          <p:cNvPr id="337" name="Google Shape;337;p30" title="Screenshot 2026-06-02 002034.jpg"/>
          <p:cNvPicPr preferRelativeResize="0"/>
          <p:nvPr/>
        </p:nvPicPr>
        <p:blipFill>
          <a:blip r:embed="rId9">
            <a:alphaModFix/>
          </a:blip>
          <a:stretch>
            <a:fillRect/>
          </a:stretch>
        </p:blipFill>
        <p:spPr>
          <a:xfrm>
            <a:off x="918678" y="2580775"/>
            <a:ext cx="1822250" cy="3254456"/>
          </a:xfrm>
          <a:prstGeom prst="rect">
            <a:avLst/>
          </a:prstGeom>
          <a:noFill/>
          <a:ln>
            <a:noFill/>
          </a:ln>
        </p:spPr>
      </p:pic>
      <p:pic>
        <p:nvPicPr>
          <p:cNvPr id="338" name="Google Shape;338;p30" title="Screenshot 2026-06-02 025440.jpg"/>
          <p:cNvPicPr preferRelativeResize="0"/>
          <p:nvPr/>
        </p:nvPicPr>
        <p:blipFill>
          <a:blip r:embed="rId10">
            <a:alphaModFix/>
          </a:blip>
          <a:stretch>
            <a:fillRect/>
          </a:stretch>
        </p:blipFill>
        <p:spPr>
          <a:xfrm>
            <a:off x="2932025" y="2761450"/>
            <a:ext cx="2600324" cy="2893094"/>
          </a:xfrm>
          <a:prstGeom prst="rect">
            <a:avLst/>
          </a:prstGeom>
          <a:noFill/>
          <a:ln>
            <a:noFill/>
          </a:ln>
        </p:spPr>
      </p:pic>
      <p:sp>
        <p:nvSpPr>
          <p:cNvPr id="339" name="Google Shape;339;p30"/>
          <p:cNvSpPr txBox="1"/>
          <p:nvPr/>
        </p:nvSpPr>
        <p:spPr>
          <a:xfrm>
            <a:off x="5882775" y="7896150"/>
            <a:ext cx="3446700" cy="98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$35.28  +  $10 tote</a:t>
            </a:r>
            <a:endParaRPr sz="3200">
              <a:solidFill>
                <a:schemeClr val="dk1"/>
              </a:solidFill>
              <a:latin typeface="Calibri"/>
              <a:ea typeface="Calibri"/>
              <a:cs typeface="Calibri"/>
              <a:sym typeface="Calibri"/>
            </a:endParaRPr>
          </a:p>
        </p:txBody>
      </p:sp>
      <p:pic>
        <p:nvPicPr>
          <p:cNvPr id="340" name="Google Shape;340;p30" title="Screenshot 2026-06-02 030048.jpg"/>
          <p:cNvPicPr preferRelativeResize="0"/>
          <p:nvPr/>
        </p:nvPicPr>
        <p:blipFill>
          <a:blip r:embed="rId11">
            <a:alphaModFix/>
          </a:blip>
          <a:stretch>
            <a:fillRect/>
          </a:stretch>
        </p:blipFill>
        <p:spPr>
          <a:xfrm>
            <a:off x="9755827" y="7896150"/>
            <a:ext cx="2737946" cy="2238450"/>
          </a:xfrm>
          <a:prstGeom prst="rect">
            <a:avLst/>
          </a:prstGeom>
          <a:noFill/>
          <a:ln>
            <a:noFill/>
          </a:ln>
        </p:spPr>
      </p:pic>
      <p:sp>
        <p:nvSpPr>
          <p:cNvPr id="341" name="Google Shape;341;p30"/>
          <p:cNvSpPr txBox="1"/>
          <p:nvPr/>
        </p:nvSpPr>
        <p:spPr>
          <a:xfrm>
            <a:off x="1195425" y="6181650"/>
            <a:ext cx="786600" cy="61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.33	</a:t>
            </a:r>
            <a:endParaRPr sz="3200">
              <a:solidFill>
                <a:schemeClr val="dk1"/>
              </a:solidFill>
              <a:latin typeface="Calibri"/>
              <a:ea typeface="Calibri"/>
              <a:cs typeface="Calibri"/>
              <a:sym typeface="Calibri"/>
            </a:endParaRPr>
          </a:p>
        </p:txBody>
      </p:sp>
      <p:sp>
        <p:nvSpPr>
          <p:cNvPr id="342" name="Google Shape;342;p30"/>
          <p:cNvSpPr txBox="1"/>
          <p:nvPr/>
        </p:nvSpPr>
        <p:spPr>
          <a:xfrm>
            <a:off x="3680675" y="6134450"/>
            <a:ext cx="786600" cy="53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.15</a:t>
            </a:r>
            <a:endParaRPr sz="3200">
              <a:solidFill>
                <a:schemeClr val="dk1"/>
              </a:solidFill>
              <a:latin typeface="Calibri"/>
              <a:ea typeface="Calibri"/>
              <a:cs typeface="Calibri"/>
              <a:sym typeface="Calibri"/>
            </a:endParaRPr>
          </a:p>
        </p:txBody>
      </p:sp>
      <p:sp>
        <p:nvSpPr>
          <p:cNvPr id="343" name="Google Shape;343;p30"/>
          <p:cNvSpPr txBox="1"/>
          <p:nvPr/>
        </p:nvSpPr>
        <p:spPr>
          <a:xfrm>
            <a:off x="5977150" y="6150175"/>
            <a:ext cx="786600" cy="61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.15</a:t>
            </a:r>
            <a:endParaRPr sz="3200">
              <a:solidFill>
                <a:schemeClr val="dk1"/>
              </a:solidFill>
              <a:latin typeface="Calibri"/>
              <a:ea typeface="Calibri"/>
              <a:cs typeface="Calibri"/>
              <a:sym typeface="Calibri"/>
            </a:endParaRPr>
          </a:p>
        </p:txBody>
      </p:sp>
      <p:sp>
        <p:nvSpPr>
          <p:cNvPr id="344" name="Google Shape;344;p30"/>
          <p:cNvSpPr txBox="1"/>
          <p:nvPr/>
        </p:nvSpPr>
        <p:spPr>
          <a:xfrm>
            <a:off x="8352225" y="6188700"/>
            <a:ext cx="786600" cy="34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.25</a:t>
            </a:r>
            <a:endParaRPr sz="3200">
              <a:solidFill>
                <a:schemeClr val="dk1"/>
              </a:solidFill>
              <a:latin typeface="Calibri"/>
              <a:ea typeface="Calibri"/>
              <a:cs typeface="Calibri"/>
              <a:sym typeface="Calibri"/>
            </a:endParaRPr>
          </a:p>
        </p:txBody>
      </p:sp>
      <p:sp>
        <p:nvSpPr>
          <p:cNvPr id="345" name="Google Shape;345;p30"/>
          <p:cNvSpPr txBox="1"/>
          <p:nvPr/>
        </p:nvSpPr>
        <p:spPr>
          <a:xfrm>
            <a:off x="10507200" y="6024350"/>
            <a:ext cx="975300" cy="67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$25</a:t>
            </a:r>
            <a:endParaRPr sz="3200">
              <a:solidFill>
                <a:schemeClr val="dk1"/>
              </a:solidFill>
              <a:latin typeface="Calibri"/>
              <a:ea typeface="Calibri"/>
              <a:cs typeface="Calibri"/>
              <a:sym typeface="Calibri"/>
            </a:endParaRPr>
          </a:p>
        </p:txBody>
      </p:sp>
      <p:sp>
        <p:nvSpPr>
          <p:cNvPr id="346" name="Google Shape;346;p30"/>
          <p:cNvSpPr txBox="1"/>
          <p:nvPr/>
        </p:nvSpPr>
        <p:spPr>
          <a:xfrm>
            <a:off x="12850875" y="6055800"/>
            <a:ext cx="645000" cy="61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$8</a:t>
            </a:r>
            <a:endParaRPr sz="3200">
              <a:solidFill>
                <a:schemeClr val="dk1"/>
              </a:solidFill>
              <a:latin typeface="Calibri"/>
              <a:ea typeface="Calibri"/>
              <a:cs typeface="Calibri"/>
              <a:sym typeface="Calibri"/>
            </a:endParaRPr>
          </a:p>
        </p:txBody>
      </p:sp>
      <p:sp>
        <p:nvSpPr>
          <p:cNvPr id="347" name="Google Shape;347;p30"/>
          <p:cNvSpPr txBox="1"/>
          <p:nvPr/>
        </p:nvSpPr>
        <p:spPr>
          <a:xfrm>
            <a:off x="15225950" y="6150950"/>
            <a:ext cx="1116900" cy="50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$1.40</a:t>
            </a:r>
            <a:endParaRPr sz="32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EBFCB"/>
        </a:solidFill>
      </p:bgPr>
    </p:bg>
    <p:spTree>
      <p:nvGrpSpPr>
        <p:cNvPr id="351" name="Shape 351"/>
        <p:cNvGrpSpPr/>
        <p:nvPr/>
      </p:nvGrpSpPr>
      <p:grpSpPr>
        <a:xfrm>
          <a:off x="0" y="0"/>
          <a:ext cx="0" cy="0"/>
          <a:chOff x="0" y="0"/>
          <a:chExt cx="0" cy="0"/>
        </a:xfrm>
      </p:grpSpPr>
      <p:grpSp>
        <p:nvGrpSpPr>
          <p:cNvPr id="352" name="Google Shape;352;p31"/>
          <p:cNvGrpSpPr/>
          <p:nvPr/>
        </p:nvGrpSpPr>
        <p:grpSpPr>
          <a:xfrm>
            <a:off x="9508859" y="3830540"/>
            <a:ext cx="7586206" cy="3876255"/>
            <a:chOff x="0" y="-38100"/>
            <a:chExt cx="1998000" cy="1020900"/>
          </a:xfrm>
        </p:grpSpPr>
        <p:sp>
          <p:nvSpPr>
            <p:cNvPr id="353" name="Google Shape;353;p31"/>
            <p:cNvSpPr/>
            <p:nvPr/>
          </p:nvSpPr>
          <p:spPr>
            <a:xfrm>
              <a:off x="0" y="0"/>
              <a:ext cx="1997988" cy="982740"/>
            </a:xfrm>
            <a:custGeom>
              <a:rect b="b" l="l" r="r" t="t"/>
              <a:pathLst>
                <a:path extrusionOk="0" h="982740" w="1997988">
                  <a:moveTo>
                    <a:pt x="102054" y="0"/>
                  </a:moveTo>
                  <a:lnTo>
                    <a:pt x="1895934" y="0"/>
                  </a:lnTo>
                  <a:cubicBezTo>
                    <a:pt x="1952297" y="0"/>
                    <a:pt x="1997988" y="45691"/>
                    <a:pt x="1997988" y="102054"/>
                  </a:cubicBezTo>
                  <a:lnTo>
                    <a:pt x="1997988" y="880687"/>
                  </a:lnTo>
                  <a:cubicBezTo>
                    <a:pt x="1997988" y="937049"/>
                    <a:pt x="1952297" y="982740"/>
                    <a:pt x="1895934" y="982740"/>
                  </a:cubicBezTo>
                  <a:lnTo>
                    <a:pt x="102054" y="982740"/>
                  </a:lnTo>
                  <a:cubicBezTo>
                    <a:pt x="45691" y="982740"/>
                    <a:pt x="0" y="937049"/>
                    <a:pt x="0" y="880687"/>
                  </a:cubicBezTo>
                  <a:lnTo>
                    <a:pt x="0" y="102054"/>
                  </a:lnTo>
                  <a:cubicBezTo>
                    <a:pt x="0" y="45691"/>
                    <a:pt x="45691" y="0"/>
                    <a:pt x="102054" y="0"/>
                  </a:cubicBezTo>
                  <a:close/>
                </a:path>
              </a:pathLst>
            </a:custGeom>
            <a:solidFill>
              <a:srgbClr val="0097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1"/>
            <p:cNvSpPr txBox="1"/>
            <p:nvPr/>
          </p:nvSpPr>
          <p:spPr>
            <a:xfrm>
              <a:off x="0" y="-38100"/>
              <a:ext cx="1998000" cy="1020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5" name="Google Shape;355;p31"/>
          <p:cNvSpPr/>
          <p:nvPr/>
        </p:nvSpPr>
        <p:spPr>
          <a:xfrm>
            <a:off x="3191229" y="7185600"/>
            <a:ext cx="5848198" cy="4810143"/>
          </a:xfrm>
          <a:custGeom>
            <a:rect b="b" l="l" r="r" t="t"/>
            <a:pathLst>
              <a:path extrusionOk="0" h="4810143" w="5848198">
                <a:moveTo>
                  <a:pt x="0" y="0"/>
                </a:moveTo>
                <a:lnTo>
                  <a:pt x="5848198" y="0"/>
                </a:lnTo>
                <a:lnTo>
                  <a:pt x="5848198" y="4810143"/>
                </a:lnTo>
                <a:lnTo>
                  <a:pt x="0" y="4810143"/>
                </a:lnTo>
                <a:lnTo>
                  <a:pt x="0" y="0"/>
                </a:lnTo>
                <a:close/>
              </a:path>
            </a:pathLst>
          </a:custGeom>
          <a:blipFill rotWithShape="1">
            <a:blip r:embed="rId3">
              <a:alphaModFix amt="47000"/>
            </a:blip>
            <a:stretch>
              <a:fillRect b="0" l="0" r="0" t="0"/>
            </a:stretch>
          </a:blipFill>
          <a:ln>
            <a:noFill/>
          </a:ln>
        </p:spPr>
      </p:sp>
      <p:sp>
        <p:nvSpPr>
          <p:cNvPr id="356" name="Google Shape;356;p31"/>
          <p:cNvSpPr/>
          <p:nvPr/>
        </p:nvSpPr>
        <p:spPr>
          <a:xfrm rot="8264157">
            <a:off x="-2667149" y="5303813"/>
            <a:ext cx="5847778" cy="4809797"/>
          </a:xfrm>
          <a:custGeom>
            <a:rect b="b" l="l" r="r" t="t"/>
            <a:pathLst>
              <a:path extrusionOk="0" h="4810143" w="5848198">
                <a:moveTo>
                  <a:pt x="0" y="0"/>
                </a:moveTo>
                <a:lnTo>
                  <a:pt x="5848197" y="0"/>
                </a:lnTo>
                <a:lnTo>
                  <a:pt x="5848197" y="4810143"/>
                </a:lnTo>
                <a:lnTo>
                  <a:pt x="0" y="4810143"/>
                </a:lnTo>
                <a:lnTo>
                  <a:pt x="0" y="0"/>
                </a:lnTo>
                <a:close/>
              </a:path>
            </a:pathLst>
          </a:custGeom>
          <a:blipFill rotWithShape="1">
            <a:blip r:embed="rId3">
              <a:alphaModFix amt="34000"/>
            </a:blip>
            <a:stretch>
              <a:fillRect b="0" l="0" r="0" t="0"/>
            </a:stretch>
          </a:blipFill>
          <a:ln>
            <a:noFill/>
          </a:ln>
        </p:spPr>
      </p:sp>
      <p:sp>
        <p:nvSpPr>
          <p:cNvPr id="357" name="Google Shape;357;p31"/>
          <p:cNvSpPr/>
          <p:nvPr/>
        </p:nvSpPr>
        <p:spPr>
          <a:xfrm>
            <a:off x="2317623" y="4784114"/>
            <a:ext cx="1447134" cy="1259007"/>
          </a:xfrm>
          <a:custGeom>
            <a:rect b="b" l="l" r="r" t="t"/>
            <a:pathLst>
              <a:path extrusionOk="0" h="1259007" w="1447134">
                <a:moveTo>
                  <a:pt x="0" y="0"/>
                </a:moveTo>
                <a:lnTo>
                  <a:pt x="1447134" y="0"/>
                </a:lnTo>
                <a:lnTo>
                  <a:pt x="1447134" y="1259007"/>
                </a:lnTo>
                <a:lnTo>
                  <a:pt x="0" y="1259007"/>
                </a:lnTo>
                <a:lnTo>
                  <a:pt x="0" y="0"/>
                </a:lnTo>
                <a:close/>
              </a:path>
            </a:pathLst>
          </a:custGeom>
          <a:blipFill rotWithShape="1">
            <a:blip r:embed="rId4">
              <a:alphaModFix/>
            </a:blip>
            <a:stretch>
              <a:fillRect b="0" l="0" r="0" t="0"/>
            </a:stretch>
          </a:blipFill>
          <a:ln>
            <a:noFill/>
          </a:ln>
        </p:spPr>
      </p:sp>
      <p:sp>
        <p:nvSpPr>
          <p:cNvPr id="358" name="Google Shape;358;p31"/>
          <p:cNvSpPr/>
          <p:nvPr/>
        </p:nvSpPr>
        <p:spPr>
          <a:xfrm>
            <a:off x="14571602" y="756981"/>
            <a:ext cx="3140235" cy="3479485"/>
          </a:xfrm>
          <a:custGeom>
            <a:rect b="b" l="l" r="r" t="t"/>
            <a:pathLst>
              <a:path extrusionOk="0" h="3479485" w="3140235">
                <a:moveTo>
                  <a:pt x="0" y="0"/>
                </a:moveTo>
                <a:lnTo>
                  <a:pt x="3140235" y="0"/>
                </a:lnTo>
                <a:lnTo>
                  <a:pt x="3140235" y="3479485"/>
                </a:lnTo>
                <a:lnTo>
                  <a:pt x="0" y="3479485"/>
                </a:lnTo>
                <a:lnTo>
                  <a:pt x="0" y="0"/>
                </a:lnTo>
                <a:close/>
              </a:path>
            </a:pathLst>
          </a:custGeom>
          <a:blipFill rotWithShape="1">
            <a:blip r:embed="rId5">
              <a:alphaModFix/>
            </a:blip>
            <a:stretch>
              <a:fillRect b="0" l="0" r="0" t="0"/>
            </a:stretch>
          </a:blipFill>
          <a:ln>
            <a:noFill/>
          </a:ln>
        </p:spPr>
      </p:sp>
      <p:sp>
        <p:nvSpPr>
          <p:cNvPr id="359" name="Google Shape;359;p31"/>
          <p:cNvSpPr/>
          <p:nvPr/>
        </p:nvSpPr>
        <p:spPr>
          <a:xfrm rot="552203">
            <a:off x="5026635" y="4235777"/>
            <a:ext cx="3224966" cy="5212067"/>
          </a:xfrm>
          <a:custGeom>
            <a:rect b="b" l="l" r="r" t="t"/>
            <a:pathLst>
              <a:path extrusionOk="0" h="5210097" w="3223747">
                <a:moveTo>
                  <a:pt x="0" y="0"/>
                </a:moveTo>
                <a:lnTo>
                  <a:pt x="3223748" y="0"/>
                </a:lnTo>
                <a:lnTo>
                  <a:pt x="3223748" y="5210096"/>
                </a:lnTo>
                <a:lnTo>
                  <a:pt x="0" y="5210096"/>
                </a:lnTo>
                <a:lnTo>
                  <a:pt x="0" y="0"/>
                </a:lnTo>
                <a:close/>
              </a:path>
            </a:pathLst>
          </a:custGeom>
          <a:blipFill rotWithShape="1">
            <a:blip r:embed="rId6">
              <a:alphaModFix/>
            </a:blip>
            <a:stretch>
              <a:fillRect b="0" l="0" r="0" t="0"/>
            </a:stretch>
          </a:blipFill>
          <a:ln>
            <a:noFill/>
          </a:ln>
        </p:spPr>
      </p:sp>
      <p:sp>
        <p:nvSpPr>
          <p:cNvPr id="360" name="Google Shape;360;p31"/>
          <p:cNvSpPr txBox="1"/>
          <p:nvPr/>
        </p:nvSpPr>
        <p:spPr>
          <a:xfrm>
            <a:off x="804297" y="516112"/>
            <a:ext cx="8525100" cy="1245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8094">
                <a:solidFill>
                  <a:srgbClr val="FFFFFF"/>
                </a:solidFill>
                <a:latin typeface="Londrina Solid"/>
                <a:ea typeface="Londrina Solid"/>
                <a:cs typeface="Londrina Solid"/>
                <a:sym typeface="Londrina Solid"/>
              </a:rPr>
              <a:t>Mistakes I Made </a:t>
            </a:r>
            <a:endParaRPr/>
          </a:p>
        </p:txBody>
      </p:sp>
      <p:sp>
        <p:nvSpPr>
          <p:cNvPr id="361" name="Google Shape;361;p31"/>
          <p:cNvSpPr txBox="1"/>
          <p:nvPr/>
        </p:nvSpPr>
        <p:spPr>
          <a:xfrm>
            <a:off x="10462108" y="4717439"/>
            <a:ext cx="5679600" cy="2364600"/>
          </a:xfrm>
          <a:prstGeom prst="rect">
            <a:avLst/>
          </a:prstGeom>
          <a:noFill/>
          <a:ln>
            <a:noFill/>
          </a:ln>
        </p:spPr>
        <p:txBody>
          <a:bodyPr anchorCtr="0" anchor="t" bIns="0" lIns="0" spcFirstLastPara="1" rIns="0" wrap="square" tIns="0">
            <a:spAutoFit/>
          </a:bodyPr>
          <a:lstStyle/>
          <a:p>
            <a:pPr indent="0" lvl="0" marL="0" rtl="0" algn="ctr">
              <a:lnSpc>
                <a:spcPct val="120028"/>
              </a:lnSpc>
              <a:spcBef>
                <a:spcPts val="0"/>
              </a:spcBef>
              <a:spcAft>
                <a:spcPts val="0"/>
              </a:spcAft>
              <a:buClr>
                <a:schemeClr val="dk1"/>
              </a:buClr>
              <a:buSzPts val="1100"/>
              <a:buFont typeface="Arial"/>
              <a:buNone/>
            </a:pPr>
            <a:r>
              <a:rPr lang="en-US" sz="3491">
                <a:solidFill>
                  <a:srgbClr val="FFFFFF"/>
                </a:solidFill>
                <a:latin typeface="Calibri"/>
                <a:ea typeface="Calibri"/>
                <a:cs typeface="Calibri"/>
                <a:sym typeface="Calibri"/>
              </a:rPr>
              <a:t>No inventory sheets</a:t>
            </a:r>
            <a:endParaRPr sz="3491">
              <a:solidFill>
                <a:srgbClr val="FFFFFF"/>
              </a:solidFill>
              <a:latin typeface="Calibri"/>
              <a:ea typeface="Calibri"/>
              <a:cs typeface="Calibri"/>
              <a:sym typeface="Calibri"/>
            </a:endParaRPr>
          </a:p>
          <a:p>
            <a:pPr indent="0" lvl="0" marL="0" rtl="0" algn="ctr">
              <a:lnSpc>
                <a:spcPct val="120028"/>
              </a:lnSpc>
              <a:spcBef>
                <a:spcPts val="0"/>
              </a:spcBef>
              <a:spcAft>
                <a:spcPts val="0"/>
              </a:spcAft>
              <a:buClr>
                <a:schemeClr val="dk1"/>
              </a:buClr>
              <a:buSzPts val="1100"/>
              <a:buFont typeface="Arial"/>
              <a:buNone/>
            </a:pPr>
            <a:r>
              <a:rPr lang="en-US" sz="3491">
                <a:solidFill>
                  <a:srgbClr val="FFFFFF"/>
                </a:solidFill>
                <a:latin typeface="Calibri"/>
                <a:ea typeface="Calibri"/>
                <a:cs typeface="Calibri"/>
                <a:sym typeface="Calibri"/>
              </a:rPr>
              <a:t>Not enough color coding</a:t>
            </a:r>
            <a:endParaRPr sz="3491">
              <a:solidFill>
                <a:srgbClr val="FFFFFF"/>
              </a:solidFill>
              <a:latin typeface="Calibri"/>
              <a:ea typeface="Calibri"/>
              <a:cs typeface="Calibri"/>
              <a:sym typeface="Calibri"/>
            </a:endParaRPr>
          </a:p>
          <a:p>
            <a:pPr indent="0" lvl="0" marL="0" rtl="0" algn="ctr">
              <a:lnSpc>
                <a:spcPct val="120028"/>
              </a:lnSpc>
              <a:spcBef>
                <a:spcPts val="0"/>
              </a:spcBef>
              <a:spcAft>
                <a:spcPts val="0"/>
              </a:spcAft>
              <a:buClr>
                <a:schemeClr val="dk1"/>
              </a:buClr>
              <a:buSzPts val="1100"/>
              <a:buFont typeface="Arial"/>
              <a:buNone/>
            </a:pPr>
            <a:r>
              <a:rPr lang="en-US" sz="3491">
                <a:solidFill>
                  <a:srgbClr val="FFFFFF"/>
                </a:solidFill>
                <a:latin typeface="Calibri"/>
                <a:ea typeface="Calibri"/>
                <a:cs typeface="Calibri"/>
                <a:sym typeface="Calibri"/>
              </a:rPr>
              <a:t>Underestimating storage needs</a:t>
            </a:r>
            <a:endParaRPr sz="3491">
              <a:solidFill>
                <a:srgbClr val="FFFFFF"/>
              </a:solidFill>
              <a:latin typeface="Calibri"/>
              <a:ea typeface="Calibri"/>
              <a:cs typeface="Calibri"/>
              <a:sym typeface="Calibri"/>
            </a:endParaRPr>
          </a:p>
          <a:p>
            <a:pPr indent="0" lvl="0" marL="0" marR="0" rtl="0" algn="ctr">
              <a:lnSpc>
                <a:spcPct val="120028"/>
              </a:lnSpc>
              <a:spcBef>
                <a:spcPts val="0"/>
              </a:spcBef>
              <a:spcAft>
                <a:spcPts val="0"/>
              </a:spcAft>
              <a:buNone/>
            </a:pPr>
            <a:r>
              <a:t/>
            </a:r>
            <a:endParaRPr sz="2791">
              <a:solidFill>
                <a:srgbClr val="FFFFFF"/>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EBFCB"/>
        </a:solidFill>
      </p:bgPr>
    </p:bg>
    <p:spTree>
      <p:nvGrpSpPr>
        <p:cNvPr id="106" name="Shape 106"/>
        <p:cNvGrpSpPr/>
        <p:nvPr/>
      </p:nvGrpSpPr>
      <p:grpSpPr>
        <a:xfrm>
          <a:off x="0" y="0"/>
          <a:ext cx="0" cy="0"/>
          <a:chOff x="0" y="0"/>
          <a:chExt cx="0" cy="0"/>
        </a:xfrm>
      </p:grpSpPr>
      <p:grpSp>
        <p:nvGrpSpPr>
          <p:cNvPr id="107" name="Google Shape;107;p14"/>
          <p:cNvGrpSpPr/>
          <p:nvPr/>
        </p:nvGrpSpPr>
        <p:grpSpPr>
          <a:xfrm>
            <a:off x="968075" y="2957125"/>
            <a:ext cx="9507626" cy="4810096"/>
            <a:chOff x="0" y="-38100"/>
            <a:chExt cx="1997988" cy="1020840"/>
          </a:xfrm>
        </p:grpSpPr>
        <p:sp>
          <p:nvSpPr>
            <p:cNvPr id="108" name="Google Shape;108;p14"/>
            <p:cNvSpPr/>
            <p:nvPr/>
          </p:nvSpPr>
          <p:spPr>
            <a:xfrm>
              <a:off x="0" y="0"/>
              <a:ext cx="1997988" cy="982740"/>
            </a:xfrm>
            <a:custGeom>
              <a:rect b="b" l="l" r="r" t="t"/>
              <a:pathLst>
                <a:path extrusionOk="0" h="982740" w="1997988">
                  <a:moveTo>
                    <a:pt x="102054" y="0"/>
                  </a:moveTo>
                  <a:lnTo>
                    <a:pt x="1895934" y="0"/>
                  </a:lnTo>
                  <a:cubicBezTo>
                    <a:pt x="1952297" y="0"/>
                    <a:pt x="1997988" y="45691"/>
                    <a:pt x="1997988" y="102054"/>
                  </a:cubicBezTo>
                  <a:lnTo>
                    <a:pt x="1997988" y="880687"/>
                  </a:lnTo>
                  <a:cubicBezTo>
                    <a:pt x="1997988" y="937049"/>
                    <a:pt x="1952297" y="982740"/>
                    <a:pt x="1895934" y="982740"/>
                  </a:cubicBezTo>
                  <a:lnTo>
                    <a:pt x="102054" y="982740"/>
                  </a:lnTo>
                  <a:cubicBezTo>
                    <a:pt x="45691" y="982740"/>
                    <a:pt x="0" y="937049"/>
                    <a:pt x="0" y="880687"/>
                  </a:cubicBezTo>
                  <a:lnTo>
                    <a:pt x="0" y="102054"/>
                  </a:lnTo>
                  <a:cubicBezTo>
                    <a:pt x="0" y="45691"/>
                    <a:pt x="45691" y="0"/>
                    <a:pt x="102054" y="0"/>
                  </a:cubicBezTo>
                  <a:close/>
                </a:path>
              </a:pathLst>
            </a:custGeom>
            <a:solidFill>
              <a:srgbClr val="0097B2"/>
            </a:solidFill>
            <a:ln>
              <a:noFill/>
            </a:ln>
          </p:spPr>
          <p:txBody>
            <a:bodyPr anchorCtr="0" anchor="ctr" bIns="118100" lIns="118100" spcFirstLastPara="1" rIns="118100" wrap="square" tIns="118100">
              <a:noAutofit/>
            </a:bodyPr>
            <a:lstStyle/>
            <a:p>
              <a:pPr indent="0" lvl="0" marL="0" rtl="0" algn="l">
                <a:spcBef>
                  <a:spcPts val="0"/>
                </a:spcBef>
                <a:spcAft>
                  <a:spcPts val="0"/>
                </a:spcAft>
                <a:buNone/>
              </a:pPr>
              <a:r>
                <a:t/>
              </a:r>
              <a:endParaRPr/>
            </a:p>
          </p:txBody>
        </p:sp>
        <p:sp>
          <p:nvSpPr>
            <p:cNvPr id="109" name="Google Shape;109;p14"/>
            <p:cNvSpPr txBox="1"/>
            <p:nvPr/>
          </p:nvSpPr>
          <p:spPr>
            <a:xfrm>
              <a:off x="0" y="-38100"/>
              <a:ext cx="1997988" cy="1020840"/>
            </a:xfrm>
            <a:prstGeom prst="rect">
              <a:avLst/>
            </a:prstGeom>
            <a:noFill/>
            <a:ln>
              <a:noFill/>
            </a:ln>
          </p:spPr>
          <p:txBody>
            <a:bodyPr anchorCtr="0" anchor="ctr" bIns="65600" lIns="65600" spcFirstLastPara="1" rIns="65600" wrap="square" tIns="65600">
              <a:noAutofit/>
            </a:bodyPr>
            <a:lstStyle/>
            <a:p>
              <a:pPr indent="0" lvl="0" marL="0" marR="0" rtl="0" algn="ctr">
                <a:lnSpc>
                  <a:spcPct val="147722"/>
                </a:lnSpc>
                <a:spcBef>
                  <a:spcPts val="0"/>
                </a:spcBef>
                <a:spcAft>
                  <a:spcPts val="0"/>
                </a:spcAft>
                <a:buNone/>
              </a:pPr>
              <a:r>
                <a:t/>
              </a:r>
              <a:endParaRPr b="0" i="0" sz="2325" u="none" cap="none" strike="noStrike">
                <a:solidFill>
                  <a:schemeClr val="dk1"/>
                </a:solidFill>
                <a:latin typeface="Calibri"/>
                <a:ea typeface="Calibri"/>
                <a:cs typeface="Calibri"/>
                <a:sym typeface="Calibri"/>
              </a:endParaRPr>
            </a:p>
          </p:txBody>
        </p:sp>
      </p:grpSp>
      <p:sp>
        <p:nvSpPr>
          <p:cNvPr id="110" name="Google Shape;110;p14"/>
          <p:cNvSpPr txBox="1"/>
          <p:nvPr/>
        </p:nvSpPr>
        <p:spPr>
          <a:xfrm>
            <a:off x="1727723" y="687689"/>
            <a:ext cx="7325400" cy="1245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8094">
                <a:solidFill>
                  <a:srgbClr val="FFFFFF"/>
                </a:solidFill>
                <a:latin typeface="Londrina Solid"/>
                <a:ea typeface="Londrina Solid"/>
                <a:cs typeface="Londrina Solid"/>
                <a:sym typeface="Londrina Solid"/>
              </a:rPr>
              <a:t>Who am I ?</a:t>
            </a:r>
            <a:endParaRPr/>
          </a:p>
        </p:txBody>
      </p:sp>
      <p:sp>
        <p:nvSpPr>
          <p:cNvPr id="111" name="Google Shape;111;p14"/>
          <p:cNvSpPr/>
          <p:nvPr/>
        </p:nvSpPr>
        <p:spPr>
          <a:xfrm>
            <a:off x="11818613" y="7218466"/>
            <a:ext cx="5848198" cy="4810143"/>
          </a:xfrm>
          <a:custGeom>
            <a:rect b="b" l="l" r="r" t="t"/>
            <a:pathLst>
              <a:path extrusionOk="0" h="4810143" w="5848198">
                <a:moveTo>
                  <a:pt x="0" y="0"/>
                </a:moveTo>
                <a:lnTo>
                  <a:pt x="5848198" y="0"/>
                </a:lnTo>
                <a:lnTo>
                  <a:pt x="5848198" y="4810143"/>
                </a:lnTo>
                <a:lnTo>
                  <a:pt x="0" y="4810143"/>
                </a:lnTo>
                <a:lnTo>
                  <a:pt x="0" y="0"/>
                </a:lnTo>
                <a:close/>
              </a:path>
            </a:pathLst>
          </a:custGeom>
          <a:blipFill rotWithShape="1">
            <a:blip r:embed="rId3">
              <a:alphaModFix amt="67000"/>
            </a:blip>
            <a:stretch>
              <a:fillRect b="0" l="0" r="0" t="0"/>
            </a:stretch>
          </a:blipFill>
          <a:ln>
            <a:noFill/>
          </a:ln>
        </p:spPr>
      </p:sp>
      <p:sp>
        <p:nvSpPr>
          <p:cNvPr id="112" name="Google Shape;112;p14"/>
          <p:cNvSpPr/>
          <p:nvPr/>
        </p:nvSpPr>
        <p:spPr>
          <a:xfrm rot="8264157">
            <a:off x="7802406" y="-1578119"/>
            <a:ext cx="5847778" cy="4809797"/>
          </a:xfrm>
          <a:custGeom>
            <a:rect b="b" l="l" r="r" t="t"/>
            <a:pathLst>
              <a:path extrusionOk="0" h="4810143" w="5848198">
                <a:moveTo>
                  <a:pt x="0" y="0"/>
                </a:moveTo>
                <a:lnTo>
                  <a:pt x="5848198" y="0"/>
                </a:lnTo>
                <a:lnTo>
                  <a:pt x="5848198" y="4810142"/>
                </a:lnTo>
                <a:lnTo>
                  <a:pt x="0" y="4810142"/>
                </a:lnTo>
                <a:lnTo>
                  <a:pt x="0" y="0"/>
                </a:lnTo>
                <a:close/>
              </a:path>
            </a:pathLst>
          </a:custGeom>
          <a:blipFill rotWithShape="1">
            <a:blip r:embed="rId3">
              <a:alphaModFix amt="34000"/>
            </a:blip>
            <a:stretch>
              <a:fillRect b="0" l="0" r="0" t="0"/>
            </a:stretch>
          </a:blipFill>
          <a:ln>
            <a:noFill/>
          </a:ln>
        </p:spPr>
      </p:sp>
      <p:sp>
        <p:nvSpPr>
          <p:cNvPr id="113" name="Google Shape;113;p14"/>
          <p:cNvSpPr/>
          <p:nvPr/>
        </p:nvSpPr>
        <p:spPr>
          <a:xfrm>
            <a:off x="390679" y="1782455"/>
            <a:ext cx="1447134" cy="1259007"/>
          </a:xfrm>
          <a:custGeom>
            <a:rect b="b" l="l" r="r" t="t"/>
            <a:pathLst>
              <a:path extrusionOk="0" h="1259007" w="1447134">
                <a:moveTo>
                  <a:pt x="0" y="0"/>
                </a:moveTo>
                <a:lnTo>
                  <a:pt x="1447135" y="0"/>
                </a:lnTo>
                <a:lnTo>
                  <a:pt x="1447135" y="1259007"/>
                </a:lnTo>
                <a:lnTo>
                  <a:pt x="0" y="1259007"/>
                </a:lnTo>
                <a:lnTo>
                  <a:pt x="0" y="0"/>
                </a:lnTo>
                <a:close/>
              </a:path>
            </a:pathLst>
          </a:custGeom>
          <a:blipFill rotWithShape="1">
            <a:blip r:embed="rId4">
              <a:alphaModFix/>
            </a:blip>
            <a:stretch>
              <a:fillRect b="0" l="0" r="0" t="0"/>
            </a:stretch>
          </a:blipFill>
          <a:ln>
            <a:noFill/>
          </a:ln>
        </p:spPr>
      </p:sp>
      <p:sp>
        <p:nvSpPr>
          <p:cNvPr id="114" name="Google Shape;114;p14"/>
          <p:cNvSpPr txBox="1"/>
          <p:nvPr/>
        </p:nvSpPr>
        <p:spPr>
          <a:xfrm>
            <a:off x="1837825" y="3470825"/>
            <a:ext cx="8637900" cy="4554900"/>
          </a:xfrm>
          <a:prstGeom prst="rect">
            <a:avLst/>
          </a:prstGeom>
          <a:noFill/>
          <a:ln>
            <a:noFill/>
          </a:ln>
        </p:spPr>
        <p:txBody>
          <a:bodyPr anchorCtr="0" anchor="t" bIns="0" lIns="0" spcFirstLastPara="1" rIns="0" wrap="square" tIns="0">
            <a:spAutoFit/>
          </a:bodyPr>
          <a:lstStyle/>
          <a:p>
            <a:pPr indent="-405829" lvl="0" marL="457200" rtl="0" algn="l">
              <a:lnSpc>
                <a:spcPct val="120028"/>
              </a:lnSpc>
              <a:spcBef>
                <a:spcPts val="0"/>
              </a:spcBef>
              <a:spcAft>
                <a:spcPts val="0"/>
              </a:spcAft>
              <a:buClr>
                <a:srgbClr val="FFFFFF"/>
              </a:buClr>
              <a:buSzPts val="2791"/>
              <a:buFont typeface="Calibri"/>
              <a:buChar char="●"/>
            </a:pPr>
            <a:r>
              <a:rPr lang="en-US" sz="2791">
                <a:solidFill>
                  <a:srgbClr val="FFFFFF"/>
                </a:solidFill>
                <a:latin typeface="Calibri"/>
                <a:ea typeface="Calibri"/>
                <a:cs typeface="Calibri"/>
                <a:sym typeface="Calibri"/>
              </a:rPr>
              <a:t>Biology teacher for most of my career</a:t>
            </a:r>
            <a:endParaRPr sz="2791">
              <a:solidFill>
                <a:srgbClr val="FFFFFF"/>
              </a:solidFill>
              <a:latin typeface="Calibri"/>
              <a:ea typeface="Calibri"/>
              <a:cs typeface="Calibri"/>
              <a:sym typeface="Calibri"/>
            </a:endParaRPr>
          </a:p>
          <a:p>
            <a:pPr indent="0" lvl="0" marL="0" rtl="0" algn="ctr">
              <a:lnSpc>
                <a:spcPct val="120028"/>
              </a:lnSpc>
              <a:spcBef>
                <a:spcPts val="0"/>
              </a:spcBef>
              <a:spcAft>
                <a:spcPts val="0"/>
              </a:spcAft>
              <a:buSzPts val="1100"/>
              <a:buNone/>
            </a:pPr>
            <a:r>
              <a:t/>
            </a:r>
            <a:endParaRPr sz="2791">
              <a:solidFill>
                <a:srgbClr val="FFFFFF"/>
              </a:solidFill>
              <a:latin typeface="Calibri"/>
              <a:ea typeface="Calibri"/>
              <a:cs typeface="Calibri"/>
              <a:sym typeface="Calibri"/>
            </a:endParaRPr>
          </a:p>
          <a:p>
            <a:pPr indent="-405829" lvl="0" marL="457200" rtl="0" algn="l">
              <a:lnSpc>
                <a:spcPct val="120028"/>
              </a:lnSpc>
              <a:spcBef>
                <a:spcPts val="0"/>
              </a:spcBef>
              <a:spcAft>
                <a:spcPts val="0"/>
              </a:spcAft>
              <a:buClr>
                <a:srgbClr val="FFFFFF"/>
              </a:buClr>
              <a:buSzPts val="2791"/>
              <a:buFont typeface="Calibri"/>
              <a:buChar char="●"/>
            </a:pPr>
            <a:r>
              <a:rPr lang="en-US" sz="2791">
                <a:solidFill>
                  <a:srgbClr val="FFFFFF"/>
                </a:solidFill>
                <a:latin typeface="Calibri"/>
                <a:ea typeface="Calibri"/>
                <a:cs typeface="Calibri"/>
                <a:sym typeface="Calibri"/>
              </a:rPr>
              <a:t>No healthcare background</a:t>
            </a:r>
            <a:endParaRPr sz="2791">
              <a:solidFill>
                <a:srgbClr val="FFFFFF"/>
              </a:solidFill>
              <a:latin typeface="Calibri"/>
              <a:ea typeface="Calibri"/>
              <a:cs typeface="Calibri"/>
              <a:sym typeface="Calibri"/>
            </a:endParaRPr>
          </a:p>
          <a:p>
            <a:pPr indent="0" lvl="0" marL="0" rtl="0" algn="ctr">
              <a:lnSpc>
                <a:spcPct val="120028"/>
              </a:lnSpc>
              <a:spcBef>
                <a:spcPts val="0"/>
              </a:spcBef>
              <a:spcAft>
                <a:spcPts val="0"/>
              </a:spcAft>
              <a:buSzPts val="1100"/>
              <a:buNone/>
            </a:pPr>
            <a:r>
              <a:t/>
            </a:r>
            <a:endParaRPr sz="2791">
              <a:solidFill>
                <a:srgbClr val="FFFFFF"/>
              </a:solidFill>
              <a:latin typeface="Calibri"/>
              <a:ea typeface="Calibri"/>
              <a:cs typeface="Calibri"/>
              <a:sym typeface="Calibri"/>
            </a:endParaRPr>
          </a:p>
          <a:p>
            <a:pPr indent="-405829" lvl="0" marL="457200" rtl="0" algn="l">
              <a:lnSpc>
                <a:spcPct val="120028"/>
              </a:lnSpc>
              <a:spcBef>
                <a:spcPts val="0"/>
              </a:spcBef>
              <a:spcAft>
                <a:spcPts val="0"/>
              </a:spcAft>
              <a:buClr>
                <a:srgbClr val="FFFFFF"/>
              </a:buClr>
              <a:buSzPts val="2791"/>
              <a:buFont typeface="Calibri"/>
              <a:buChar char="●"/>
            </a:pPr>
            <a:r>
              <a:rPr lang="en-US" sz="2791">
                <a:solidFill>
                  <a:srgbClr val="FFFFFF"/>
                </a:solidFill>
                <a:latin typeface="Calibri"/>
                <a:ea typeface="Calibri"/>
                <a:cs typeface="Calibri"/>
                <a:sym typeface="Calibri"/>
              </a:rPr>
              <a:t>Asked to build a Health Science pathway</a:t>
            </a:r>
            <a:endParaRPr sz="2791">
              <a:solidFill>
                <a:srgbClr val="FFFFFF"/>
              </a:solidFill>
              <a:latin typeface="Calibri"/>
              <a:ea typeface="Calibri"/>
              <a:cs typeface="Calibri"/>
              <a:sym typeface="Calibri"/>
            </a:endParaRPr>
          </a:p>
          <a:p>
            <a:pPr indent="0" lvl="0" marL="0" rtl="0" algn="ctr">
              <a:lnSpc>
                <a:spcPct val="120028"/>
              </a:lnSpc>
              <a:spcBef>
                <a:spcPts val="0"/>
              </a:spcBef>
              <a:spcAft>
                <a:spcPts val="0"/>
              </a:spcAft>
              <a:buSzPts val="1100"/>
              <a:buNone/>
            </a:pPr>
            <a:r>
              <a:t/>
            </a:r>
            <a:endParaRPr sz="2791">
              <a:solidFill>
                <a:srgbClr val="FFFFFF"/>
              </a:solidFill>
              <a:latin typeface="Calibri"/>
              <a:ea typeface="Calibri"/>
              <a:cs typeface="Calibri"/>
              <a:sym typeface="Calibri"/>
            </a:endParaRPr>
          </a:p>
          <a:p>
            <a:pPr indent="-405829" lvl="0" marL="457200" rtl="0" algn="l">
              <a:lnSpc>
                <a:spcPct val="120028"/>
              </a:lnSpc>
              <a:spcBef>
                <a:spcPts val="0"/>
              </a:spcBef>
              <a:spcAft>
                <a:spcPts val="0"/>
              </a:spcAft>
              <a:buClr>
                <a:srgbClr val="FFFFFF"/>
              </a:buClr>
              <a:buSzPts val="2791"/>
              <a:buFont typeface="Calibri"/>
              <a:buChar char="●"/>
            </a:pPr>
            <a:r>
              <a:rPr lang="en-US" sz="2791">
                <a:solidFill>
                  <a:srgbClr val="FFFFFF"/>
                </a:solidFill>
                <a:latin typeface="Calibri"/>
                <a:ea typeface="Calibri"/>
                <a:cs typeface="Calibri"/>
                <a:sym typeface="Calibri"/>
              </a:rPr>
              <a:t>Many health science teachers face the same challenge</a:t>
            </a:r>
            <a:endParaRPr sz="2791">
              <a:solidFill>
                <a:srgbClr val="FFFFFF"/>
              </a:solidFill>
              <a:latin typeface="Calibri"/>
              <a:ea typeface="Calibri"/>
              <a:cs typeface="Calibri"/>
              <a:sym typeface="Calibri"/>
            </a:endParaRPr>
          </a:p>
          <a:p>
            <a:pPr indent="0" lvl="0" marL="0" rtl="0" algn="ctr">
              <a:lnSpc>
                <a:spcPct val="120028"/>
              </a:lnSpc>
              <a:spcBef>
                <a:spcPts val="0"/>
              </a:spcBef>
              <a:spcAft>
                <a:spcPts val="0"/>
              </a:spcAft>
              <a:buClr>
                <a:schemeClr val="dk1"/>
              </a:buClr>
              <a:buSzPts val="1100"/>
              <a:buFont typeface="Arial"/>
              <a:buNone/>
            </a:pPr>
            <a:r>
              <a:t/>
            </a:r>
            <a:endParaRPr sz="2791">
              <a:solidFill>
                <a:srgbClr val="FFFFFF"/>
              </a:solidFill>
              <a:latin typeface="Calibri"/>
              <a:ea typeface="Calibri"/>
              <a:cs typeface="Calibri"/>
              <a:sym typeface="Calibri"/>
            </a:endParaRPr>
          </a:p>
          <a:p>
            <a:pPr indent="0" lvl="0" marL="0" marR="0" rtl="0" algn="ctr">
              <a:lnSpc>
                <a:spcPct val="120028"/>
              </a:lnSpc>
              <a:spcBef>
                <a:spcPts val="0"/>
              </a:spcBef>
              <a:spcAft>
                <a:spcPts val="0"/>
              </a:spcAft>
              <a:buNone/>
            </a:pPr>
            <a:r>
              <a:t/>
            </a:r>
            <a:endParaRPr sz="2791">
              <a:solidFill>
                <a:srgbClr val="FFFFFF"/>
              </a:solidFill>
              <a:latin typeface="Calibri"/>
              <a:ea typeface="Calibri"/>
              <a:cs typeface="Calibri"/>
              <a:sym typeface="Calibri"/>
            </a:endParaRPr>
          </a:p>
        </p:txBody>
      </p:sp>
      <p:pic>
        <p:nvPicPr>
          <p:cNvPr id="115" name="Google Shape;115;p14" title="AI in healthcare classroom activity.png"/>
          <p:cNvPicPr preferRelativeResize="0"/>
          <p:nvPr/>
        </p:nvPicPr>
        <p:blipFill>
          <a:blip r:embed="rId5">
            <a:alphaModFix/>
          </a:blip>
          <a:stretch>
            <a:fillRect/>
          </a:stretch>
        </p:blipFill>
        <p:spPr>
          <a:xfrm>
            <a:off x="10767602" y="183510"/>
            <a:ext cx="6613325" cy="99199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EBFCB"/>
        </a:solidFill>
      </p:bgPr>
    </p:bg>
    <p:spTree>
      <p:nvGrpSpPr>
        <p:cNvPr id="365" name="Shape 365"/>
        <p:cNvGrpSpPr/>
        <p:nvPr/>
      </p:nvGrpSpPr>
      <p:grpSpPr>
        <a:xfrm>
          <a:off x="0" y="0"/>
          <a:ext cx="0" cy="0"/>
          <a:chOff x="0" y="0"/>
          <a:chExt cx="0" cy="0"/>
        </a:xfrm>
      </p:grpSpPr>
      <p:grpSp>
        <p:nvGrpSpPr>
          <p:cNvPr id="366" name="Google Shape;366;p32"/>
          <p:cNvGrpSpPr/>
          <p:nvPr/>
        </p:nvGrpSpPr>
        <p:grpSpPr>
          <a:xfrm>
            <a:off x="5350945" y="4216773"/>
            <a:ext cx="7586110" cy="3876003"/>
            <a:chOff x="0" y="-38100"/>
            <a:chExt cx="1997988" cy="1020840"/>
          </a:xfrm>
        </p:grpSpPr>
        <p:sp>
          <p:nvSpPr>
            <p:cNvPr id="367" name="Google Shape;367;p32"/>
            <p:cNvSpPr/>
            <p:nvPr/>
          </p:nvSpPr>
          <p:spPr>
            <a:xfrm>
              <a:off x="0" y="0"/>
              <a:ext cx="1997988" cy="982740"/>
            </a:xfrm>
            <a:custGeom>
              <a:rect b="b" l="l" r="r" t="t"/>
              <a:pathLst>
                <a:path extrusionOk="0" h="982740" w="1997988">
                  <a:moveTo>
                    <a:pt x="102054" y="0"/>
                  </a:moveTo>
                  <a:lnTo>
                    <a:pt x="1895934" y="0"/>
                  </a:lnTo>
                  <a:cubicBezTo>
                    <a:pt x="1952297" y="0"/>
                    <a:pt x="1997988" y="45691"/>
                    <a:pt x="1997988" y="102054"/>
                  </a:cubicBezTo>
                  <a:lnTo>
                    <a:pt x="1997988" y="880687"/>
                  </a:lnTo>
                  <a:cubicBezTo>
                    <a:pt x="1997988" y="937049"/>
                    <a:pt x="1952297" y="982740"/>
                    <a:pt x="1895934" y="982740"/>
                  </a:cubicBezTo>
                  <a:lnTo>
                    <a:pt x="102054" y="982740"/>
                  </a:lnTo>
                  <a:cubicBezTo>
                    <a:pt x="45691" y="982740"/>
                    <a:pt x="0" y="937049"/>
                    <a:pt x="0" y="880687"/>
                  </a:cubicBezTo>
                  <a:lnTo>
                    <a:pt x="0" y="102054"/>
                  </a:lnTo>
                  <a:cubicBezTo>
                    <a:pt x="0" y="45691"/>
                    <a:pt x="45691" y="0"/>
                    <a:pt x="102054" y="0"/>
                  </a:cubicBezTo>
                  <a:close/>
                </a:path>
              </a:pathLst>
            </a:custGeom>
            <a:solidFill>
              <a:srgbClr val="0097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2"/>
            <p:cNvSpPr txBox="1"/>
            <p:nvPr/>
          </p:nvSpPr>
          <p:spPr>
            <a:xfrm>
              <a:off x="0" y="-38100"/>
              <a:ext cx="1997988" cy="10208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9" name="Google Shape;369;p32"/>
          <p:cNvSpPr/>
          <p:nvPr/>
        </p:nvSpPr>
        <p:spPr>
          <a:xfrm>
            <a:off x="14099610" y="3813024"/>
            <a:ext cx="5848198" cy="4810143"/>
          </a:xfrm>
          <a:custGeom>
            <a:rect b="b" l="l" r="r" t="t"/>
            <a:pathLst>
              <a:path extrusionOk="0" h="4810143" w="5848198">
                <a:moveTo>
                  <a:pt x="0" y="0"/>
                </a:moveTo>
                <a:lnTo>
                  <a:pt x="5848198" y="0"/>
                </a:lnTo>
                <a:lnTo>
                  <a:pt x="5848198" y="4810143"/>
                </a:lnTo>
                <a:lnTo>
                  <a:pt x="0" y="4810143"/>
                </a:lnTo>
                <a:lnTo>
                  <a:pt x="0" y="0"/>
                </a:lnTo>
                <a:close/>
              </a:path>
            </a:pathLst>
          </a:custGeom>
          <a:blipFill rotWithShape="1">
            <a:blip r:embed="rId3">
              <a:alphaModFix amt="56000"/>
            </a:blip>
            <a:stretch>
              <a:fillRect b="0" l="0" r="0" t="0"/>
            </a:stretch>
          </a:blipFill>
          <a:ln>
            <a:noFill/>
          </a:ln>
        </p:spPr>
      </p:sp>
      <p:sp>
        <p:nvSpPr>
          <p:cNvPr id="370" name="Google Shape;370;p32"/>
          <p:cNvSpPr/>
          <p:nvPr/>
        </p:nvSpPr>
        <p:spPr>
          <a:xfrm rot="8266139">
            <a:off x="397397" y="-1007734"/>
            <a:ext cx="5848198" cy="4810143"/>
          </a:xfrm>
          <a:custGeom>
            <a:rect b="b" l="l" r="r" t="t"/>
            <a:pathLst>
              <a:path extrusionOk="0" h="4810143" w="5848198">
                <a:moveTo>
                  <a:pt x="0" y="0"/>
                </a:moveTo>
                <a:lnTo>
                  <a:pt x="5848197" y="0"/>
                </a:lnTo>
                <a:lnTo>
                  <a:pt x="5848197" y="4810143"/>
                </a:lnTo>
                <a:lnTo>
                  <a:pt x="0" y="4810143"/>
                </a:lnTo>
                <a:lnTo>
                  <a:pt x="0" y="0"/>
                </a:lnTo>
                <a:close/>
              </a:path>
            </a:pathLst>
          </a:custGeom>
          <a:blipFill rotWithShape="1">
            <a:blip r:embed="rId3">
              <a:alphaModFix amt="34000"/>
            </a:blip>
            <a:stretch>
              <a:fillRect b="0" l="0" r="0" t="0"/>
            </a:stretch>
          </a:blipFill>
          <a:ln>
            <a:noFill/>
          </a:ln>
        </p:spPr>
      </p:sp>
      <p:sp>
        <p:nvSpPr>
          <p:cNvPr id="371" name="Google Shape;371;p32"/>
          <p:cNvSpPr/>
          <p:nvPr/>
        </p:nvSpPr>
        <p:spPr>
          <a:xfrm>
            <a:off x="11587322" y="1174442"/>
            <a:ext cx="1447134" cy="1259007"/>
          </a:xfrm>
          <a:custGeom>
            <a:rect b="b" l="l" r="r" t="t"/>
            <a:pathLst>
              <a:path extrusionOk="0" h="1259007" w="1447134">
                <a:moveTo>
                  <a:pt x="0" y="0"/>
                </a:moveTo>
                <a:lnTo>
                  <a:pt x="1447135" y="0"/>
                </a:lnTo>
                <a:lnTo>
                  <a:pt x="1447135" y="1259007"/>
                </a:lnTo>
                <a:lnTo>
                  <a:pt x="0" y="1259007"/>
                </a:lnTo>
                <a:lnTo>
                  <a:pt x="0" y="0"/>
                </a:lnTo>
                <a:close/>
              </a:path>
            </a:pathLst>
          </a:custGeom>
          <a:blipFill rotWithShape="1">
            <a:blip r:embed="rId4">
              <a:alphaModFix/>
            </a:blip>
            <a:stretch>
              <a:fillRect b="0" l="0" r="0" t="0"/>
            </a:stretch>
          </a:blipFill>
          <a:ln>
            <a:noFill/>
          </a:ln>
        </p:spPr>
      </p:sp>
      <p:sp>
        <p:nvSpPr>
          <p:cNvPr id="372" name="Google Shape;372;p32"/>
          <p:cNvSpPr/>
          <p:nvPr/>
        </p:nvSpPr>
        <p:spPr>
          <a:xfrm>
            <a:off x="1141365" y="2690624"/>
            <a:ext cx="2990114" cy="2780806"/>
          </a:xfrm>
          <a:custGeom>
            <a:rect b="b" l="l" r="r" t="t"/>
            <a:pathLst>
              <a:path extrusionOk="0" h="2780806" w="2990114">
                <a:moveTo>
                  <a:pt x="0" y="0"/>
                </a:moveTo>
                <a:lnTo>
                  <a:pt x="2990114" y="0"/>
                </a:lnTo>
                <a:lnTo>
                  <a:pt x="2990114" y="2780806"/>
                </a:lnTo>
                <a:lnTo>
                  <a:pt x="0" y="2780806"/>
                </a:lnTo>
                <a:lnTo>
                  <a:pt x="0" y="0"/>
                </a:lnTo>
                <a:close/>
              </a:path>
            </a:pathLst>
          </a:custGeom>
          <a:blipFill rotWithShape="1">
            <a:blip r:embed="rId5">
              <a:alphaModFix/>
            </a:blip>
            <a:stretch>
              <a:fillRect b="0" l="0" r="0" t="0"/>
            </a:stretch>
          </a:blipFill>
          <a:ln>
            <a:noFill/>
          </a:ln>
        </p:spPr>
      </p:sp>
      <p:sp>
        <p:nvSpPr>
          <p:cNvPr id="373" name="Google Shape;373;p32"/>
          <p:cNvSpPr/>
          <p:nvPr/>
        </p:nvSpPr>
        <p:spPr>
          <a:xfrm>
            <a:off x="15290810" y="1064555"/>
            <a:ext cx="3257947" cy="4395207"/>
          </a:xfrm>
          <a:custGeom>
            <a:rect b="b" l="l" r="r" t="t"/>
            <a:pathLst>
              <a:path extrusionOk="0" h="4395207" w="3257947">
                <a:moveTo>
                  <a:pt x="0" y="0"/>
                </a:moveTo>
                <a:lnTo>
                  <a:pt x="3257947" y="0"/>
                </a:lnTo>
                <a:lnTo>
                  <a:pt x="3257947" y="4395207"/>
                </a:lnTo>
                <a:lnTo>
                  <a:pt x="0" y="4395207"/>
                </a:lnTo>
                <a:lnTo>
                  <a:pt x="0" y="0"/>
                </a:lnTo>
                <a:close/>
              </a:path>
            </a:pathLst>
          </a:custGeom>
          <a:blipFill rotWithShape="1">
            <a:blip r:embed="rId6">
              <a:alphaModFix/>
            </a:blip>
            <a:stretch>
              <a:fillRect b="0" l="0" r="0" t="0"/>
            </a:stretch>
          </a:blipFill>
          <a:ln>
            <a:noFill/>
          </a:ln>
        </p:spPr>
      </p:sp>
      <p:sp>
        <p:nvSpPr>
          <p:cNvPr id="374" name="Google Shape;374;p32"/>
          <p:cNvSpPr/>
          <p:nvPr/>
        </p:nvSpPr>
        <p:spPr>
          <a:xfrm rot="2149142">
            <a:off x="2679112" y="6034429"/>
            <a:ext cx="1596495" cy="2844534"/>
          </a:xfrm>
          <a:custGeom>
            <a:rect b="b" l="l" r="r" t="t"/>
            <a:pathLst>
              <a:path extrusionOk="0" h="2844534" w="1596495">
                <a:moveTo>
                  <a:pt x="0" y="0"/>
                </a:moveTo>
                <a:lnTo>
                  <a:pt x="1596494" y="0"/>
                </a:lnTo>
                <a:lnTo>
                  <a:pt x="1596494" y="2844534"/>
                </a:lnTo>
                <a:lnTo>
                  <a:pt x="0" y="2844534"/>
                </a:lnTo>
                <a:lnTo>
                  <a:pt x="0" y="0"/>
                </a:lnTo>
                <a:close/>
              </a:path>
            </a:pathLst>
          </a:custGeom>
          <a:blipFill rotWithShape="1">
            <a:blip r:embed="rId7">
              <a:alphaModFix/>
            </a:blip>
            <a:stretch>
              <a:fillRect b="0" l="0" r="0" t="0"/>
            </a:stretch>
          </a:blipFill>
          <a:ln>
            <a:noFill/>
          </a:ln>
        </p:spPr>
      </p:sp>
      <p:sp>
        <p:nvSpPr>
          <p:cNvPr id="375" name="Google Shape;375;p32"/>
          <p:cNvSpPr txBox="1"/>
          <p:nvPr/>
        </p:nvSpPr>
        <p:spPr>
          <a:xfrm>
            <a:off x="1997727" y="1064549"/>
            <a:ext cx="6853500" cy="1439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9352">
                <a:solidFill>
                  <a:srgbClr val="FFFFFF"/>
                </a:solidFill>
                <a:latin typeface="Londrina Solid"/>
                <a:ea typeface="Londrina Solid"/>
                <a:cs typeface="Londrina Solid"/>
                <a:sym typeface="Londrina Solid"/>
              </a:rPr>
              <a:t>Why It Works </a:t>
            </a:r>
            <a:endParaRPr/>
          </a:p>
        </p:txBody>
      </p:sp>
      <p:sp>
        <p:nvSpPr>
          <p:cNvPr id="376" name="Google Shape;376;p32"/>
          <p:cNvSpPr txBox="1"/>
          <p:nvPr/>
        </p:nvSpPr>
        <p:spPr>
          <a:xfrm>
            <a:off x="5649836" y="4719455"/>
            <a:ext cx="6333900" cy="3192600"/>
          </a:xfrm>
          <a:prstGeom prst="rect">
            <a:avLst/>
          </a:prstGeom>
          <a:noFill/>
          <a:ln>
            <a:noFill/>
          </a:ln>
        </p:spPr>
        <p:txBody>
          <a:bodyPr anchorCtr="0" anchor="t" bIns="0" lIns="0" spcFirstLastPara="1" rIns="0" wrap="square" tIns="0">
            <a:spAutoFit/>
          </a:bodyPr>
          <a:lstStyle/>
          <a:p>
            <a:pPr indent="-418529" lvl="0" marL="457200" rtl="0" algn="l">
              <a:lnSpc>
                <a:spcPct val="120028"/>
              </a:lnSpc>
              <a:spcBef>
                <a:spcPts val="0"/>
              </a:spcBef>
              <a:spcAft>
                <a:spcPts val="0"/>
              </a:spcAft>
              <a:buClr>
                <a:srgbClr val="FFFFFF"/>
              </a:buClr>
              <a:buSzPts val="2991"/>
              <a:buFont typeface="Calibri"/>
              <a:buChar char="●"/>
            </a:pPr>
            <a:r>
              <a:rPr lang="en-US" sz="2991">
                <a:solidFill>
                  <a:srgbClr val="FFFFFF"/>
                </a:solidFill>
                <a:latin typeface="Calibri"/>
                <a:ea typeface="Calibri"/>
                <a:cs typeface="Calibri"/>
                <a:sym typeface="Calibri"/>
              </a:rPr>
              <a:t>Hands-on</a:t>
            </a:r>
            <a:endParaRPr sz="2991">
              <a:solidFill>
                <a:srgbClr val="FFFFFF"/>
              </a:solidFill>
              <a:latin typeface="Calibri"/>
              <a:ea typeface="Calibri"/>
              <a:cs typeface="Calibri"/>
              <a:sym typeface="Calibri"/>
            </a:endParaRPr>
          </a:p>
          <a:p>
            <a:pPr indent="-418529" lvl="0" marL="457200" rtl="0" algn="l">
              <a:lnSpc>
                <a:spcPct val="120028"/>
              </a:lnSpc>
              <a:spcBef>
                <a:spcPts val="0"/>
              </a:spcBef>
              <a:spcAft>
                <a:spcPts val="0"/>
              </a:spcAft>
              <a:buClr>
                <a:srgbClr val="FFFFFF"/>
              </a:buClr>
              <a:buSzPts val="2991"/>
              <a:buFont typeface="Calibri"/>
              <a:buChar char="●"/>
            </a:pPr>
            <a:r>
              <a:rPr lang="en-US" sz="2991">
                <a:solidFill>
                  <a:srgbClr val="FFFFFF"/>
                </a:solidFill>
                <a:latin typeface="Calibri"/>
                <a:ea typeface="Calibri"/>
                <a:cs typeface="Calibri"/>
                <a:sym typeface="Calibri"/>
              </a:rPr>
              <a:t>Student choice</a:t>
            </a:r>
            <a:endParaRPr sz="2991">
              <a:solidFill>
                <a:srgbClr val="FFFFFF"/>
              </a:solidFill>
              <a:latin typeface="Calibri"/>
              <a:ea typeface="Calibri"/>
              <a:cs typeface="Calibri"/>
              <a:sym typeface="Calibri"/>
            </a:endParaRPr>
          </a:p>
          <a:p>
            <a:pPr indent="-418529" lvl="0" marL="457200" rtl="0" algn="l">
              <a:lnSpc>
                <a:spcPct val="120028"/>
              </a:lnSpc>
              <a:spcBef>
                <a:spcPts val="0"/>
              </a:spcBef>
              <a:spcAft>
                <a:spcPts val="0"/>
              </a:spcAft>
              <a:buClr>
                <a:srgbClr val="FFFFFF"/>
              </a:buClr>
              <a:buSzPts val="2991"/>
              <a:buFont typeface="Calibri"/>
              <a:buChar char="●"/>
            </a:pPr>
            <a:r>
              <a:rPr lang="en-US" sz="2991">
                <a:solidFill>
                  <a:srgbClr val="FFFFFF"/>
                </a:solidFill>
                <a:latin typeface="Calibri"/>
                <a:ea typeface="Calibri"/>
                <a:cs typeface="Calibri"/>
                <a:sym typeface="Calibri"/>
              </a:rPr>
              <a:t>Career exploration</a:t>
            </a:r>
            <a:endParaRPr sz="2991">
              <a:solidFill>
                <a:srgbClr val="FFFFFF"/>
              </a:solidFill>
              <a:latin typeface="Calibri"/>
              <a:ea typeface="Calibri"/>
              <a:cs typeface="Calibri"/>
              <a:sym typeface="Calibri"/>
            </a:endParaRPr>
          </a:p>
          <a:p>
            <a:pPr indent="-418529" lvl="0" marL="457200" rtl="0" algn="l">
              <a:lnSpc>
                <a:spcPct val="120028"/>
              </a:lnSpc>
              <a:spcBef>
                <a:spcPts val="0"/>
              </a:spcBef>
              <a:spcAft>
                <a:spcPts val="0"/>
              </a:spcAft>
              <a:buClr>
                <a:srgbClr val="FFFFFF"/>
              </a:buClr>
              <a:buSzPts val="2991"/>
              <a:buFont typeface="Calibri"/>
              <a:buChar char="●"/>
            </a:pPr>
            <a:r>
              <a:rPr lang="en-US" sz="2991">
                <a:solidFill>
                  <a:srgbClr val="FFFFFF"/>
                </a:solidFill>
                <a:latin typeface="Calibri"/>
                <a:ea typeface="Calibri"/>
                <a:cs typeface="Calibri"/>
                <a:sym typeface="Calibri"/>
              </a:rPr>
              <a:t>HOSA preparation</a:t>
            </a:r>
            <a:endParaRPr sz="2991">
              <a:solidFill>
                <a:srgbClr val="FFFFFF"/>
              </a:solidFill>
              <a:latin typeface="Calibri"/>
              <a:ea typeface="Calibri"/>
              <a:cs typeface="Calibri"/>
              <a:sym typeface="Calibri"/>
            </a:endParaRPr>
          </a:p>
          <a:p>
            <a:pPr indent="-418529" lvl="0" marL="457200" rtl="0" algn="l">
              <a:lnSpc>
                <a:spcPct val="120028"/>
              </a:lnSpc>
              <a:spcBef>
                <a:spcPts val="0"/>
              </a:spcBef>
              <a:spcAft>
                <a:spcPts val="0"/>
              </a:spcAft>
              <a:buClr>
                <a:srgbClr val="FFFFFF"/>
              </a:buClr>
              <a:buSzPts val="2991"/>
              <a:buFont typeface="Calibri"/>
              <a:buChar char="●"/>
            </a:pPr>
            <a:r>
              <a:rPr lang="en-US" sz="2991">
                <a:solidFill>
                  <a:srgbClr val="FFFFFF"/>
                </a:solidFill>
                <a:latin typeface="Calibri"/>
                <a:ea typeface="Calibri"/>
                <a:cs typeface="Calibri"/>
                <a:sym typeface="Calibri"/>
              </a:rPr>
              <a:t>Reusable year after year</a:t>
            </a:r>
            <a:endParaRPr sz="2991">
              <a:solidFill>
                <a:srgbClr val="FFFFFF"/>
              </a:solidFill>
              <a:latin typeface="Calibri"/>
              <a:ea typeface="Calibri"/>
              <a:cs typeface="Calibri"/>
              <a:sym typeface="Calibri"/>
            </a:endParaRPr>
          </a:p>
          <a:p>
            <a:pPr indent="0" lvl="0" marL="0" marR="0" rtl="0" algn="ctr">
              <a:lnSpc>
                <a:spcPct val="120028"/>
              </a:lnSpc>
              <a:spcBef>
                <a:spcPts val="0"/>
              </a:spcBef>
              <a:spcAft>
                <a:spcPts val="0"/>
              </a:spcAft>
              <a:buNone/>
            </a:pPr>
            <a:r>
              <a:t/>
            </a:r>
            <a:endParaRPr sz="2791">
              <a:solidFill>
                <a:srgbClr val="FFFFFF"/>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380" name="Shape 380"/>
        <p:cNvGrpSpPr/>
        <p:nvPr/>
      </p:nvGrpSpPr>
      <p:grpSpPr>
        <a:xfrm>
          <a:off x="0" y="0"/>
          <a:ext cx="0" cy="0"/>
          <a:chOff x="0" y="0"/>
          <a:chExt cx="0" cy="0"/>
        </a:xfrm>
      </p:grpSpPr>
      <p:grpSp>
        <p:nvGrpSpPr>
          <p:cNvPr id="381" name="Google Shape;381;p33"/>
          <p:cNvGrpSpPr/>
          <p:nvPr/>
        </p:nvGrpSpPr>
        <p:grpSpPr>
          <a:xfrm>
            <a:off x="732650" y="3560500"/>
            <a:ext cx="8956581" cy="5090623"/>
            <a:chOff x="0" y="-38100"/>
            <a:chExt cx="1997988" cy="1020840"/>
          </a:xfrm>
        </p:grpSpPr>
        <p:sp>
          <p:nvSpPr>
            <p:cNvPr id="382" name="Google Shape;382;p33"/>
            <p:cNvSpPr/>
            <p:nvPr/>
          </p:nvSpPr>
          <p:spPr>
            <a:xfrm>
              <a:off x="0" y="0"/>
              <a:ext cx="1997988" cy="982740"/>
            </a:xfrm>
            <a:custGeom>
              <a:rect b="b" l="l" r="r" t="t"/>
              <a:pathLst>
                <a:path extrusionOk="0" h="982740" w="1997988">
                  <a:moveTo>
                    <a:pt x="102054" y="0"/>
                  </a:moveTo>
                  <a:lnTo>
                    <a:pt x="1895934" y="0"/>
                  </a:lnTo>
                  <a:cubicBezTo>
                    <a:pt x="1952297" y="0"/>
                    <a:pt x="1997988" y="45691"/>
                    <a:pt x="1997988" y="102054"/>
                  </a:cubicBezTo>
                  <a:lnTo>
                    <a:pt x="1997988" y="880687"/>
                  </a:lnTo>
                  <a:cubicBezTo>
                    <a:pt x="1997988" y="937049"/>
                    <a:pt x="1952297" y="982740"/>
                    <a:pt x="1895934" y="982740"/>
                  </a:cubicBezTo>
                  <a:lnTo>
                    <a:pt x="102054" y="982740"/>
                  </a:lnTo>
                  <a:cubicBezTo>
                    <a:pt x="45691" y="982740"/>
                    <a:pt x="0" y="937049"/>
                    <a:pt x="0" y="880687"/>
                  </a:cubicBezTo>
                  <a:lnTo>
                    <a:pt x="0" y="102054"/>
                  </a:lnTo>
                  <a:cubicBezTo>
                    <a:pt x="0" y="45691"/>
                    <a:pt x="45691" y="0"/>
                    <a:pt x="102054" y="0"/>
                  </a:cubicBezTo>
                  <a:close/>
                </a:path>
              </a:pathLst>
            </a:custGeom>
            <a:solidFill>
              <a:srgbClr val="0097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3"/>
            <p:cNvSpPr txBox="1"/>
            <p:nvPr/>
          </p:nvSpPr>
          <p:spPr>
            <a:xfrm>
              <a:off x="0" y="-38100"/>
              <a:ext cx="1997988" cy="1020840"/>
            </a:xfrm>
            <a:prstGeom prst="rect">
              <a:avLst/>
            </a:prstGeom>
            <a:solidFill>
              <a:srgbClr val="93C47D"/>
            </a:solid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4" name="Google Shape;384;p33"/>
          <p:cNvSpPr txBox="1"/>
          <p:nvPr/>
        </p:nvSpPr>
        <p:spPr>
          <a:xfrm>
            <a:off x="1098923" y="750614"/>
            <a:ext cx="7325400" cy="2491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8094">
                <a:solidFill>
                  <a:srgbClr val="FFFFFF"/>
                </a:solidFill>
                <a:latin typeface="Londrina Solid"/>
                <a:ea typeface="Londrina Solid"/>
                <a:cs typeface="Londrina Solid"/>
                <a:sym typeface="Londrina Solid"/>
              </a:rPr>
              <a:t>Experience the Classroom </a:t>
            </a:r>
            <a:endParaRPr/>
          </a:p>
        </p:txBody>
      </p:sp>
      <p:sp>
        <p:nvSpPr>
          <p:cNvPr id="385" name="Google Shape;385;p33"/>
          <p:cNvSpPr/>
          <p:nvPr/>
        </p:nvSpPr>
        <p:spPr>
          <a:xfrm>
            <a:off x="11716775" y="6683666"/>
            <a:ext cx="5848198" cy="4810143"/>
          </a:xfrm>
          <a:custGeom>
            <a:rect b="b" l="l" r="r" t="t"/>
            <a:pathLst>
              <a:path extrusionOk="0" h="4810143" w="5848198">
                <a:moveTo>
                  <a:pt x="0" y="0"/>
                </a:moveTo>
                <a:lnTo>
                  <a:pt x="5848198" y="0"/>
                </a:lnTo>
                <a:lnTo>
                  <a:pt x="5848198" y="4810143"/>
                </a:lnTo>
                <a:lnTo>
                  <a:pt x="0" y="4810143"/>
                </a:lnTo>
                <a:lnTo>
                  <a:pt x="0" y="0"/>
                </a:lnTo>
                <a:close/>
              </a:path>
            </a:pathLst>
          </a:custGeom>
          <a:blipFill rotWithShape="1">
            <a:blip r:embed="rId3">
              <a:alphaModFix amt="67000"/>
            </a:blip>
            <a:stretch>
              <a:fillRect b="0" l="0" r="0" t="0"/>
            </a:stretch>
          </a:blipFill>
          <a:ln>
            <a:noFill/>
          </a:ln>
        </p:spPr>
      </p:sp>
      <p:sp>
        <p:nvSpPr>
          <p:cNvPr id="386" name="Google Shape;386;p33"/>
          <p:cNvSpPr/>
          <p:nvPr/>
        </p:nvSpPr>
        <p:spPr>
          <a:xfrm rot="8266139">
            <a:off x="7471492" y="-1753484"/>
            <a:ext cx="5848198" cy="4810143"/>
          </a:xfrm>
          <a:custGeom>
            <a:rect b="b" l="l" r="r" t="t"/>
            <a:pathLst>
              <a:path extrusionOk="0" h="4810143" w="5848198">
                <a:moveTo>
                  <a:pt x="0" y="0"/>
                </a:moveTo>
                <a:lnTo>
                  <a:pt x="5848198" y="0"/>
                </a:lnTo>
                <a:lnTo>
                  <a:pt x="5848198" y="4810142"/>
                </a:lnTo>
                <a:lnTo>
                  <a:pt x="0" y="4810142"/>
                </a:lnTo>
                <a:lnTo>
                  <a:pt x="0" y="0"/>
                </a:lnTo>
                <a:close/>
              </a:path>
            </a:pathLst>
          </a:custGeom>
          <a:blipFill rotWithShape="1">
            <a:blip r:embed="rId3">
              <a:alphaModFix amt="34000"/>
            </a:blip>
            <a:stretch>
              <a:fillRect b="0" l="0" r="0" t="0"/>
            </a:stretch>
          </a:blipFill>
          <a:ln>
            <a:noFill/>
          </a:ln>
        </p:spPr>
      </p:sp>
      <p:sp>
        <p:nvSpPr>
          <p:cNvPr id="387" name="Google Shape;387;p33"/>
          <p:cNvSpPr/>
          <p:nvPr/>
        </p:nvSpPr>
        <p:spPr>
          <a:xfrm>
            <a:off x="9479579" y="3876630"/>
            <a:ext cx="1447134" cy="1259007"/>
          </a:xfrm>
          <a:custGeom>
            <a:rect b="b" l="l" r="r" t="t"/>
            <a:pathLst>
              <a:path extrusionOk="0" h="1259007" w="1447134">
                <a:moveTo>
                  <a:pt x="0" y="0"/>
                </a:moveTo>
                <a:lnTo>
                  <a:pt x="1447135" y="0"/>
                </a:lnTo>
                <a:lnTo>
                  <a:pt x="1447135" y="1259007"/>
                </a:lnTo>
                <a:lnTo>
                  <a:pt x="0" y="1259007"/>
                </a:lnTo>
                <a:lnTo>
                  <a:pt x="0" y="0"/>
                </a:lnTo>
                <a:close/>
              </a:path>
            </a:pathLst>
          </a:custGeom>
          <a:blipFill rotWithShape="1">
            <a:blip r:embed="rId4">
              <a:alphaModFix/>
            </a:blip>
            <a:stretch>
              <a:fillRect b="0" l="0" r="0" t="0"/>
            </a:stretch>
          </a:blipFill>
          <a:ln>
            <a:noFill/>
          </a:ln>
        </p:spPr>
      </p:sp>
      <p:sp>
        <p:nvSpPr>
          <p:cNvPr id="388" name="Google Shape;388;p33"/>
          <p:cNvSpPr txBox="1"/>
          <p:nvPr/>
        </p:nvSpPr>
        <p:spPr>
          <a:xfrm>
            <a:off x="1387025" y="4051700"/>
            <a:ext cx="8553900" cy="4232700"/>
          </a:xfrm>
          <a:prstGeom prst="rect">
            <a:avLst/>
          </a:prstGeom>
          <a:solidFill>
            <a:srgbClr val="93C47D"/>
          </a:solidFill>
          <a:ln>
            <a:noFill/>
          </a:ln>
        </p:spPr>
        <p:txBody>
          <a:bodyPr anchorCtr="0" anchor="t" bIns="0" lIns="0" spcFirstLastPara="1" rIns="0" wrap="square" tIns="0">
            <a:spAutoFit/>
          </a:bodyPr>
          <a:lstStyle/>
          <a:p>
            <a:pPr indent="0" lvl="0" marL="0" rtl="0" algn="l">
              <a:lnSpc>
                <a:spcPct val="115000"/>
              </a:lnSpc>
              <a:spcBef>
                <a:spcPts val="1200"/>
              </a:spcBef>
              <a:spcAft>
                <a:spcPts val="0"/>
              </a:spcAft>
              <a:buClr>
                <a:schemeClr val="dk1"/>
              </a:buClr>
              <a:buSzPts val="1100"/>
              <a:buFont typeface="Arial"/>
              <a:buNone/>
            </a:pPr>
            <a:r>
              <a:rPr lang="en-US" sz="3291">
                <a:solidFill>
                  <a:srgbClr val="FFFFFF"/>
                </a:solidFill>
                <a:latin typeface="Calibri"/>
                <a:ea typeface="Calibri"/>
                <a:cs typeface="Calibri"/>
                <a:sym typeface="Calibri"/>
              </a:rPr>
              <a:t>Directions:</a:t>
            </a:r>
            <a:endParaRPr sz="3291">
              <a:solidFill>
                <a:srgbClr val="FFFFFF"/>
              </a:solidFill>
              <a:latin typeface="Calibri"/>
              <a:ea typeface="Calibri"/>
              <a:cs typeface="Calibri"/>
              <a:sym typeface="Calibri"/>
            </a:endParaRPr>
          </a:p>
          <a:p>
            <a:pPr indent="-437579" lvl="0" marL="457200" rtl="0" algn="l">
              <a:lnSpc>
                <a:spcPct val="115000"/>
              </a:lnSpc>
              <a:spcBef>
                <a:spcPts val="1200"/>
              </a:spcBef>
              <a:spcAft>
                <a:spcPts val="0"/>
              </a:spcAft>
              <a:buClr>
                <a:srgbClr val="FFFFFF"/>
              </a:buClr>
              <a:buSzPts val="3291"/>
              <a:buFont typeface="Calibri"/>
              <a:buAutoNum type="arabicPeriod"/>
            </a:pPr>
            <a:r>
              <a:rPr lang="en-US" sz="3291">
                <a:solidFill>
                  <a:srgbClr val="FFFFFF"/>
                </a:solidFill>
                <a:latin typeface="Calibri"/>
                <a:ea typeface="Calibri"/>
                <a:cs typeface="Calibri"/>
                <a:sym typeface="Calibri"/>
              </a:rPr>
              <a:t>Go to </a:t>
            </a:r>
            <a:r>
              <a:rPr lang="en-US" sz="2400" u="sng">
                <a:solidFill>
                  <a:schemeClr val="hlink"/>
                </a:solidFill>
                <a:highlight>
                  <a:srgbClr val="FFFFFF"/>
                </a:highlight>
                <a:latin typeface="Calibri"/>
                <a:ea typeface="Calibri"/>
                <a:cs typeface="Calibri"/>
                <a:sym typeface="Calibri"/>
                <a:hlinkClick r:id="rId5"/>
              </a:rPr>
              <a:t>https://esu2.instructure.com/login/canvas</a:t>
            </a:r>
            <a:r>
              <a:rPr lang="en-US" sz="2400">
                <a:solidFill>
                  <a:schemeClr val="dk1"/>
                </a:solidFill>
              </a:rPr>
              <a:t> </a:t>
            </a:r>
            <a:endParaRPr sz="2400">
              <a:solidFill>
                <a:schemeClr val="dk1"/>
              </a:solidFill>
            </a:endParaRPr>
          </a:p>
          <a:p>
            <a:pPr indent="-437579" lvl="0" marL="914400" rtl="0" algn="l">
              <a:lnSpc>
                <a:spcPct val="115000"/>
              </a:lnSpc>
              <a:spcBef>
                <a:spcPts val="0"/>
              </a:spcBef>
              <a:spcAft>
                <a:spcPts val="0"/>
              </a:spcAft>
              <a:buClr>
                <a:srgbClr val="FFFFFF"/>
              </a:buClr>
              <a:buSzPts val="3291"/>
              <a:buFont typeface="Calibri"/>
              <a:buAutoNum type="arabicPeriod"/>
            </a:pPr>
            <a:r>
              <a:rPr lang="en-US" sz="3291">
                <a:solidFill>
                  <a:srgbClr val="FFFFFF"/>
                </a:solidFill>
                <a:latin typeface="Calibri"/>
                <a:ea typeface="Calibri"/>
                <a:cs typeface="Calibri"/>
                <a:sym typeface="Calibri"/>
              </a:rPr>
              <a:t>Use the credentials I gave you for canvas</a:t>
            </a:r>
            <a:endParaRPr sz="3291">
              <a:solidFill>
                <a:srgbClr val="FFFFFF"/>
              </a:solidFill>
              <a:latin typeface="Calibri"/>
              <a:ea typeface="Calibri"/>
              <a:cs typeface="Calibri"/>
              <a:sym typeface="Calibri"/>
            </a:endParaRPr>
          </a:p>
          <a:p>
            <a:pPr indent="-437579" lvl="0" marL="914400" rtl="0" algn="l">
              <a:lnSpc>
                <a:spcPct val="115000"/>
              </a:lnSpc>
              <a:spcBef>
                <a:spcPts val="0"/>
              </a:spcBef>
              <a:spcAft>
                <a:spcPts val="0"/>
              </a:spcAft>
              <a:buClr>
                <a:srgbClr val="FFFFFF"/>
              </a:buClr>
              <a:buSzPts val="3291"/>
              <a:buFont typeface="Calibri"/>
              <a:buAutoNum type="arabicPeriod"/>
            </a:pPr>
            <a:r>
              <a:rPr lang="en-US" sz="3291">
                <a:solidFill>
                  <a:srgbClr val="FFFFFF"/>
                </a:solidFill>
                <a:latin typeface="Calibri"/>
                <a:ea typeface="Calibri"/>
                <a:cs typeface="Calibri"/>
                <a:sym typeface="Calibri"/>
              </a:rPr>
              <a:t>Choose a career</a:t>
            </a:r>
            <a:endParaRPr sz="3291">
              <a:solidFill>
                <a:srgbClr val="FFFFFF"/>
              </a:solidFill>
              <a:latin typeface="Calibri"/>
              <a:ea typeface="Calibri"/>
              <a:cs typeface="Calibri"/>
              <a:sym typeface="Calibri"/>
            </a:endParaRPr>
          </a:p>
          <a:p>
            <a:pPr indent="-437579" lvl="0" marL="914400" rtl="0" algn="l">
              <a:lnSpc>
                <a:spcPct val="115000"/>
              </a:lnSpc>
              <a:spcBef>
                <a:spcPts val="0"/>
              </a:spcBef>
              <a:spcAft>
                <a:spcPts val="0"/>
              </a:spcAft>
              <a:buClr>
                <a:srgbClr val="FFFFFF"/>
              </a:buClr>
              <a:buSzPts val="3291"/>
              <a:buFont typeface="Calibri"/>
              <a:buAutoNum type="arabicPeriod"/>
            </a:pPr>
            <a:r>
              <a:rPr lang="en-US" sz="3291">
                <a:solidFill>
                  <a:srgbClr val="FFFFFF"/>
                </a:solidFill>
                <a:latin typeface="Calibri"/>
                <a:ea typeface="Calibri"/>
                <a:cs typeface="Calibri"/>
                <a:sym typeface="Calibri"/>
              </a:rPr>
              <a:t>Choose a skill</a:t>
            </a:r>
            <a:endParaRPr sz="3291">
              <a:solidFill>
                <a:srgbClr val="FFFFFF"/>
              </a:solidFill>
              <a:latin typeface="Calibri"/>
              <a:ea typeface="Calibri"/>
              <a:cs typeface="Calibri"/>
              <a:sym typeface="Calibri"/>
            </a:endParaRPr>
          </a:p>
          <a:p>
            <a:pPr indent="-437579" lvl="0" marL="914400" rtl="0" algn="l">
              <a:lnSpc>
                <a:spcPct val="115000"/>
              </a:lnSpc>
              <a:spcBef>
                <a:spcPts val="0"/>
              </a:spcBef>
              <a:spcAft>
                <a:spcPts val="0"/>
              </a:spcAft>
              <a:buClr>
                <a:srgbClr val="FFFFFF"/>
              </a:buClr>
              <a:buSzPts val="3291"/>
              <a:buFont typeface="Calibri"/>
              <a:buAutoNum type="arabicPeriod"/>
            </a:pPr>
            <a:r>
              <a:rPr lang="en-US" sz="3291">
                <a:solidFill>
                  <a:srgbClr val="FFFFFF"/>
                </a:solidFill>
                <a:latin typeface="Calibri"/>
                <a:ea typeface="Calibri"/>
                <a:cs typeface="Calibri"/>
                <a:sym typeface="Calibri"/>
              </a:rPr>
              <a:t>Explore</a:t>
            </a:r>
            <a:endParaRPr sz="3291">
              <a:solidFill>
                <a:srgbClr val="FFFFFF"/>
              </a:solidFill>
              <a:latin typeface="Calibri"/>
              <a:ea typeface="Calibri"/>
              <a:cs typeface="Calibri"/>
              <a:sym typeface="Calibri"/>
            </a:endParaRPr>
          </a:p>
          <a:p>
            <a:pPr indent="0" lvl="0" marL="0" marR="0" rtl="0" algn="ctr">
              <a:lnSpc>
                <a:spcPct val="120028"/>
              </a:lnSpc>
              <a:spcBef>
                <a:spcPts val="1200"/>
              </a:spcBef>
              <a:spcAft>
                <a:spcPts val="0"/>
              </a:spcAft>
              <a:buNone/>
            </a:pPr>
            <a:r>
              <a:t/>
            </a:r>
            <a:endParaRPr sz="2791">
              <a:solidFill>
                <a:srgbClr val="FFFFFF"/>
              </a:solidFill>
              <a:latin typeface="Calibri"/>
              <a:ea typeface="Calibri"/>
              <a:cs typeface="Calibri"/>
              <a:sym typeface="Calibri"/>
            </a:endParaRPr>
          </a:p>
        </p:txBody>
      </p:sp>
      <p:sp>
        <p:nvSpPr>
          <p:cNvPr id="389" name="Google Shape;389;p33"/>
          <p:cNvSpPr/>
          <p:nvPr/>
        </p:nvSpPr>
        <p:spPr>
          <a:xfrm rot="-842175">
            <a:off x="8633616" y="651530"/>
            <a:ext cx="1673933" cy="2982509"/>
          </a:xfrm>
          <a:custGeom>
            <a:rect b="b" l="l" r="r" t="t"/>
            <a:pathLst>
              <a:path extrusionOk="0" h="2982947" w="1674179">
                <a:moveTo>
                  <a:pt x="0" y="0"/>
                </a:moveTo>
                <a:lnTo>
                  <a:pt x="1674180" y="0"/>
                </a:lnTo>
                <a:lnTo>
                  <a:pt x="1674180" y="2982947"/>
                </a:lnTo>
                <a:lnTo>
                  <a:pt x="0" y="2982947"/>
                </a:lnTo>
                <a:lnTo>
                  <a:pt x="0" y="0"/>
                </a:lnTo>
                <a:close/>
              </a:path>
            </a:pathLst>
          </a:custGeom>
          <a:blipFill rotWithShape="1">
            <a:blip r:embed="rId6">
              <a:alphaModFix/>
            </a:blip>
            <a:stretch>
              <a:fillRect b="0" l="0" r="0" t="0"/>
            </a:stretch>
          </a:blipFill>
          <a:ln>
            <a:noFill/>
          </a:ln>
        </p:spPr>
      </p:sp>
      <p:sp>
        <p:nvSpPr>
          <p:cNvPr id="390" name="Google Shape;390;p33"/>
          <p:cNvSpPr/>
          <p:nvPr/>
        </p:nvSpPr>
        <p:spPr>
          <a:xfrm rot="656700">
            <a:off x="9148525" y="5315201"/>
            <a:ext cx="1400015" cy="4117692"/>
          </a:xfrm>
          <a:custGeom>
            <a:rect b="b" l="l" r="r" t="t"/>
            <a:pathLst>
              <a:path extrusionOk="0" h="4114800" w="1399032">
                <a:moveTo>
                  <a:pt x="0" y="0"/>
                </a:moveTo>
                <a:lnTo>
                  <a:pt x="1399032" y="0"/>
                </a:lnTo>
                <a:lnTo>
                  <a:pt x="1399032" y="4114800"/>
                </a:lnTo>
                <a:lnTo>
                  <a:pt x="0" y="4114800"/>
                </a:lnTo>
                <a:lnTo>
                  <a:pt x="0" y="0"/>
                </a:lnTo>
                <a:close/>
              </a:path>
            </a:pathLst>
          </a:custGeom>
          <a:blipFill rotWithShape="1">
            <a:blip r:embed="rId7">
              <a:alphaModFix/>
            </a:blip>
            <a:stretch>
              <a:fillRect b="0" l="0" r="0" t="0"/>
            </a:stretch>
          </a:blipFill>
          <a:ln>
            <a:noFill/>
          </a:ln>
        </p:spPr>
      </p:sp>
      <p:sp>
        <p:nvSpPr>
          <p:cNvPr id="391" name="Google Shape;391;p33"/>
          <p:cNvSpPr txBox="1"/>
          <p:nvPr/>
        </p:nvSpPr>
        <p:spPr>
          <a:xfrm>
            <a:off x="11818625" y="750625"/>
            <a:ext cx="5431500" cy="267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94">
                <a:solidFill>
                  <a:schemeClr val="lt1"/>
                </a:solidFill>
                <a:latin typeface="Londrina Solid"/>
                <a:ea typeface="Londrina Solid"/>
                <a:cs typeface="Londrina Solid"/>
                <a:sym typeface="Londrina Solid"/>
              </a:rPr>
              <a:t>Questions to Think About </a:t>
            </a:r>
            <a:r>
              <a:rPr lang="en-US" sz="8094">
                <a:solidFill>
                  <a:schemeClr val="lt1"/>
                </a:solidFill>
                <a:latin typeface="Londrina Solid"/>
                <a:ea typeface="Londrina Solid"/>
                <a:cs typeface="Londrina Solid"/>
                <a:sym typeface="Londrina Solid"/>
              </a:rPr>
              <a:t> </a:t>
            </a:r>
            <a:endParaRPr/>
          </a:p>
        </p:txBody>
      </p:sp>
      <p:grpSp>
        <p:nvGrpSpPr>
          <p:cNvPr id="392" name="Google Shape;392;p33"/>
          <p:cNvGrpSpPr/>
          <p:nvPr/>
        </p:nvGrpSpPr>
        <p:grpSpPr>
          <a:xfrm>
            <a:off x="11254762" y="3940650"/>
            <a:ext cx="6559234" cy="3876255"/>
            <a:chOff x="0" y="-38100"/>
            <a:chExt cx="1998000" cy="1020900"/>
          </a:xfrm>
        </p:grpSpPr>
        <p:sp>
          <p:nvSpPr>
            <p:cNvPr id="393" name="Google Shape;393;p33"/>
            <p:cNvSpPr/>
            <p:nvPr/>
          </p:nvSpPr>
          <p:spPr>
            <a:xfrm>
              <a:off x="0" y="0"/>
              <a:ext cx="1997988" cy="982740"/>
            </a:xfrm>
            <a:custGeom>
              <a:rect b="b" l="l" r="r" t="t"/>
              <a:pathLst>
                <a:path extrusionOk="0" h="982740" w="1997988">
                  <a:moveTo>
                    <a:pt x="102054" y="0"/>
                  </a:moveTo>
                  <a:lnTo>
                    <a:pt x="1895934" y="0"/>
                  </a:lnTo>
                  <a:cubicBezTo>
                    <a:pt x="1952297" y="0"/>
                    <a:pt x="1997988" y="45691"/>
                    <a:pt x="1997988" y="102054"/>
                  </a:cubicBezTo>
                  <a:lnTo>
                    <a:pt x="1997988" y="880687"/>
                  </a:lnTo>
                  <a:cubicBezTo>
                    <a:pt x="1997988" y="937049"/>
                    <a:pt x="1952297" y="982740"/>
                    <a:pt x="1895934" y="982740"/>
                  </a:cubicBezTo>
                  <a:lnTo>
                    <a:pt x="102054" y="982740"/>
                  </a:lnTo>
                  <a:cubicBezTo>
                    <a:pt x="45691" y="982740"/>
                    <a:pt x="0" y="937049"/>
                    <a:pt x="0" y="880687"/>
                  </a:cubicBezTo>
                  <a:lnTo>
                    <a:pt x="0" y="102054"/>
                  </a:lnTo>
                  <a:cubicBezTo>
                    <a:pt x="0" y="45691"/>
                    <a:pt x="45691" y="0"/>
                    <a:pt x="102054" y="0"/>
                  </a:cubicBezTo>
                  <a:close/>
                </a:path>
              </a:pathLst>
            </a:cu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3"/>
            <p:cNvSpPr txBox="1"/>
            <p:nvPr/>
          </p:nvSpPr>
          <p:spPr>
            <a:xfrm>
              <a:off x="0" y="-38100"/>
              <a:ext cx="1998000" cy="1020900"/>
            </a:xfrm>
            <a:prstGeom prst="rect">
              <a:avLst/>
            </a:prstGeom>
            <a:solidFill>
              <a:srgbClr val="93C47D"/>
            </a:solid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5" name="Google Shape;395;p33"/>
          <p:cNvSpPr txBox="1"/>
          <p:nvPr/>
        </p:nvSpPr>
        <p:spPr>
          <a:xfrm>
            <a:off x="12079027" y="4450047"/>
            <a:ext cx="4910700" cy="3523500"/>
          </a:xfrm>
          <a:prstGeom prst="rect">
            <a:avLst/>
          </a:prstGeom>
          <a:solidFill>
            <a:srgbClr val="93C47D"/>
          </a:solidFill>
          <a:ln>
            <a:noFill/>
          </a:ln>
        </p:spPr>
        <p:txBody>
          <a:bodyPr anchorCtr="0" anchor="t" bIns="0" lIns="0" spcFirstLastPara="1" rIns="0" wrap="square" tIns="0">
            <a:spAutoFit/>
          </a:bodyPr>
          <a:lstStyle/>
          <a:p>
            <a:pPr indent="0" lvl="0" marL="0" rtl="0" algn="ctr">
              <a:lnSpc>
                <a:spcPct val="120028"/>
              </a:lnSpc>
              <a:spcBef>
                <a:spcPts val="0"/>
              </a:spcBef>
              <a:spcAft>
                <a:spcPts val="0"/>
              </a:spcAft>
              <a:buClr>
                <a:schemeClr val="dk1"/>
              </a:buClr>
              <a:buSzPts val="1100"/>
              <a:buFont typeface="Arial"/>
              <a:buNone/>
            </a:pPr>
            <a:r>
              <a:rPr lang="en-US" sz="2791">
                <a:solidFill>
                  <a:srgbClr val="FFFFFF"/>
                </a:solidFill>
                <a:latin typeface="Calibri"/>
                <a:ea typeface="Calibri"/>
                <a:cs typeface="Calibri"/>
                <a:sym typeface="Calibri"/>
              </a:rPr>
              <a:t>What surprised you?</a:t>
            </a:r>
            <a:endParaRPr sz="2791">
              <a:solidFill>
                <a:srgbClr val="FFFFFF"/>
              </a:solidFill>
              <a:latin typeface="Calibri"/>
              <a:ea typeface="Calibri"/>
              <a:cs typeface="Calibri"/>
              <a:sym typeface="Calibri"/>
            </a:endParaRPr>
          </a:p>
          <a:p>
            <a:pPr indent="0" lvl="0" marL="0" rtl="0" algn="ctr">
              <a:lnSpc>
                <a:spcPct val="120028"/>
              </a:lnSpc>
              <a:spcBef>
                <a:spcPts val="0"/>
              </a:spcBef>
              <a:spcAft>
                <a:spcPts val="0"/>
              </a:spcAft>
              <a:buClr>
                <a:schemeClr val="dk1"/>
              </a:buClr>
              <a:buSzPts val="1100"/>
              <a:buFont typeface="Arial"/>
              <a:buNone/>
            </a:pPr>
            <a:r>
              <a:rPr lang="en-US" sz="2791">
                <a:solidFill>
                  <a:srgbClr val="FFFFFF"/>
                </a:solidFill>
                <a:latin typeface="Calibri"/>
                <a:ea typeface="Calibri"/>
                <a:cs typeface="Calibri"/>
                <a:sym typeface="Calibri"/>
              </a:rPr>
              <a:t>What was easy?</a:t>
            </a:r>
            <a:endParaRPr sz="2791">
              <a:solidFill>
                <a:srgbClr val="FFFFFF"/>
              </a:solidFill>
              <a:latin typeface="Calibri"/>
              <a:ea typeface="Calibri"/>
              <a:cs typeface="Calibri"/>
              <a:sym typeface="Calibri"/>
            </a:endParaRPr>
          </a:p>
          <a:p>
            <a:pPr indent="0" lvl="0" marL="0" rtl="0" algn="ctr">
              <a:lnSpc>
                <a:spcPct val="120028"/>
              </a:lnSpc>
              <a:spcBef>
                <a:spcPts val="0"/>
              </a:spcBef>
              <a:spcAft>
                <a:spcPts val="0"/>
              </a:spcAft>
              <a:buClr>
                <a:schemeClr val="dk1"/>
              </a:buClr>
              <a:buSzPts val="1100"/>
              <a:buFont typeface="Arial"/>
              <a:buNone/>
            </a:pPr>
            <a:r>
              <a:rPr lang="en-US" sz="2791">
                <a:solidFill>
                  <a:srgbClr val="FFFFFF"/>
                </a:solidFill>
                <a:latin typeface="Calibri"/>
                <a:ea typeface="Calibri"/>
                <a:cs typeface="Calibri"/>
                <a:sym typeface="Calibri"/>
              </a:rPr>
              <a:t>What was difficult?</a:t>
            </a:r>
            <a:endParaRPr sz="2791">
              <a:solidFill>
                <a:srgbClr val="FFFFFF"/>
              </a:solidFill>
              <a:latin typeface="Calibri"/>
              <a:ea typeface="Calibri"/>
              <a:cs typeface="Calibri"/>
              <a:sym typeface="Calibri"/>
            </a:endParaRPr>
          </a:p>
          <a:p>
            <a:pPr indent="0" lvl="0" marL="0" rtl="0" algn="ctr">
              <a:lnSpc>
                <a:spcPct val="120028"/>
              </a:lnSpc>
              <a:spcBef>
                <a:spcPts val="0"/>
              </a:spcBef>
              <a:spcAft>
                <a:spcPts val="0"/>
              </a:spcAft>
              <a:buClr>
                <a:schemeClr val="dk1"/>
              </a:buClr>
              <a:buSzPts val="1100"/>
              <a:buFont typeface="Arial"/>
              <a:buNone/>
            </a:pPr>
            <a:r>
              <a:rPr lang="en-US" sz="2791">
                <a:solidFill>
                  <a:srgbClr val="FFFFFF"/>
                </a:solidFill>
                <a:latin typeface="Calibri"/>
                <a:ea typeface="Calibri"/>
                <a:cs typeface="Calibri"/>
                <a:sym typeface="Calibri"/>
              </a:rPr>
              <a:t>Could this work in your classroom?</a:t>
            </a:r>
            <a:endParaRPr sz="2791">
              <a:solidFill>
                <a:srgbClr val="FFFFFF"/>
              </a:solidFill>
              <a:latin typeface="Calibri"/>
              <a:ea typeface="Calibri"/>
              <a:cs typeface="Calibri"/>
              <a:sym typeface="Calibri"/>
            </a:endParaRPr>
          </a:p>
          <a:p>
            <a:pPr indent="0" lvl="0" marL="0" rtl="0" algn="ctr">
              <a:lnSpc>
                <a:spcPct val="120028"/>
              </a:lnSpc>
              <a:spcBef>
                <a:spcPts val="0"/>
              </a:spcBef>
              <a:spcAft>
                <a:spcPts val="0"/>
              </a:spcAft>
              <a:buClr>
                <a:schemeClr val="dk1"/>
              </a:buClr>
              <a:buSzPts val="1100"/>
              <a:buFont typeface="Arial"/>
              <a:buNone/>
            </a:pPr>
            <a:r>
              <a:rPr lang="en-US" sz="2791">
                <a:solidFill>
                  <a:srgbClr val="FFFFFF"/>
                </a:solidFill>
                <a:latin typeface="Calibri"/>
                <a:ea typeface="Calibri"/>
                <a:cs typeface="Calibri"/>
                <a:sym typeface="Calibri"/>
              </a:rPr>
              <a:t>What barriers do you see?</a:t>
            </a:r>
            <a:endParaRPr sz="2791">
              <a:solidFill>
                <a:srgbClr val="FFFFFF"/>
              </a:solidFill>
              <a:latin typeface="Calibri"/>
              <a:ea typeface="Calibri"/>
              <a:cs typeface="Calibri"/>
              <a:sym typeface="Calibri"/>
            </a:endParaRPr>
          </a:p>
          <a:p>
            <a:pPr indent="0" lvl="0" marL="0" marR="0" rtl="0" algn="ctr">
              <a:lnSpc>
                <a:spcPct val="120028"/>
              </a:lnSpc>
              <a:spcBef>
                <a:spcPts val="0"/>
              </a:spcBef>
              <a:spcAft>
                <a:spcPts val="0"/>
              </a:spcAft>
              <a:buNone/>
            </a:pPr>
            <a:r>
              <a:t/>
            </a:r>
            <a:endParaRPr sz="2791">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399" name="Shape 399"/>
        <p:cNvGrpSpPr/>
        <p:nvPr/>
      </p:nvGrpSpPr>
      <p:grpSpPr>
        <a:xfrm>
          <a:off x="0" y="0"/>
          <a:ext cx="0" cy="0"/>
          <a:chOff x="0" y="0"/>
          <a:chExt cx="0" cy="0"/>
        </a:xfrm>
      </p:grpSpPr>
      <p:sp>
        <p:nvSpPr>
          <p:cNvPr id="400" name="Google Shape;400;p34"/>
          <p:cNvSpPr/>
          <p:nvPr/>
        </p:nvSpPr>
        <p:spPr>
          <a:xfrm>
            <a:off x="3191229" y="7185600"/>
            <a:ext cx="5848198" cy="4810143"/>
          </a:xfrm>
          <a:custGeom>
            <a:rect b="b" l="l" r="r" t="t"/>
            <a:pathLst>
              <a:path extrusionOk="0" h="4810143" w="5848198">
                <a:moveTo>
                  <a:pt x="0" y="0"/>
                </a:moveTo>
                <a:lnTo>
                  <a:pt x="5848198" y="0"/>
                </a:lnTo>
                <a:lnTo>
                  <a:pt x="5848198" y="4810143"/>
                </a:lnTo>
                <a:lnTo>
                  <a:pt x="0" y="4810143"/>
                </a:lnTo>
                <a:lnTo>
                  <a:pt x="0" y="0"/>
                </a:lnTo>
                <a:close/>
              </a:path>
            </a:pathLst>
          </a:custGeom>
          <a:blipFill rotWithShape="1">
            <a:blip r:embed="rId3">
              <a:alphaModFix amt="47000"/>
            </a:blip>
            <a:stretch>
              <a:fillRect b="0" l="0" r="0" t="0"/>
            </a:stretch>
          </a:blipFill>
          <a:ln>
            <a:noFill/>
          </a:ln>
        </p:spPr>
      </p:sp>
      <p:sp>
        <p:nvSpPr>
          <p:cNvPr id="401" name="Google Shape;401;p34"/>
          <p:cNvSpPr/>
          <p:nvPr/>
        </p:nvSpPr>
        <p:spPr>
          <a:xfrm rot="8266139">
            <a:off x="-2667738" y="5301473"/>
            <a:ext cx="5848198" cy="4810143"/>
          </a:xfrm>
          <a:custGeom>
            <a:rect b="b" l="l" r="r" t="t"/>
            <a:pathLst>
              <a:path extrusionOk="0" h="4810143" w="5848198">
                <a:moveTo>
                  <a:pt x="0" y="0"/>
                </a:moveTo>
                <a:lnTo>
                  <a:pt x="5848197" y="0"/>
                </a:lnTo>
                <a:lnTo>
                  <a:pt x="5848197" y="4810143"/>
                </a:lnTo>
                <a:lnTo>
                  <a:pt x="0" y="4810143"/>
                </a:lnTo>
                <a:lnTo>
                  <a:pt x="0" y="0"/>
                </a:lnTo>
                <a:close/>
              </a:path>
            </a:pathLst>
          </a:custGeom>
          <a:blipFill rotWithShape="1">
            <a:blip r:embed="rId3">
              <a:alphaModFix amt="34000"/>
            </a:blip>
            <a:stretch>
              <a:fillRect b="0" l="0" r="0" t="0"/>
            </a:stretch>
          </a:blipFill>
          <a:ln>
            <a:noFill/>
          </a:ln>
        </p:spPr>
      </p:sp>
      <p:sp>
        <p:nvSpPr>
          <p:cNvPr id="402" name="Google Shape;402;p34"/>
          <p:cNvSpPr/>
          <p:nvPr/>
        </p:nvSpPr>
        <p:spPr>
          <a:xfrm>
            <a:off x="2317623" y="4784114"/>
            <a:ext cx="1447134" cy="1259007"/>
          </a:xfrm>
          <a:custGeom>
            <a:rect b="b" l="l" r="r" t="t"/>
            <a:pathLst>
              <a:path extrusionOk="0" h="1259007" w="1447134">
                <a:moveTo>
                  <a:pt x="0" y="0"/>
                </a:moveTo>
                <a:lnTo>
                  <a:pt x="1447134" y="0"/>
                </a:lnTo>
                <a:lnTo>
                  <a:pt x="1447134" y="1259007"/>
                </a:lnTo>
                <a:lnTo>
                  <a:pt x="0" y="1259007"/>
                </a:lnTo>
                <a:lnTo>
                  <a:pt x="0" y="0"/>
                </a:lnTo>
                <a:close/>
              </a:path>
            </a:pathLst>
          </a:custGeom>
          <a:blipFill rotWithShape="1">
            <a:blip r:embed="rId4">
              <a:alphaModFix/>
            </a:blip>
            <a:stretch>
              <a:fillRect b="0" l="0" r="0" t="0"/>
            </a:stretch>
          </a:blipFill>
          <a:ln>
            <a:noFill/>
          </a:ln>
        </p:spPr>
      </p:sp>
      <p:pic>
        <p:nvPicPr>
          <p:cNvPr id="403" name="Google Shape;403;p34"/>
          <p:cNvPicPr preferRelativeResize="0"/>
          <p:nvPr/>
        </p:nvPicPr>
        <p:blipFill>
          <a:blip r:embed="rId5">
            <a:alphaModFix/>
          </a:blip>
          <a:stretch>
            <a:fillRect/>
          </a:stretch>
        </p:blipFill>
        <p:spPr>
          <a:xfrm>
            <a:off x="871601" y="335950"/>
            <a:ext cx="3943350" cy="9207575"/>
          </a:xfrm>
          <a:prstGeom prst="rect">
            <a:avLst/>
          </a:prstGeom>
          <a:noFill/>
          <a:ln>
            <a:noFill/>
          </a:ln>
        </p:spPr>
      </p:pic>
      <p:pic>
        <p:nvPicPr>
          <p:cNvPr id="404" name="Google Shape;404;p34"/>
          <p:cNvPicPr preferRelativeResize="0"/>
          <p:nvPr/>
        </p:nvPicPr>
        <p:blipFill>
          <a:blip r:embed="rId6">
            <a:alphaModFix/>
          </a:blip>
          <a:stretch>
            <a:fillRect/>
          </a:stretch>
        </p:blipFill>
        <p:spPr>
          <a:xfrm>
            <a:off x="4968162" y="335950"/>
            <a:ext cx="3943350" cy="8559076"/>
          </a:xfrm>
          <a:prstGeom prst="rect">
            <a:avLst/>
          </a:prstGeom>
          <a:noFill/>
          <a:ln>
            <a:noFill/>
          </a:ln>
        </p:spPr>
      </p:pic>
      <p:pic>
        <p:nvPicPr>
          <p:cNvPr id="405" name="Google Shape;405;p34"/>
          <p:cNvPicPr preferRelativeResize="0"/>
          <p:nvPr/>
        </p:nvPicPr>
        <p:blipFill>
          <a:blip r:embed="rId7">
            <a:alphaModFix/>
          </a:blip>
          <a:stretch>
            <a:fillRect/>
          </a:stretch>
        </p:blipFill>
        <p:spPr>
          <a:xfrm>
            <a:off x="9314825" y="495300"/>
            <a:ext cx="4064665" cy="8559075"/>
          </a:xfrm>
          <a:prstGeom prst="rect">
            <a:avLst/>
          </a:prstGeom>
          <a:noFill/>
          <a:ln>
            <a:noFill/>
          </a:ln>
        </p:spPr>
      </p:pic>
      <p:pic>
        <p:nvPicPr>
          <p:cNvPr id="406" name="Google Shape;406;p34"/>
          <p:cNvPicPr preferRelativeResize="0"/>
          <p:nvPr/>
        </p:nvPicPr>
        <p:blipFill>
          <a:blip r:embed="rId8">
            <a:alphaModFix/>
          </a:blip>
          <a:stretch>
            <a:fillRect/>
          </a:stretch>
        </p:blipFill>
        <p:spPr>
          <a:xfrm>
            <a:off x="13893856" y="1248800"/>
            <a:ext cx="3722700" cy="76462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410" name="Shape 410"/>
        <p:cNvGrpSpPr/>
        <p:nvPr/>
      </p:nvGrpSpPr>
      <p:grpSpPr>
        <a:xfrm>
          <a:off x="0" y="0"/>
          <a:ext cx="0" cy="0"/>
          <a:chOff x="0" y="0"/>
          <a:chExt cx="0" cy="0"/>
        </a:xfrm>
      </p:grpSpPr>
      <p:sp>
        <p:nvSpPr>
          <p:cNvPr id="411" name="Google Shape;411;p35"/>
          <p:cNvSpPr txBox="1"/>
          <p:nvPr/>
        </p:nvSpPr>
        <p:spPr>
          <a:xfrm>
            <a:off x="1543572" y="1868837"/>
            <a:ext cx="8525100" cy="1245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8094">
                <a:solidFill>
                  <a:srgbClr val="FFFFFF"/>
                </a:solidFill>
                <a:latin typeface="Londrina Solid"/>
                <a:ea typeface="Londrina Solid"/>
                <a:cs typeface="Londrina Solid"/>
                <a:sym typeface="Londrina Solid"/>
              </a:rPr>
              <a:t>What did you Notice?</a:t>
            </a:r>
            <a:endParaRPr/>
          </a:p>
        </p:txBody>
      </p:sp>
      <p:sp>
        <p:nvSpPr>
          <p:cNvPr id="412" name="Google Shape;412;p35"/>
          <p:cNvSpPr/>
          <p:nvPr/>
        </p:nvSpPr>
        <p:spPr>
          <a:xfrm>
            <a:off x="3191229" y="7185600"/>
            <a:ext cx="5848198" cy="4810143"/>
          </a:xfrm>
          <a:custGeom>
            <a:rect b="b" l="l" r="r" t="t"/>
            <a:pathLst>
              <a:path extrusionOk="0" h="4810143" w="5848198">
                <a:moveTo>
                  <a:pt x="0" y="0"/>
                </a:moveTo>
                <a:lnTo>
                  <a:pt x="5848198" y="0"/>
                </a:lnTo>
                <a:lnTo>
                  <a:pt x="5848198" y="4810143"/>
                </a:lnTo>
                <a:lnTo>
                  <a:pt x="0" y="4810143"/>
                </a:lnTo>
                <a:lnTo>
                  <a:pt x="0" y="0"/>
                </a:lnTo>
                <a:close/>
              </a:path>
            </a:pathLst>
          </a:custGeom>
          <a:blipFill rotWithShape="1">
            <a:blip r:embed="rId3">
              <a:alphaModFix amt="47000"/>
            </a:blip>
            <a:stretch>
              <a:fillRect b="0" l="0" r="0" t="0"/>
            </a:stretch>
          </a:blipFill>
          <a:ln>
            <a:noFill/>
          </a:ln>
        </p:spPr>
      </p:sp>
      <p:sp>
        <p:nvSpPr>
          <p:cNvPr id="413" name="Google Shape;413;p35"/>
          <p:cNvSpPr/>
          <p:nvPr/>
        </p:nvSpPr>
        <p:spPr>
          <a:xfrm rot="8264157">
            <a:off x="-2667149" y="5303813"/>
            <a:ext cx="5847778" cy="4809797"/>
          </a:xfrm>
          <a:custGeom>
            <a:rect b="b" l="l" r="r" t="t"/>
            <a:pathLst>
              <a:path extrusionOk="0" h="4810143" w="5848198">
                <a:moveTo>
                  <a:pt x="0" y="0"/>
                </a:moveTo>
                <a:lnTo>
                  <a:pt x="5848197" y="0"/>
                </a:lnTo>
                <a:lnTo>
                  <a:pt x="5848197" y="4810143"/>
                </a:lnTo>
                <a:lnTo>
                  <a:pt x="0" y="4810143"/>
                </a:lnTo>
                <a:lnTo>
                  <a:pt x="0" y="0"/>
                </a:lnTo>
                <a:close/>
              </a:path>
            </a:pathLst>
          </a:custGeom>
          <a:blipFill rotWithShape="1">
            <a:blip r:embed="rId3">
              <a:alphaModFix amt="34000"/>
            </a:blip>
            <a:stretch>
              <a:fillRect b="0" l="0" r="0" t="0"/>
            </a:stretch>
          </a:blipFill>
          <a:ln>
            <a:noFill/>
          </a:ln>
        </p:spPr>
      </p:sp>
      <p:sp>
        <p:nvSpPr>
          <p:cNvPr id="414" name="Google Shape;414;p35"/>
          <p:cNvSpPr/>
          <p:nvPr/>
        </p:nvSpPr>
        <p:spPr>
          <a:xfrm>
            <a:off x="2317623" y="4784114"/>
            <a:ext cx="1447134" cy="1259007"/>
          </a:xfrm>
          <a:custGeom>
            <a:rect b="b" l="l" r="r" t="t"/>
            <a:pathLst>
              <a:path extrusionOk="0" h="1259007" w="1447134">
                <a:moveTo>
                  <a:pt x="0" y="0"/>
                </a:moveTo>
                <a:lnTo>
                  <a:pt x="1447134" y="0"/>
                </a:lnTo>
                <a:lnTo>
                  <a:pt x="1447134" y="1259007"/>
                </a:lnTo>
                <a:lnTo>
                  <a:pt x="0" y="1259007"/>
                </a:lnTo>
                <a:lnTo>
                  <a:pt x="0" y="0"/>
                </a:lnTo>
                <a:close/>
              </a:path>
            </a:pathLst>
          </a:custGeom>
          <a:blipFill rotWithShape="1">
            <a:blip r:embed="rId4">
              <a:alphaModFix/>
            </a:blip>
            <a:stretch>
              <a:fillRect b="0" l="0" r="0" t="0"/>
            </a:stretch>
          </a:blipFill>
          <a:ln>
            <a:noFill/>
          </a:ln>
        </p:spPr>
      </p:sp>
      <p:sp>
        <p:nvSpPr>
          <p:cNvPr id="415" name="Google Shape;415;p35"/>
          <p:cNvSpPr/>
          <p:nvPr/>
        </p:nvSpPr>
        <p:spPr>
          <a:xfrm>
            <a:off x="3764757" y="4448123"/>
            <a:ext cx="4082638" cy="4810177"/>
          </a:xfrm>
          <a:custGeom>
            <a:rect b="b" l="l" r="r" t="t"/>
            <a:pathLst>
              <a:path extrusionOk="0" h="4810177" w="4082638">
                <a:moveTo>
                  <a:pt x="0" y="0"/>
                </a:moveTo>
                <a:lnTo>
                  <a:pt x="4082638" y="0"/>
                </a:lnTo>
                <a:lnTo>
                  <a:pt x="4082638" y="4810177"/>
                </a:lnTo>
                <a:lnTo>
                  <a:pt x="0" y="4810177"/>
                </a:lnTo>
                <a:lnTo>
                  <a:pt x="0" y="0"/>
                </a:lnTo>
                <a:close/>
              </a:path>
            </a:pathLst>
          </a:custGeom>
          <a:blipFill rotWithShape="1">
            <a:blip r:embed="rId5">
              <a:alphaModFix/>
            </a:blip>
            <a:stretch>
              <a:fillRect b="0" l="0" r="0" t="0"/>
            </a:stretch>
          </a:blipFill>
          <a:ln>
            <a:noFill/>
          </a:ln>
        </p:spPr>
      </p:sp>
      <p:sp>
        <p:nvSpPr>
          <p:cNvPr id="416" name="Google Shape;416;p35"/>
          <p:cNvSpPr/>
          <p:nvPr/>
        </p:nvSpPr>
        <p:spPr>
          <a:xfrm>
            <a:off x="14571602" y="756981"/>
            <a:ext cx="3140235" cy="3479485"/>
          </a:xfrm>
          <a:custGeom>
            <a:rect b="b" l="l" r="r" t="t"/>
            <a:pathLst>
              <a:path extrusionOk="0" h="3479485" w="3140235">
                <a:moveTo>
                  <a:pt x="0" y="0"/>
                </a:moveTo>
                <a:lnTo>
                  <a:pt x="3140235" y="0"/>
                </a:lnTo>
                <a:lnTo>
                  <a:pt x="3140235" y="3479485"/>
                </a:lnTo>
                <a:lnTo>
                  <a:pt x="0" y="3479485"/>
                </a:lnTo>
                <a:lnTo>
                  <a:pt x="0" y="0"/>
                </a:lnTo>
                <a:close/>
              </a:path>
            </a:pathLst>
          </a:custGeom>
          <a:blipFill rotWithShape="1">
            <a:blip r:embed="rId6">
              <a:alphaModFix/>
            </a:blip>
            <a:stretch>
              <a:fillRect b="0" l="0" r="0" t="0"/>
            </a:stretch>
          </a:blipFill>
          <a:ln>
            <a:noFill/>
          </a:ln>
        </p:spPr>
      </p:sp>
      <p:sp>
        <p:nvSpPr>
          <p:cNvPr id="417" name="Google Shape;417;p35"/>
          <p:cNvSpPr txBox="1"/>
          <p:nvPr/>
        </p:nvSpPr>
        <p:spPr>
          <a:xfrm>
            <a:off x="9338300" y="5759350"/>
            <a:ext cx="7319100" cy="267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94">
                <a:solidFill>
                  <a:schemeClr val="lt1"/>
                </a:solidFill>
                <a:latin typeface="Londrina Solid"/>
                <a:ea typeface="Londrina Solid"/>
                <a:cs typeface="Londrina Solid"/>
                <a:sym typeface="Londrina Solid"/>
              </a:rPr>
              <a:t>What concerns do you have?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421" name="Shape 421"/>
        <p:cNvGrpSpPr/>
        <p:nvPr/>
      </p:nvGrpSpPr>
      <p:grpSpPr>
        <a:xfrm>
          <a:off x="0" y="0"/>
          <a:ext cx="0" cy="0"/>
          <a:chOff x="0" y="0"/>
          <a:chExt cx="0" cy="0"/>
        </a:xfrm>
      </p:grpSpPr>
      <p:grpSp>
        <p:nvGrpSpPr>
          <p:cNvPr id="422" name="Google Shape;422;p36"/>
          <p:cNvGrpSpPr/>
          <p:nvPr/>
        </p:nvGrpSpPr>
        <p:grpSpPr>
          <a:xfrm>
            <a:off x="5350945" y="4216773"/>
            <a:ext cx="7586110" cy="3876003"/>
            <a:chOff x="0" y="-38100"/>
            <a:chExt cx="1997988" cy="1020840"/>
          </a:xfrm>
        </p:grpSpPr>
        <p:sp>
          <p:nvSpPr>
            <p:cNvPr id="423" name="Google Shape;423;p36"/>
            <p:cNvSpPr/>
            <p:nvPr/>
          </p:nvSpPr>
          <p:spPr>
            <a:xfrm>
              <a:off x="0" y="0"/>
              <a:ext cx="1997988" cy="982740"/>
            </a:xfrm>
            <a:custGeom>
              <a:rect b="b" l="l" r="r" t="t"/>
              <a:pathLst>
                <a:path extrusionOk="0" h="982740" w="1997988">
                  <a:moveTo>
                    <a:pt x="102054" y="0"/>
                  </a:moveTo>
                  <a:lnTo>
                    <a:pt x="1895934" y="0"/>
                  </a:lnTo>
                  <a:cubicBezTo>
                    <a:pt x="1952297" y="0"/>
                    <a:pt x="1997988" y="45691"/>
                    <a:pt x="1997988" y="102054"/>
                  </a:cubicBezTo>
                  <a:lnTo>
                    <a:pt x="1997988" y="880687"/>
                  </a:lnTo>
                  <a:cubicBezTo>
                    <a:pt x="1997988" y="937049"/>
                    <a:pt x="1952297" y="982740"/>
                    <a:pt x="1895934" y="982740"/>
                  </a:cubicBezTo>
                  <a:lnTo>
                    <a:pt x="102054" y="982740"/>
                  </a:lnTo>
                  <a:cubicBezTo>
                    <a:pt x="45691" y="982740"/>
                    <a:pt x="0" y="937049"/>
                    <a:pt x="0" y="880687"/>
                  </a:cubicBezTo>
                  <a:lnTo>
                    <a:pt x="0" y="102054"/>
                  </a:lnTo>
                  <a:cubicBezTo>
                    <a:pt x="0" y="45691"/>
                    <a:pt x="45691" y="0"/>
                    <a:pt x="102054" y="0"/>
                  </a:cubicBezTo>
                  <a:close/>
                </a:path>
              </a:pathLst>
            </a:custGeom>
            <a:solidFill>
              <a:srgbClr val="0097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6"/>
            <p:cNvSpPr txBox="1"/>
            <p:nvPr/>
          </p:nvSpPr>
          <p:spPr>
            <a:xfrm>
              <a:off x="0" y="-38100"/>
              <a:ext cx="1997988" cy="1020840"/>
            </a:xfrm>
            <a:prstGeom prst="rect">
              <a:avLst/>
            </a:prstGeom>
            <a:solidFill>
              <a:srgbClr val="6AA84F"/>
            </a:solid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5" name="Google Shape;425;p36"/>
          <p:cNvSpPr/>
          <p:nvPr/>
        </p:nvSpPr>
        <p:spPr>
          <a:xfrm>
            <a:off x="14099610" y="3813024"/>
            <a:ext cx="5848198" cy="4810143"/>
          </a:xfrm>
          <a:custGeom>
            <a:rect b="b" l="l" r="r" t="t"/>
            <a:pathLst>
              <a:path extrusionOk="0" h="4810143" w="5848198">
                <a:moveTo>
                  <a:pt x="0" y="0"/>
                </a:moveTo>
                <a:lnTo>
                  <a:pt x="5848198" y="0"/>
                </a:lnTo>
                <a:lnTo>
                  <a:pt x="5848198" y="4810143"/>
                </a:lnTo>
                <a:lnTo>
                  <a:pt x="0" y="4810143"/>
                </a:lnTo>
                <a:lnTo>
                  <a:pt x="0" y="0"/>
                </a:lnTo>
                <a:close/>
              </a:path>
            </a:pathLst>
          </a:custGeom>
          <a:blipFill rotWithShape="1">
            <a:blip r:embed="rId3">
              <a:alphaModFix amt="56000"/>
            </a:blip>
            <a:stretch>
              <a:fillRect b="0" l="0" r="0" t="0"/>
            </a:stretch>
          </a:blipFill>
          <a:ln>
            <a:noFill/>
          </a:ln>
        </p:spPr>
      </p:sp>
      <p:sp>
        <p:nvSpPr>
          <p:cNvPr id="426" name="Google Shape;426;p36"/>
          <p:cNvSpPr/>
          <p:nvPr/>
        </p:nvSpPr>
        <p:spPr>
          <a:xfrm rot="8266139">
            <a:off x="397397" y="-1007734"/>
            <a:ext cx="5848198" cy="4810143"/>
          </a:xfrm>
          <a:custGeom>
            <a:rect b="b" l="l" r="r" t="t"/>
            <a:pathLst>
              <a:path extrusionOk="0" h="4810143" w="5848198">
                <a:moveTo>
                  <a:pt x="0" y="0"/>
                </a:moveTo>
                <a:lnTo>
                  <a:pt x="5848197" y="0"/>
                </a:lnTo>
                <a:lnTo>
                  <a:pt x="5848197" y="4810143"/>
                </a:lnTo>
                <a:lnTo>
                  <a:pt x="0" y="4810143"/>
                </a:lnTo>
                <a:lnTo>
                  <a:pt x="0" y="0"/>
                </a:lnTo>
                <a:close/>
              </a:path>
            </a:pathLst>
          </a:custGeom>
          <a:blipFill rotWithShape="1">
            <a:blip r:embed="rId3">
              <a:alphaModFix amt="34000"/>
            </a:blip>
            <a:stretch>
              <a:fillRect b="0" l="0" r="0" t="0"/>
            </a:stretch>
          </a:blipFill>
          <a:ln>
            <a:noFill/>
          </a:ln>
        </p:spPr>
      </p:sp>
      <p:sp>
        <p:nvSpPr>
          <p:cNvPr id="427" name="Google Shape;427;p36"/>
          <p:cNvSpPr/>
          <p:nvPr/>
        </p:nvSpPr>
        <p:spPr>
          <a:xfrm>
            <a:off x="13376043" y="2139194"/>
            <a:ext cx="1447134" cy="1259007"/>
          </a:xfrm>
          <a:custGeom>
            <a:rect b="b" l="l" r="r" t="t"/>
            <a:pathLst>
              <a:path extrusionOk="0" h="1259007" w="1447134">
                <a:moveTo>
                  <a:pt x="0" y="0"/>
                </a:moveTo>
                <a:lnTo>
                  <a:pt x="1447135" y="0"/>
                </a:lnTo>
                <a:lnTo>
                  <a:pt x="1447135" y="1259007"/>
                </a:lnTo>
                <a:lnTo>
                  <a:pt x="0" y="1259007"/>
                </a:lnTo>
                <a:lnTo>
                  <a:pt x="0" y="0"/>
                </a:lnTo>
                <a:close/>
              </a:path>
            </a:pathLst>
          </a:custGeom>
          <a:blipFill rotWithShape="1">
            <a:blip r:embed="rId4">
              <a:alphaModFix/>
            </a:blip>
            <a:stretch>
              <a:fillRect b="0" l="0" r="0" t="0"/>
            </a:stretch>
          </a:blipFill>
          <a:ln>
            <a:noFill/>
          </a:ln>
        </p:spPr>
      </p:sp>
      <p:sp>
        <p:nvSpPr>
          <p:cNvPr id="428" name="Google Shape;428;p36"/>
          <p:cNvSpPr/>
          <p:nvPr/>
        </p:nvSpPr>
        <p:spPr>
          <a:xfrm>
            <a:off x="1028700" y="4361434"/>
            <a:ext cx="3674373" cy="5515006"/>
          </a:xfrm>
          <a:custGeom>
            <a:rect b="b" l="l" r="r" t="t"/>
            <a:pathLst>
              <a:path extrusionOk="0" h="5515006" w="3674373">
                <a:moveTo>
                  <a:pt x="0" y="0"/>
                </a:moveTo>
                <a:lnTo>
                  <a:pt x="3674373" y="0"/>
                </a:lnTo>
                <a:lnTo>
                  <a:pt x="3674373" y="5515005"/>
                </a:lnTo>
                <a:lnTo>
                  <a:pt x="0" y="5515005"/>
                </a:lnTo>
                <a:lnTo>
                  <a:pt x="0" y="0"/>
                </a:lnTo>
                <a:close/>
              </a:path>
            </a:pathLst>
          </a:custGeom>
          <a:blipFill rotWithShape="1">
            <a:blip r:embed="rId5">
              <a:alphaModFix/>
            </a:blip>
            <a:stretch>
              <a:fillRect b="0" l="0" r="0" t="0"/>
            </a:stretch>
          </a:blipFill>
          <a:ln>
            <a:noFill/>
          </a:ln>
        </p:spPr>
      </p:sp>
      <p:sp>
        <p:nvSpPr>
          <p:cNvPr id="429" name="Google Shape;429;p36"/>
          <p:cNvSpPr txBox="1"/>
          <p:nvPr/>
        </p:nvSpPr>
        <p:spPr>
          <a:xfrm>
            <a:off x="2303954" y="626016"/>
            <a:ext cx="7325400" cy="2491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8094">
                <a:solidFill>
                  <a:srgbClr val="FFFFFF"/>
                </a:solidFill>
                <a:latin typeface="Londrina Solid"/>
                <a:ea typeface="Londrina Solid"/>
                <a:cs typeface="Londrina Solid"/>
                <a:sym typeface="Londrina Solid"/>
              </a:rPr>
              <a:t>Okay... How Do You Build One? </a:t>
            </a:r>
            <a:endParaRPr/>
          </a:p>
        </p:txBody>
      </p:sp>
      <p:sp>
        <p:nvSpPr>
          <p:cNvPr id="430" name="Google Shape;430;p36"/>
          <p:cNvSpPr txBox="1"/>
          <p:nvPr/>
        </p:nvSpPr>
        <p:spPr>
          <a:xfrm>
            <a:off x="6106997" y="5322230"/>
            <a:ext cx="6074100" cy="1521000"/>
          </a:xfrm>
          <a:prstGeom prst="rect">
            <a:avLst/>
          </a:prstGeom>
          <a:noFill/>
          <a:ln>
            <a:noFill/>
          </a:ln>
        </p:spPr>
        <p:txBody>
          <a:bodyPr anchorCtr="0" anchor="t" bIns="0" lIns="0" spcFirstLastPara="1" rIns="0" wrap="square" tIns="0">
            <a:spAutoFit/>
          </a:bodyPr>
          <a:lstStyle/>
          <a:p>
            <a:pPr indent="0" lvl="0" marL="0" marR="0" rtl="0" algn="ctr">
              <a:lnSpc>
                <a:spcPct val="120028"/>
              </a:lnSpc>
              <a:spcBef>
                <a:spcPts val="0"/>
              </a:spcBef>
              <a:spcAft>
                <a:spcPts val="0"/>
              </a:spcAft>
              <a:buNone/>
            </a:pPr>
            <a:r>
              <a:rPr lang="en-US" sz="4491">
                <a:solidFill>
                  <a:srgbClr val="FFFFFF"/>
                </a:solidFill>
                <a:latin typeface="Calibri"/>
                <a:ea typeface="Calibri"/>
                <a:cs typeface="Calibri"/>
                <a:sym typeface="Calibri"/>
              </a:rPr>
              <a:t>Take a break and we will build a kit</a:t>
            </a:r>
            <a:endParaRPr sz="31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A7D6"/>
        </a:solidFill>
      </p:bgPr>
    </p:bg>
    <p:spTree>
      <p:nvGrpSpPr>
        <p:cNvPr id="434" name="Shape 434"/>
        <p:cNvGrpSpPr/>
        <p:nvPr/>
      </p:nvGrpSpPr>
      <p:grpSpPr>
        <a:xfrm>
          <a:off x="0" y="0"/>
          <a:ext cx="0" cy="0"/>
          <a:chOff x="0" y="0"/>
          <a:chExt cx="0" cy="0"/>
        </a:xfrm>
      </p:grpSpPr>
      <p:grpSp>
        <p:nvGrpSpPr>
          <p:cNvPr id="435" name="Google Shape;435;p37"/>
          <p:cNvGrpSpPr/>
          <p:nvPr/>
        </p:nvGrpSpPr>
        <p:grpSpPr>
          <a:xfrm>
            <a:off x="2169439" y="5713171"/>
            <a:ext cx="7586161" cy="3876027"/>
            <a:chOff x="0" y="-38100"/>
            <a:chExt cx="1997988" cy="1020840"/>
          </a:xfrm>
        </p:grpSpPr>
        <p:sp>
          <p:nvSpPr>
            <p:cNvPr id="436" name="Google Shape;436;p37"/>
            <p:cNvSpPr/>
            <p:nvPr/>
          </p:nvSpPr>
          <p:spPr>
            <a:xfrm>
              <a:off x="0" y="0"/>
              <a:ext cx="1997988" cy="982740"/>
            </a:xfrm>
            <a:custGeom>
              <a:rect b="b" l="l" r="r" t="t"/>
              <a:pathLst>
                <a:path extrusionOk="0" h="982740" w="1997988">
                  <a:moveTo>
                    <a:pt x="102054" y="0"/>
                  </a:moveTo>
                  <a:lnTo>
                    <a:pt x="1895934" y="0"/>
                  </a:lnTo>
                  <a:cubicBezTo>
                    <a:pt x="1952297" y="0"/>
                    <a:pt x="1997988" y="45691"/>
                    <a:pt x="1997988" y="102054"/>
                  </a:cubicBezTo>
                  <a:lnTo>
                    <a:pt x="1997988" y="880687"/>
                  </a:lnTo>
                  <a:cubicBezTo>
                    <a:pt x="1997988" y="937049"/>
                    <a:pt x="1952297" y="982740"/>
                    <a:pt x="1895934" y="982740"/>
                  </a:cubicBezTo>
                  <a:lnTo>
                    <a:pt x="102054" y="982740"/>
                  </a:lnTo>
                  <a:cubicBezTo>
                    <a:pt x="45691" y="982740"/>
                    <a:pt x="0" y="937049"/>
                    <a:pt x="0" y="880687"/>
                  </a:cubicBezTo>
                  <a:lnTo>
                    <a:pt x="0" y="102054"/>
                  </a:lnTo>
                  <a:cubicBezTo>
                    <a:pt x="0" y="45691"/>
                    <a:pt x="45691" y="0"/>
                    <a:pt x="102054" y="0"/>
                  </a:cubicBezTo>
                  <a:close/>
                </a:path>
              </a:pathLst>
            </a:custGeom>
            <a:solidFill>
              <a:srgbClr val="674E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37"/>
            <p:cNvSpPr txBox="1"/>
            <p:nvPr/>
          </p:nvSpPr>
          <p:spPr>
            <a:xfrm>
              <a:off x="0" y="-38100"/>
              <a:ext cx="1997988" cy="1020840"/>
            </a:xfrm>
            <a:prstGeom prst="rect">
              <a:avLst/>
            </a:prstGeom>
            <a:solidFill>
              <a:srgbClr val="674EA7"/>
            </a:solid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8" name="Google Shape;438;p37"/>
          <p:cNvSpPr txBox="1"/>
          <p:nvPr/>
        </p:nvSpPr>
        <p:spPr>
          <a:xfrm>
            <a:off x="1304726" y="2244900"/>
            <a:ext cx="9833100" cy="1245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8094">
                <a:solidFill>
                  <a:srgbClr val="FFFFFF"/>
                </a:solidFill>
                <a:latin typeface="Londrina Solid"/>
                <a:ea typeface="Londrina Solid"/>
                <a:cs typeface="Londrina Solid"/>
                <a:sym typeface="Londrina Solid"/>
              </a:rPr>
              <a:t>Start With the End in Mind </a:t>
            </a:r>
            <a:endParaRPr/>
          </a:p>
        </p:txBody>
      </p:sp>
      <p:sp>
        <p:nvSpPr>
          <p:cNvPr id="439" name="Google Shape;439;p37"/>
          <p:cNvSpPr/>
          <p:nvPr/>
        </p:nvSpPr>
        <p:spPr>
          <a:xfrm>
            <a:off x="11678363" y="8052116"/>
            <a:ext cx="5848198" cy="4810143"/>
          </a:xfrm>
          <a:custGeom>
            <a:rect b="b" l="l" r="r" t="t"/>
            <a:pathLst>
              <a:path extrusionOk="0" h="4810143" w="5848198">
                <a:moveTo>
                  <a:pt x="0" y="0"/>
                </a:moveTo>
                <a:lnTo>
                  <a:pt x="5848198" y="0"/>
                </a:lnTo>
                <a:lnTo>
                  <a:pt x="5848198" y="4810143"/>
                </a:lnTo>
                <a:lnTo>
                  <a:pt x="0" y="4810143"/>
                </a:lnTo>
                <a:lnTo>
                  <a:pt x="0" y="0"/>
                </a:lnTo>
                <a:close/>
              </a:path>
            </a:pathLst>
          </a:custGeom>
          <a:blipFill rotWithShape="1">
            <a:blip r:embed="rId3">
              <a:alphaModFix amt="67000"/>
            </a:blip>
            <a:stretch>
              <a:fillRect b="0" l="0" r="0" t="0"/>
            </a:stretch>
          </a:blipFill>
          <a:ln>
            <a:noFill/>
          </a:ln>
        </p:spPr>
      </p:sp>
      <p:sp>
        <p:nvSpPr>
          <p:cNvPr id="440" name="Google Shape;440;p37"/>
          <p:cNvSpPr/>
          <p:nvPr/>
        </p:nvSpPr>
        <p:spPr>
          <a:xfrm rot="8264157">
            <a:off x="7331831" y="-917494"/>
            <a:ext cx="5847778" cy="4809797"/>
          </a:xfrm>
          <a:custGeom>
            <a:rect b="b" l="l" r="r" t="t"/>
            <a:pathLst>
              <a:path extrusionOk="0" h="4810143" w="5848198">
                <a:moveTo>
                  <a:pt x="0" y="0"/>
                </a:moveTo>
                <a:lnTo>
                  <a:pt x="5848198" y="0"/>
                </a:lnTo>
                <a:lnTo>
                  <a:pt x="5848198" y="4810142"/>
                </a:lnTo>
                <a:lnTo>
                  <a:pt x="0" y="4810142"/>
                </a:lnTo>
                <a:lnTo>
                  <a:pt x="0" y="0"/>
                </a:lnTo>
                <a:close/>
              </a:path>
            </a:pathLst>
          </a:custGeom>
          <a:blipFill rotWithShape="1">
            <a:blip r:embed="rId3">
              <a:alphaModFix amt="34000"/>
            </a:blip>
            <a:stretch>
              <a:fillRect b="0" l="0" r="0" t="0"/>
            </a:stretch>
          </a:blipFill>
          <a:ln>
            <a:noFill/>
          </a:ln>
        </p:spPr>
      </p:sp>
      <p:sp>
        <p:nvSpPr>
          <p:cNvPr id="441" name="Google Shape;441;p37"/>
          <p:cNvSpPr/>
          <p:nvPr/>
        </p:nvSpPr>
        <p:spPr>
          <a:xfrm>
            <a:off x="15331929" y="2647555"/>
            <a:ext cx="1447134" cy="1259007"/>
          </a:xfrm>
          <a:custGeom>
            <a:rect b="b" l="l" r="r" t="t"/>
            <a:pathLst>
              <a:path extrusionOk="0" h="1259007" w="1447134">
                <a:moveTo>
                  <a:pt x="0" y="0"/>
                </a:moveTo>
                <a:lnTo>
                  <a:pt x="1447135" y="0"/>
                </a:lnTo>
                <a:lnTo>
                  <a:pt x="1447135" y="1259007"/>
                </a:lnTo>
                <a:lnTo>
                  <a:pt x="0" y="1259007"/>
                </a:lnTo>
                <a:lnTo>
                  <a:pt x="0" y="0"/>
                </a:lnTo>
                <a:close/>
              </a:path>
            </a:pathLst>
          </a:custGeom>
          <a:blipFill rotWithShape="1">
            <a:blip r:embed="rId4">
              <a:alphaModFix/>
            </a:blip>
            <a:stretch>
              <a:fillRect b="0" l="0" r="0" t="0"/>
            </a:stretch>
          </a:blipFill>
          <a:ln>
            <a:noFill/>
          </a:ln>
        </p:spPr>
      </p:sp>
      <p:sp>
        <p:nvSpPr>
          <p:cNvPr id="442" name="Google Shape;442;p37"/>
          <p:cNvSpPr/>
          <p:nvPr/>
        </p:nvSpPr>
        <p:spPr>
          <a:xfrm rot="579052">
            <a:off x="14575741" y="1470694"/>
            <a:ext cx="2959509" cy="4220334"/>
          </a:xfrm>
          <a:custGeom>
            <a:rect b="b" l="l" r="r" t="t"/>
            <a:pathLst>
              <a:path extrusionOk="0" h="4223966" w="2962056">
                <a:moveTo>
                  <a:pt x="0" y="0"/>
                </a:moveTo>
                <a:lnTo>
                  <a:pt x="2962057" y="0"/>
                </a:lnTo>
                <a:lnTo>
                  <a:pt x="2962057" y="4223966"/>
                </a:lnTo>
                <a:lnTo>
                  <a:pt x="0" y="4223966"/>
                </a:lnTo>
                <a:lnTo>
                  <a:pt x="0" y="0"/>
                </a:lnTo>
                <a:close/>
              </a:path>
            </a:pathLst>
          </a:custGeom>
          <a:blipFill rotWithShape="1">
            <a:blip r:embed="rId5">
              <a:alphaModFix/>
            </a:blip>
            <a:stretch>
              <a:fillRect b="0" l="0" r="0" t="0"/>
            </a:stretch>
          </a:blipFill>
          <a:ln>
            <a:noFill/>
          </a:ln>
        </p:spPr>
      </p:sp>
      <p:sp>
        <p:nvSpPr>
          <p:cNvPr id="443" name="Google Shape;443;p37"/>
          <p:cNvSpPr/>
          <p:nvPr/>
        </p:nvSpPr>
        <p:spPr>
          <a:xfrm rot="-877614">
            <a:off x="15762386" y="6001801"/>
            <a:ext cx="1265182" cy="4114414"/>
          </a:xfrm>
          <a:custGeom>
            <a:rect b="b" l="l" r="r" t="t"/>
            <a:pathLst>
              <a:path extrusionOk="0" h="4114800" w="1265301">
                <a:moveTo>
                  <a:pt x="0" y="0"/>
                </a:moveTo>
                <a:lnTo>
                  <a:pt x="1265301" y="0"/>
                </a:lnTo>
                <a:lnTo>
                  <a:pt x="1265301" y="4114800"/>
                </a:lnTo>
                <a:lnTo>
                  <a:pt x="0" y="4114800"/>
                </a:lnTo>
                <a:lnTo>
                  <a:pt x="0" y="0"/>
                </a:lnTo>
                <a:close/>
              </a:path>
            </a:pathLst>
          </a:custGeom>
          <a:blipFill rotWithShape="1">
            <a:blip r:embed="rId6">
              <a:alphaModFix/>
            </a:blip>
            <a:stretch>
              <a:fillRect b="0" l="0" r="0" t="0"/>
            </a:stretch>
          </a:blipFill>
          <a:ln>
            <a:noFill/>
          </a:ln>
        </p:spPr>
      </p:sp>
      <p:sp>
        <p:nvSpPr>
          <p:cNvPr id="444" name="Google Shape;444;p37"/>
          <p:cNvSpPr txBox="1"/>
          <p:nvPr/>
        </p:nvSpPr>
        <p:spPr>
          <a:xfrm>
            <a:off x="2803963" y="6312769"/>
            <a:ext cx="5679600" cy="1725600"/>
          </a:xfrm>
          <a:prstGeom prst="rect">
            <a:avLst/>
          </a:prstGeom>
          <a:noFill/>
          <a:ln>
            <a:noFill/>
          </a:ln>
        </p:spPr>
        <p:txBody>
          <a:bodyPr anchorCtr="0" anchor="t" bIns="0" lIns="0" spcFirstLastPara="1" rIns="0" wrap="square" tIns="0">
            <a:spAutoFit/>
          </a:bodyPr>
          <a:lstStyle/>
          <a:p>
            <a:pPr indent="0" lvl="0" marL="381000" marR="381000" rtl="0" algn="l">
              <a:lnSpc>
                <a:spcPct val="115000"/>
              </a:lnSpc>
              <a:spcBef>
                <a:spcPts val="1200"/>
              </a:spcBef>
              <a:spcAft>
                <a:spcPts val="0"/>
              </a:spcAft>
              <a:buSzPts val="1100"/>
              <a:buNone/>
            </a:pPr>
            <a:r>
              <a:rPr lang="en-US" sz="2791" u="sng">
                <a:solidFill>
                  <a:schemeClr val="hlink"/>
                </a:solidFill>
                <a:latin typeface="Calibri"/>
                <a:ea typeface="Calibri"/>
                <a:cs typeface="Calibri"/>
                <a:sym typeface="Calibri"/>
                <a:hlinkClick r:id="rId7"/>
              </a:rPr>
              <a:t>https://hosa.org/guidelines/</a:t>
            </a:r>
            <a:endParaRPr sz="2791">
              <a:solidFill>
                <a:srgbClr val="FFFFFF"/>
              </a:solidFill>
              <a:latin typeface="Calibri"/>
              <a:ea typeface="Calibri"/>
              <a:cs typeface="Calibri"/>
              <a:sym typeface="Calibri"/>
            </a:endParaRPr>
          </a:p>
          <a:p>
            <a:pPr indent="0" lvl="0" marL="381000" marR="381000" rtl="0" algn="l">
              <a:lnSpc>
                <a:spcPct val="115000"/>
              </a:lnSpc>
              <a:spcBef>
                <a:spcPts val="1200"/>
              </a:spcBef>
              <a:spcAft>
                <a:spcPts val="0"/>
              </a:spcAft>
              <a:buSzPts val="1100"/>
              <a:buNone/>
            </a:pPr>
            <a:r>
              <a:rPr lang="en-US" sz="2791" u="sng">
                <a:solidFill>
                  <a:schemeClr val="hlink"/>
                </a:solidFill>
                <a:latin typeface="Calibri"/>
                <a:ea typeface="Calibri"/>
                <a:cs typeface="Calibri"/>
                <a:sym typeface="Calibri"/>
                <a:hlinkClick r:id="rId8"/>
              </a:rPr>
              <a:t>Surgical Technologist</a:t>
            </a:r>
            <a:endParaRPr sz="2791">
              <a:solidFill>
                <a:srgbClr val="FFFFFF"/>
              </a:solidFill>
              <a:latin typeface="Calibri"/>
              <a:ea typeface="Calibri"/>
              <a:cs typeface="Calibri"/>
              <a:sym typeface="Calibri"/>
            </a:endParaRPr>
          </a:p>
          <a:p>
            <a:pPr indent="0" lvl="0" marL="381000" marR="381000" rtl="0" algn="l">
              <a:lnSpc>
                <a:spcPct val="115000"/>
              </a:lnSpc>
              <a:spcBef>
                <a:spcPts val="1200"/>
              </a:spcBef>
              <a:spcAft>
                <a:spcPts val="1200"/>
              </a:spcAft>
              <a:buSzPts val="1100"/>
              <a:buNone/>
            </a:pPr>
            <a:r>
              <a:t/>
            </a:r>
            <a:endParaRPr sz="2791">
              <a:solidFill>
                <a:srgbClr val="FFFFFF"/>
              </a:solidFill>
              <a:latin typeface="Calibri"/>
              <a:ea typeface="Calibri"/>
              <a:cs typeface="Calibri"/>
              <a:sym typeface="Calibri"/>
            </a:endParaRPr>
          </a:p>
        </p:txBody>
      </p:sp>
      <p:sp>
        <p:nvSpPr>
          <p:cNvPr id="445" name="Google Shape;445;p37"/>
          <p:cNvSpPr txBox="1"/>
          <p:nvPr/>
        </p:nvSpPr>
        <p:spPr>
          <a:xfrm>
            <a:off x="945075" y="1231275"/>
            <a:ext cx="15619200" cy="138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"If I handed you this box and told you to build it from scratch, where would you start?" </a:t>
            </a:r>
            <a:endParaRPr sz="3200">
              <a:solidFill>
                <a:schemeClr val="dk1"/>
              </a:solidFill>
              <a:latin typeface="Calibri"/>
              <a:ea typeface="Calibri"/>
              <a:cs typeface="Calibri"/>
              <a:sym typeface="Calibri"/>
            </a:endParaRPr>
          </a:p>
        </p:txBody>
      </p:sp>
      <p:sp>
        <p:nvSpPr>
          <p:cNvPr id="446" name="Google Shape;446;p37"/>
          <p:cNvSpPr txBox="1"/>
          <p:nvPr/>
        </p:nvSpPr>
        <p:spPr>
          <a:xfrm>
            <a:off x="5408800" y="3459450"/>
            <a:ext cx="9489600" cy="1910100"/>
          </a:xfrm>
          <a:prstGeom prst="rect">
            <a:avLst/>
          </a:prstGeom>
          <a:noFill/>
          <a:ln>
            <a:noFill/>
          </a:ln>
        </p:spPr>
        <p:txBody>
          <a:bodyPr anchorCtr="0" anchor="t" bIns="91425" lIns="91425" spcFirstLastPara="1" rIns="91425" wrap="square" tIns="91425">
            <a:spAutoFit/>
          </a:bodyPr>
          <a:lstStyle/>
          <a:p>
            <a:pPr indent="0" lvl="0" marL="381000" marR="381000" rtl="0" algn="l">
              <a:lnSpc>
                <a:spcPct val="115000"/>
              </a:lnSpc>
              <a:spcBef>
                <a:spcPts val="1200"/>
              </a:spcBef>
              <a:spcAft>
                <a:spcPts val="0"/>
              </a:spcAft>
              <a:buNone/>
            </a:pPr>
            <a:r>
              <a:rPr lang="en-US" sz="2791">
                <a:solidFill>
                  <a:schemeClr val="lt1"/>
                </a:solidFill>
                <a:latin typeface="Calibri"/>
                <a:ea typeface="Calibri"/>
                <a:cs typeface="Calibri"/>
                <a:sym typeface="Calibri"/>
              </a:rPr>
              <a:t>Don't start by shopping.</a:t>
            </a:r>
            <a:endParaRPr sz="2791">
              <a:solidFill>
                <a:schemeClr val="lt1"/>
              </a:solidFill>
              <a:latin typeface="Calibri"/>
              <a:ea typeface="Calibri"/>
              <a:cs typeface="Calibri"/>
              <a:sym typeface="Calibri"/>
            </a:endParaRPr>
          </a:p>
          <a:p>
            <a:pPr indent="0" lvl="0" marL="381000" marR="381000" rtl="0" algn="l">
              <a:lnSpc>
                <a:spcPct val="115000"/>
              </a:lnSpc>
              <a:spcBef>
                <a:spcPts val="1200"/>
              </a:spcBef>
              <a:spcAft>
                <a:spcPts val="0"/>
              </a:spcAft>
              <a:buNone/>
            </a:pPr>
            <a:r>
              <a:rPr lang="en-US" sz="2791">
                <a:solidFill>
                  <a:schemeClr val="lt1"/>
                </a:solidFill>
                <a:latin typeface="Calibri"/>
                <a:ea typeface="Calibri"/>
                <a:cs typeface="Calibri"/>
                <a:sym typeface="Calibri"/>
              </a:rPr>
              <a:t>Start by finding the rubric.</a:t>
            </a:r>
            <a:endParaRPr sz="2791">
              <a:solidFill>
                <a:schemeClr val="lt1"/>
              </a:solidFill>
              <a:latin typeface="Calibri"/>
              <a:ea typeface="Calibri"/>
              <a:cs typeface="Calibri"/>
              <a:sym typeface="Calibri"/>
            </a:endParaRPr>
          </a:p>
          <a:p>
            <a:pPr indent="0" lvl="0" marL="0" rtl="0" algn="l">
              <a:lnSpc>
                <a:spcPct val="115000"/>
              </a:lnSpc>
              <a:spcBef>
                <a:spcPts val="1200"/>
              </a:spcBef>
              <a:spcAft>
                <a:spcPts val="1200"/>
              </a:spcAft>
              <a:buNone/>
            </a:pPr>
            <a:r>
              <a:rPr lang="en-US" sz="2791">
                <a:solidFill>
                  <a:schemeClr val="lt1"/>
                </a:solidFill>
                <a:latin typeface="Calibri"/>
                <a:ea typeface="Calibri"/>
                <a:cs typeface="Calibri"/>
                <a:sym typeface="Calibri"/>
              </a:rPr>
              <a:t>                          The rubric tells you what students must do.</a:t>
            </a:r>
            <a:endParaRPr sz="2791">
              <a:solidFill>
                <a:schemeClr val="lt1"/>
              </a:solidFill>
              <a:latin typeface="Calibri"/>
              <a:ea typeface="Calibri"/>
              <a:cs typeface="Calibri"/>
              <a:sym typeface="Calibri"/>
            </a:endParaRPr>
          </a:p>
        </p:txBody>
      </p:sp>
      <p:sp>
        <p:nvSpPr>
          <p:cNvPr id="447" name="Google Shape;447;p37"/>
          <p:cNvSpPr txBox="1"/>
          <p:nvPr/>
        </p:nvSpPr>
        <p:spPr>
          <a:xfrm>
            <a:off x="-692100" y="330300"/>
            <a:ext cx="17066400" cy="754200"/>
          </a:xfrm>
          <a:prstGeom prst="rect">
            <a:avLst/>
          </a:prstGeom>
          <a:noFill/>
          <a:ln>
            <a:noFill/>
          </a:ln>
        </p:spPr>
        <p:txBody>
          <a:bodyPr anchorCtr="0" anchor="t" bIns="91425" lIns="91425" spcFirstLastPara="1" rIns="91425" wrap="square" tIns="91425">
            <a:spAutoFit/>
          </a:bodyPr>
          <a:lstStyle/>
          <a:p>
            <a:pPr indent="0" lvl="0" marL="0" rtl="0" algn="ctr">
              <a:lnSpc>
                <a:spcPct val="120007"/>
              </a:lnSpc>
              <a:spcBef>
                <a:spcPts val="0"/>
              </a:spcBef>
              <a:spcAft>
                <a:spcPts val="0"/>
              </a:spcAft>
              <a:buNone/>
            </a:pPr>
            <a:r>
              <a:rPr lang="en-US" sz="3700">
                <a:solidFill>
                  <a:schemeClr val="lt1"/>
                </a:solidFill>
                <a:latin typeface="Londrina Solid"/>
                <a:ea typeface="Londrina Solid"/>
                <a:cs typeface="Londrina Solid"/>
                <a:sym typeface="Londrina Solid"/>
              </a:rPr>
              <a:t>From Rubric to Kit: Building a Surgical Technologist Skill Box from the Classroom</a:t>
            </a:r>
            <a:endParaRPr sz="37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A7D6"/>
        </a:solidFill>
      </p:bgPr>
    </p:bg>
    <p:spTree>
      <p:nvGrpSpPr>
        <p:cNvPr id="451" name="Shape 451"/>
        <p:cNvGrpSpPr/>
        <p:nvPr/>
      </p:nvGrpSpPr>
      <p:grpSpPr>
        <a:xfrm>
          <a:off x="0" y="0"/>
          <a:ext cx="0" cy="0"/>
          <a:chOff x="0" y="0"/>
          <a:chExt cx="0" cy="0"/>
        </a:xfrm>
      </p:grpSpPr>
      <p:sp>
        <p:nvSpPr>
          <p:cNvPr id="452" name="Google Shape;452;p38"/>
          <p:cNvSpPr/>
          <p:nvPr/>
        </p:nvSpPr>
        <p:spPr>
          <a:xfrm>
            <a:off x="3191229" y="7185600"/>
            <a:ext cx="5848198" cy="4810143"/>
          </a:xfrm>
          <a:custGeom>
            <a:rect b="b" l="l" r="r" t="t"/>
            <a:pathLst>
              <a:path extrusionOk="0" h="4810143" w="5848198">
                <a:moveTo>
                  <a:pt x="0" y="0"/>
                </a:moveTo>
                <a:lnTo>
                  <a:pt x="5848198" y="0"/>
                </a:lnTo>
                <a:lnTo>
                  <a:pt x="5848198" y="4810143"/>
                </a:lnTo>
                <a:lnTo>
                  <a:pt x="0" y="4810143"/>
                </a:lnTo>
                <a:lnTo>
                  <a:pt x="0" y="0"/>
                </a:lnTo>
                <a:close/>
              </a:path>
            </a:pathLst>
          </a:custGeom>
          <a:blipFill rotWithShape="1">
            <a:blip r:embed="rId3">
              <a:alphaModFix amt="47000"/>
            </a:blip>
            <a:stretch>
              <a:fillRect b="0" l="0" r="0" t="0"/>
            </a:stretch>
          </a:blipFill>
          <a:ln>
            <a:noFill/>
          </a:ln>
        </p:spPr>
      </p:sp>
      <p:sp>
        <p:nvSpPr>
          <p:cNvPr id="453" name="Google Shape;453;p38"/>
          <p:cNvSpPr/>
          <p:nvPr/>
        </p:nvSpPr>
        <p:spPr>
          <a:xfrm rot="8266139">
            <a:off x="-2667738" y="5301473"/>
            <a:ext cx="5848198" cy="4810143"/>
          </a:xfrm>
          <a:custGeom>
            <a:rect b="b" l="l" r="r" t="t"/>
            <a:pathLst>
              <a:path extrusionOk="0" h="4810143" w="5848198">
                <a:moveTo>
                  <a:pt x="0" y="0"/>
                </a:moveTo>
                <a:lnTo>
                  <a:pt x="5848197" y="0"/>
                </a:lnTo>
                <a:lnTo>
                  <a:pt x="5848197" y="4810143"/>
                </a:lnTo>
                <a:lnTo>
                  <a:pt x="0" y="4810143"/>
                </a:lnTo>
                <a:lnTo>
                  <a:pt x="0" y="0"/>
                </a:lnTo>
                <a:close/>
              </a:path>
            </a:pathLst>
          </a:custGeom>
          <a:blipFill rotWithShape="1">
            <a:blip r:embed="rId3">
              <a:alphaModFix amt="34000"/>
            </a:blip>
            <a:stretch>
              <a:fillRect b="0" l="0" r="0" t="0"/>
            </a:stretch>
          </a:blipFill>
          <a:ln>
            <a:noFill/>
          </a:ln>
        </p:spPr>
      </p:sp>
      <p:sp>
        <p:nvSpPr>
          <p:cNvPr id="454" name="Google Shape;454;p38"/>
          <p:cNvSpPr/>
          <p:nvPr/>
        </p:nvSpPr>
        <p:spPr>
          <a:xfrm>
            <a:off x="14555057" y="781009"/>
            <a:ext cx="3050095" cy="4114800"/>
          </a:xfrm>
          <a:custGeom>
            <a:rect b="b" l="l" r="r" t="t"/>
            <a:pathLst>
              <a:path extrusionOk="0" h="4114800" w="3050095">
                <a:moveTo>
                  <a:pt x="0" y="0"/>
                </a:moveTo>
                <a:lnTo>
                  <a:pt x="3050096" y="0"/>
                </a:lnTo>
                <a:lnTo>
                  <a:pt x="3050096" y="4114800"/>
                </a:lnTo>
                <a:lnTo>
                  <a:pt x="0" y="4114800"/>
                </a:lnTo>
                <a:lnTo>
                  <a:pt x="0" y="0"/>
                </a:lnTo>
                <a:close/>
              </a:path>
            </a:pathLst>
          </a:custGeom>
          <a:blipFill rotWithShape="1">
            <a:blip r:embed="rId4">
              <a:alphaModFix/>
            </a:blip>
            <a:stretch>
              <a:fillRect b="0" l="0" r="0" t="0"/>
            </a:stretch>
          </a:blipFill>
          <a:ln>
            <a:noFill/>
          </a:ln>
        </p:spPr>
      </p:sp>
      <p:sp>
        <p:nvSpPr>
          <p:cNvPr id="455" name="Google Shape;455;p38"/>
          <p:cNvSpPr txBox="1"/>
          <p:nvPr/>
        </p:nvSpPr>
        <p:spPr>
          <a:xfrm>
            <a:off x="514322" y="311637"/>
            <a:ext cx="8525100" cy="1245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8094">
                <a:solidFill>
                  <a:srgbClr val="FFFFFF"/>
                </a:solidFill>
                <a:latin typeface="Londrina Solid"/>
                <a:ea typeface="Londrina Solid"/>
                <a:cs typeface="Londrina Solid"/>
                <a:sym typeface="Londrina Solid"/>
              </a:rPr>
              <a:t>Analyze the Six Skills </a:t>
            </a:r>
            <a:endParaRPr/>
          </a:p>
        </p:txBody>
      </p:sp>
      <p:sp>
        <p:nvSpPr>
          <p:cNvPr id="456" name="Google Shape;456;p38"/>
          <p:cNvSpPr txBox="1"/>
          <p:nvPr/>
        </p:nvSpPr>
        <p:spPr>
          <a:xfrm>
            <a:off x="10462108" y="4717439"/>
            <a:ext cx="5679600" cy="215400"/>
          </a:xfrm>
          <a:prstGeom prst="rect">
            <a:avLst/>
          </a:prstGeom>
          <a:noFill/>
          <a:ln>
            <a:noFill/>
          </a:ln>
        </p:spPr>
        <p:txBody>
          <a:bodyPr anchorCtr="0" anchor="t" bIns="0" lIns="0" spcFirstLastPara="1" rIns="0" wrap="square" tIns="0">
            <a:spAutoFit/>
          </a:bodyPr>
          <a:lstStyle/>
          <a:p>
            <a:pPr indent="0" lvl="0" marL="0" marR="0" rtl="0" algn="ctr">
              <a:lnSpc>
                <a:spcPct val="120028"/>
              </a:lnSpc>
              <a:spcBef>
                <a:spcPts val="0"/>
              </a:spcBef>
              <a:spcAft>
                <a:spcPts val="0"/>
              </a:spcAft>
              <a:buNone/>
            </a:pPr>
            <a:r>
              <a:t/>
            </a:r>
            <a:endParaRPr/>
          </a:p>
        </p:txBody>
      </p:sp>
      <p:sp>
        <p:nvSpPr>
          <p:cNvPr id="457" name="Google Shape;457;p38"/>
          <p:cNvSpPr txBox="1"/>
          <p:nvPr/>
        </p:nvSpPr>
        <p:spPr>
          <a:xfrm>
            <a:off x="2721175" y="1799025"/>
            <a:ext cx="60243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600"/>
              <a:t>What is the skill?</a:t>
            </a:r>
            <a:endParaRPr sz="2600"/>
          </a:p>
          <a:p>
            <a:pPr indent="0" lvl="0" marL="0" rtl="0" algn="l">
              <a:spcBef>
                <a:spcPts val="0"/>
              </a:spcBef>
              <a:spcAft>
                <a:spcPts val="0"/>
              </a:spcAft>
              <a:buNone/>
            </a:pPr>
            <a:r>
              <a:rPr lang="en-US" sz="2600"/>
              <a:t>What materials are needed?</a:t>
            </a:r>
            <a:endParaRPr sz="2600"/>
          </a:p>
          <a:p>
            <a:pPr indent="0" lvl="0" marL="0" rtl="0" algn="l">
              <a:spcBef>
                <a:spcPts val="0"/>
              </a:spcBef>
              <a:spcAft>
                <a:spcPts val="0"/>
              </a:spcAft>
              <a:buNone/>
            </a:pPr>
            <a:r>
              <a:rPr lang="en-US" sz="2600"/>
              <a:t>What knowledge is needed?</a:t>
            </a:r>
            <a:endParaRPr sz="2600"/>
          </a:p>
          <a:p>
            <a:pPr indent="0" lvl="0" marL="0" rtl="0" algn="l">
              <a:spcBef>
                <a:spcPts val="0"/>
              </a:spcBef>
              <a:spcAft>
                <a:spcPts val="0"/>
              </a:spcAft>
              <a:buNone/>
            </a:pPr>
            <a:r>
              <a:rPr lang="en-US" sz="2600"/>
              <a:t>What could be reused?</a:t>
            </a:r>
            <a:endParaRPr sz="2600"/>
          </a:p>
          <a:p>
            <a:pPr indent="0" lvl="0" marL="0" rtl="0" algn="l">
              <a:spcBef>
                <a:spcPts val="0"/>
              </a:spcBef>
              <a:spcAft>
                <a:spcPts val="0"/>
              </a:spcAft>
              <a:buNone/>
            </a:pPr>
            <a:r>
              <a:rPr lang="en-US" sz="2600"/>
              <a:t>Look at rule “Competitors Must Provide”</a:t>
            </a:r>
            <a:endParaRPr sz="2600"/>
          </a:p>
        </p:txBody>
      </p:sp>
      <p:sp>
        <p:nvSpPr>
          <p:cNvPr id="458" name="Google Shape;458;p38"/>
          <p:cNvSpPr txBox="1"/>
          <p:nvPr/>
        </p:nvSpPr>
        <p:spPr>
          <a:xfrm>
            <a:off x="450275" y="4105575"/>
            <a:ext cx="11330100" cy="143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94">
                <a:solidFill>
                  <a:schemeClr val="lt1"/>
                </a:solidFill>
                <a:latin typeface="Londrina Solid"/>
                <a:ea typeface="Londrina Solid"/>
                <a:cs typeface="Londrina Solid"/>
                <a:sym typeface="Londrina Solid"/>
              </a:rPr>
              <a:t>Appendix I  </a:t>
            </a:r>
            <a:endParaRPr/>
          </a:p>
        </p:txBody>
      </p:sp>
      <p:sp>
        <p:nvSpPr>
          <p:cNvPr id="459" name="Google Shape;459;p38"/>
          <p:cNvSpPr txBox="1"/>
          <p:nvPr/>
        </p:nvSpPr>
        <p:spPr>
          <a:xfrm>
            <a:off x="2595325" y="5656725"/>
            <a:ext cx="7866900" cy="116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US" sz="2500"/>
              <a:t>The rubric tells me what students do.</a:t>
            </a:r>
            <a:endParaRPr sz="2500"/>
          </a:p>
          <a:p>
            <a:pPr indent="0" lvl="0" marL="0" rtl="0" algn="l">
              <a:lnSpc>
                <a:spcPct val="115000"/>
              </a:lnSpc>
              <a:spcBef>
                <a:spcPts val="1200"/>
              </a:spcBef>
              <a:spcAft>
                <a:spcPts val="1200"/>
              </a:spcAft>
              <a:buNone/>
            </a:pPr>
            <a:r>
              <a:rPr lang="en-US" sz="2500" u="sng">
                <a:solidFill>
                  <a:schemeClr val="hlink"/>
                </a:solidFill>
                <a:hlinkClick r:id="rId5"/>
              </a:rPr>
              <a:t>Appendix I</a:t>
            </a:r>
            <a:r>
              <a:rPr lang="en-US" sz="2500"/>
              <a:t> tells me what I need to buy.</a:t>
            </a:r>
            <a:endParaRPr sz="2500"/>
          </a:p>
        </p:txBody>
      </p:sp>
      <p:sp>
        <p:nvSpPr>
          <p:cNvPr id="460" name="Google Shape;460;p38"/>
          <p:cNvSpPr txBox="1"/>
          <p:nvPr/>
        </p:nvSpPr>
        <p:spPr>
          <a:xfrm>
            <a:off x="382900" y="6943275"/>
            <a:ext cx="10826700" cy="143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94">
                <a:solidFill>
                  <a:schemeClr val="lt1"/>
                </a:solidFill>
                <a:latin typeface="Londrina Solid"/>
                <a:ea typeface="Londrina Solid"/>
                <a:cs typeface="Londrina Solid"/>
                <a:sym typeface="Londrina Solid"/>
              </a:rPr>
              <a:t>Equipment Gathering </a:t>
            </a:r>
            <a:r>
              <a:rPr lang="en-US" sz="8094">
                <a:solidFill>
                  <a:schemeClr val="lt1"/>
                </a:solidFill>
                <a:latin typeface="Londrina Solid"/>
                <a:ea typeface="Londrina Solid"/>
                <a:cs typeface="Londrina Solid"/>
                <a:sym typeface="Londrina Solid"/>
              </a:rPr>
              <a:t>  </a:t>
            </a:r>
            <a:endParaRPr>
              <a:solidFill>
                <a:schemeClr val="dk1"/>
              </a:solidFill>
            </a:endParaRPr>
          </a:p>
        </p:txBody>
      </p:sp>
      <p:sp>
        <p:nvSpPr>
          <p:cNvPr id="461" name="Google Shape;461;p38"/>
          <p:cNvSpPr txBox="1"/>
          <p:nvPr/>
        </p:nvSpPr>
        <p:spPr>
          <a:xfrm>
            <a:off x="2721175" y="8284500"/>
            <a:ext cx="69432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600">
                <a:solidFill>
                  <a:schemeClr val="dk1"/>
                </a:solidFill>
              </a:rPr>
              <a:t>Here is what I have.</a:t>
            </a:r>
            <a:endParaRPr sz="2600">
              <a:solidFill>
                <a:schemeClr val="dk1"/>
              </a:solidFill>
            </a:endParaRPr>
          </a:p>
          <a:p>
            <a:pPr indent="0" lvl="0" marL="0" rtl="0" algn="l">
              <a:spcBef>
                <a:spcPts val="0"/>
              </a:spcBef>
              <a:spcAft>
                <a:spcPts val="0"/>
              </a:spcAft>
              <a:buNone/>
            </a:pPr>
            <a:r>
              <a:rPr lang="en-US" sz="2600">
                <a:solidFill>
                  <a:schemeClr val="dk1"/>
                </a:solidFill>
              </a:rPr>
              <a:t>What skill does it go with?</a:t>
            </a:r>
            <a:endParaRPr sz="2600">
              <a:solidFill>
                <a:schemeClr val="dk1"/>
              </a:solidFill>
            </a:endParaRPr>
          </a:p>
          <a:p>
            <a:pPr indent="0" lvl="0" marL="0" rtl="0" algn="l">
              <a:spcBef>
                <a:spcPts val="0"/>
              </a:spcBef>
              <a:spcAft>
                <a:spcPts val="0"/>
              </a:spcAft>
              <a:buNone/>
            </a:pPr>
            <a:r>
              <a:rPr lang="en-US" sz="2600">
                <a:solidFill>
                  <a:schemeClr val="dk1"/>
                </a:solidFill>
              </a:rPr>
              <a:t>Put it in the correct bag</a:t>
            </a:r>
            <a:endParaRPr sz="2600">
              <a:solidFill>
                <a:schemeClr val="dk1"/>
              </a:solidFill>
            </a:endParaRPr>
          </a:p>
          <a:p>
            <a:pPr indent="0" lvl="0" marL="0" rtl="0" algn="l">
              <a:spcBef>
                <a:spcPts val="0"/>
              </a:spcBef>
              <a:spcAft>
                <a:spcPts val="0"/>
              </a:spcAft>
              <a:buNone/>
            </a:pPr>
            <a:r>
              <a:rPr lang="en-US" sz="2600">
                <a:solidFill>
                  <a:schemeClr val="dk1"/>
                </a:solidFill>
              </a:rPr>
              <a:t>Are we missing anything?</a:t>
            </a:r>
            <a:endParaRPr sz="2600">
              <a:solidFill>
                <a:schemeClr val="dk1"/>
              </a:solidFill>
            </a:endParaRPr>
          </a:p>
        </p:txBody>
      </p:sp>
      <p:sp>
        <p:nvSpPr>
          <p:cNvPr id="462" name="Google Shape;462;p38"/>
          <p:cNvSpPr/>
          <p:nvPr/>
        </p:nvSpPr>
        <p:spPr>
          <a:xfrm rot="552203">
            <a:off x="9849435" y="2348252"/>
            <a:ext cx="3224966" cy="5212067"/>
          </a:xfrm>
          <a:custGeom>
            <a:rect b="b" l="l" r="r" t="t"/>
            <a:pathLst>
              <a:path extrusionOk="0" h="5210097" w="3223747">
                <a:moveTo>
                  <a:pt x="0" y="0"/>
                </a:moveTo>
                <a:lnTo>
                  <a:pt x="3223748" y="0"/>
                </a:lnTo>
                <a:lnTo>
                  <a:pt x="3223748" y="5210096"/>
                </a:lnTo>
                <a:lnTo>
                  <a:pt x="0" y="5210096"/>
                </a:lnTo>
                <a:lnTo>
                  <a:pt x="0" y="0"/>
                </a:lnTo>
                <a:close/>
              </a:path>
            </a:pathLst>
          </a:custGeom>
          <a:blipFill rotWithShape="1">
            <a:blip r:embed="rId6">
              <a:alphaModFix/>
            </a:blip>
            <a:stretch>
              <a:fillRect b="0" l="0" r="0" t="0"/>
            </a:stretch>
          </a:blipFill>
          <a:ln>
            <a:noFill/>
          </a:ln>
        </p:spPr>
      </p:sp>
      <p:sp>
        <p:nvSpPr>
          <p:cNvPr id="463" name="Google Shape;463;p38"/>
          <p:cNvSpPr/>
          <p:nvPr/>
        </p:nvSpPr>
        <p:spPr>
          <a:xfrm>
            <a:off x="14178352" y="5837556"/>
            <a:ext cx="3140235" cy="3479485"/>
          </a:xfrm>
          <a:custGeom>
            <a:rect b="b" l="l" r="r" t="t"/>
            <a:pathLst>
              <a:path extrusionOk="0" h="3479485" w="3140235">
                <a:moveTo>
                  <a:pt x="0" y="0"/>
                </a:moveTo>
                <a:lnTo>
                  <a:pt x="3140235" y="0"/>
                </a:lnTo>
                <a:lnTo>
                  <a:pt x="3140235" y="3479485"/>
                </a:lnTo>
                <a:lnTo>
                  <a:pt x="0" y="3479485"/>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A7D6"/>
        </a:solidFill>
      </p:bgPr>
    </p:bg>
    <p:spTree>
      <p:nvGrpSpPr>
        <p:cNvPr id="467" name="Shape 467"/>
        <p:cNvGrpSpPr/>
        <p:nvPr/>
      </p:nvGrpSpPr>
      <p:grpSpPr>
        <a:xfrm>
          <a:off x="0" y="0"/>
          <a:ext cx="0" cy="0"/>
          <a:chOff x="0" y="0"/>
          <a:chExt cx="0" cy="0"/>
        </a:xfrm>
      </p:grpSpPr>
      <p:sp>
        <p:nvSpPr>
          <p:cNvPr id="468" name="Google Shape;468;p39"/>
          <p:cNvSpPr txBox="1"/>
          <p:nvPr/>
        </p:nvSpPr>
        <p:spPr>
          <a:xfrm>
            <a:off x="5350945" y="3047198"/>
            <a:ext cx="7586156" cy="3876231"/>
          </a:xfrm>
          <a:prstGeom prst="rect">
            <a:avLst/>
          </a:prstGeom>
          <a:solidFill>
            <a:srgbClr val="674EA7"/>
          </a:solid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rPr lang="en-US" sz="2600">
                <a:solidFill>
                  <a:schemeClr val="dk1"/>
                </a:solidFill>
                <a:latin typeface="Calibri"/>
                <a:ea typeface="Calibri"/>
                <a:cs typeface="Calibri"/>
                <a:sym typeface="Calibri"/>
              </a:rPr>
              <a:t>I've been trying to do a better job of following a consistent script so each skill is set up the same way. Some of my kits need to be redone to better match that format. You can use the instructions I've provided, or create your own by following the script. It works for every career exploration. </a:t>
            </a:r>
            <a:endParaRPr b="0" i="0" sz="2600" u="none" cap="none" strike="noStrike">
              <a:solidFill>
                <a:schemeClr val="dk1"/>
              </a:solidFill>
              <a:latin typeface="Calibri"/>
              <a:ea typeface="Calibri"/>
              <a:cs typeface="Calibri"/>
              <a:sym typeface="Calibri"/>
            </a:endParaRPr>
          </a:p>
        </p:txBody>
      </p:sp>
      <p:sp>
        <p:nvSpPr>
          <p:cNvPr id="469" name="Google Shape;469;p39"/>
          <p:cNvSpPr/>
          <p:nvPr/>
        </p:nvSpPr>
        <p:spPr>
          <a:xfrm>
            <a:off x="14099610" y="3813024"/>
            <a:ext cx="5848198" cy="4810143"/>
          </a:xfrm>
          <a:custGeom>
            <a:rect b="b" l="l" r="r" t="t"/>
            <a:pathLst>
              <a:path extrusionOk="0" h="4810143" w="5848198">
                <a:moveTo>
                  <a:pt x="0" y="0"/>
                </a:moveTo>
                <a:lnTo>
                  <a:pt x="5848198" y="0"/>
                </a:lnTo>
                <a:lnTo>
                  <a:pt x="5848198" y="4810143"/>
                </a:lnTo>
                <a:lnTo>
                  <a:pt x="0" y="4810143"/>
                </a:lnTo>
                <a:lnTo>
                  <a:pt x="0" y="0"/>
                </a:lnTo>
                <a:close/>
              </a:path>
            </a:pathLst>
          </a:custGeom>
          <a:blipFill rotWithShape="1">
            <a:blip r:embed="rId3">
              <a:alphaModFix amt="56000"/>
            </a:blip>
            <a:stretch>
              <a:fillRect b="0" l="0" r="0" t="0"/>
            </a:stretch>
          </a:blipFill>
          <a:ln>
            <a:noFill/>
          </a:ln>
        </p:spPr>
      </p:sp>
      <p:sp>
        <p:nvSpPr>
          <p:cNvPr id="470" name="Google Shape;470;p39"/>
          <p:cNvSpPr/>
          <p:nvPr/>
        </p:nvSpPr>
        <p:spPr>
          <a:xfrm rot="8266139">
            <a:off x="397397" y="-1007734"/>
            <a:ext cx="5848198" cy="4810143"/>
          </a:xfrm>
          <a:custGeom>
            <a:rect b="b" l="l" r="r" t="t"/>
            <a:pathLst>
              <a:path extrusionOk="0" h="4810143" w="5848198">
                <a:moveTo>
                  <a:pt x="0" y="0"/>
                </a:moveTo>
                <a:lnTo>
                  <a:pt x="5848197" y="0"/>
                </a:lnTo>
                <a:lnTo>
                  <a:pt x="5848197" y="4810143"/>
                </a:lnTo>
                <a:lnTo>
                  <a:pt x="0" y="4810143"/>
                </a:lnTo>
                <a:lnTo>
                  <a:pt x="0" y="0"/>
                </a:lnTo>
                <a:close/>
              </a:path>
            </a:pathLst>
          </a:custGeom>
          <a:blipFill rotWithShape="1">
            <a:blip r:embed="rId3">
              <a:alphaModFix amt="34000"/>
            </a:blip>
            <a:stretch>
              <a:fillRect b="0" l="0" r="0" t="0"/>
            </a:stretch>
          </a:blipFill>
          <a:ln>
            <a:noFill/>
          </a:ln>
        </p:spPr>
      </p:sp>
      <p:sp>
        <p:nvSpPr>
          <p:cNvPr id="471" name="Google Shape;471;p39"/>
          <p:cNvSpPr/>
          <p:nvPr/>
        </p:nvSpPr>
        <p:spPr>
          <a:xfrm>
            <a:off x="13376043" y="2139194"/>
            <a:ext cx="1447134" cy="1259007"/>
          </a:xfrm>
          <a:custGeom>
            <a:rect b="b" l="l" r="r" t="t"/>
            <a:pathLst>
              <a:path extrusionOk="0" h="1259007" w="1447134">
                <a:moveTo>
                  <a:pt x="0" y="0"/>
                </a:moveTo>
                <a:lnTo>
                  <a:pt x="1447135" y="0"/>
                </a:lnTo>
                <a:lnTo>
                  <a:pt x="1447135" y="1259007"/>
                </a:lnTo>
                <a:lnTo>
                  <a:pt x="0" y="1259007"/>
                </a:lnTo>
                <a:lnTo>
                  <a:pt x="0" y="0"/>
                </a:lnTo>
                <a:close/>
              </a:path>
            </a:pathLst>
          </a:custGeom>
          <a:blipFill rotWithShape="1">
            <a:blip r:embed="rId4">
              <a:alphaModFix/>
            </a:blip>
            <a:stretch>
              <a:fillRect b="0" l="0" r="0" t="0"/>
            </a:stretch>
          </a:blipFill>
          <a:ln>
            <a:noFill/>
          </a:ln>
        </p:spPr>
      </p:sp>
      <p:sp>
        <p:nvSpPr>
          <p:cNvPr id="472" name="Google Shape;472;p39"/>
          <p:cNvSpPr/>
          <p:nvPr/>
        </p:nvSpPr>
        <p:spPr>
          <a:xfrm rot="-326975">
            <a:off x="2085153" y="3020811"/>
            <a:ext cx="1752512" cy="5699225"/>
          </a:xfrm>
          <a:custGeom>
            <a:rect b="b" l="l" r="r" t="t"/>
            <a:pathLst>
              <a:path extrusionOk="0" h="5699225" w="1752512">
                <a:moveTo>
                  <a:pt x="0" y="0"/>
                </a:moveTo>
                <a:lnTo>
                  <a:pt x="1752512" y="0"/>
                </a:lnTo>
                <a:lnTo>
                  <a:pt x="1752512" y="5699226"/>
                </a:lnTo>
                <a:lnTo>
                  <a:pt x="0" y="5699226"/>
                </a:lnTo>
                <a:lnTo>
                  <a:pt x="0" y="0"/>
                </a:lnTo>
                <a:close/>
              </a:path>
            </a:pathLst>
          </a:custGeom>
          <a:blipFill rotWithShape="1">
            <a:blip r:embed="rId5">
              <a:alphaModFix/>
            </a:blip>
            <a:stretch>
              <a:fillRect b="0" l="0" r="0" t="0"/>
            </a:stretch>
          </a:blipFill>
          <a:ln>
            <a:noFill/>
          </a:ln>
        </p:spPr>
      </p:sp>
      <p:sp>
        <p:nvSpPr>
          <p:cNvPr id="473" name="Google Shape;473;p39"/>
          <p:cNvSpPr txBox="1"/>
          <p:nvPr/>
        </p:nvSpPr>
        <p:spPr>
          <a:xfrm>
            <a:off x="2744379" y="555388"/>
            <a:ext cx="7325400" cy="2491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8094">
                <a:solidFill>
                  <a:srgbClr val="FFFFFF"/>
                </a:solidFill>
                <a:latin typeface="Londrina Solid"/>
                <a:ea typeface="Londrina Solid"/>
                <a:cs typeface="Londrina Solid"/>
                <a:sym typeface="Londrina Solid"/>
              </a:rPr>
              <a:t>Build the Student Instructions </a:t>
            </a:r>
            <a:endParaRPr/>
          </a:p>
        </p:txBody>
      </p:sp>
      <p:sp>
        <p:nvSpPr>
          <p:cNvPr id="474" name="Google Shape;474;p39"/>
          <p:cNvSpPr txBox="1"/>
          <p:nvPr/>
        </p:nvSpPr>
        <p:spPr>
          <a:xfrm>
            <a:off x="5350950" y="7943325"/>
            <a:ext cx="7138200" cy="762000"/>
          </a:xfrm>
          <a:prstGeom prst="rect">
            <a:avLst/>
          </a:prstGeom>
          <a:noFill/>
          <a:ln>
            <a:noFill/>
          </a:ln>
        </p:spPr>
        <p:txBody>
          <a:bodyPr anchorCtr="0" anchor="t" bIns="91425" lIns="91425" spcFirstLastPara="1" rIns="91425" wrap="square" tIns="91425">
            <a:spAutoFit/>
          </a:bodyPr>
          <a:lstStyle/>
          <a:p>
            <a:pPr indent="0" lvl="0" marL="0" rtl="0" algn="l">
              <a:lnSpc>
                <a:spcPct val="127272"/>
              </a:lnSpc>
              <a:spcBef>
                <a:spcPts val="600"/>
              </a:spcBef>
              <a:spcAft>
                <a:spcPts val="0"/>
              </a:spcAft>
              <a:buNone/>
            </a:pPr>
            <a:r>
              <a:rPr lang="en-US" sz="3750" u="sng">
                <a:solidFill>
                  <a:schemeClr val="hlink"/>
                </a:solidFill>
                <a:highlight>
                  <a:srgbClr val="FFFFFF"/>
                </a:highlight>
                <a:latin typeface="Roboto"/>
                <a:ea typeface="Roboto"/>
                <a:cs typeface="Roboto"/>
                <a:sym typeface="Roboto"/>
                <a:hlinkClick r:id="rId6"/>
              </a:rPr>
              <a:t>Student Instructions Script</a:t>
            </a:r>
            <a:endParaRPr sz="3750">
              <a:solidFill>
                <a:srgbClr val="1F1F1F"/>
              </a:solidFill>
              <a:highlight>
                <a:srgbClr val="FFFFFF"/>
              </a:highlight>
              <a:latin typeface="Roboto"/>
              <a:ea typeface="Roboto"/>
              <a:cs typeface="Roboto"/>
              <a:sym typeface="Roboto"/>
            </a:endParaRPr>
          </a:p>
        </p:txBody>
      </p:sp>
      <p:sp>
        <p:nvSpPr>
          <p:cNvPr id="475" name="Google Shape;475;p39"/>
          <p:cNvSpPr txBox="1"/>
          <p:nvPr/>
        </p:nvSpPr>
        <p:spPr>
          <a:xfrm>
            <a:off x="5458100" y="8941250"/>
            <a:ext cx="7722900" cy="10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u="sng">
                <a:solidFill>
                  <a:schemeClr val="hlink"/>
                </a:solidFill>
                <a:latin typeface="Calibri"/>
                <a:ea typeface="Calibri"/>
                <a:cs typeface="Calibri"/>
                <a:sym typeface="Calibri"/>
                <a:hlinkClick r:id="rId7"/>
              </a:rPr>
              <a:t>Surgical Technologist Student Instructions</a:t>
            </a:r>
            <a:endParaRPr sz="32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479" name="Shape 479"/>
        <p:cNvGrpSpPr/>
        <p:nvPr/>
      </p:nvGrpSpPr>
      <p:grpSpPr>
        <a:xfrm>
          <a:off x="0" y="0"/>
          <a:ext cx="0" cy="0"/>
          <a:chOff x="0" y="0"/>
          <a:chExt cx="0" cy="0"/>
        </a:xfrm>
      </p:grpSpPr>
      <p:grpSp>
        <p:nvGrpSpPr>
          <p:cNvPr id="480" name="Google Shape;480;p40"/>
          <p:cNvGrpSpPr/>
          <p:nvPr/>
        </p:nvGrpSpPr>
        <p:grpSpPr>
          <a:xfrm>
            <a:off x="1361814" y="2050446"/>
            <a:ext cx="7586161" cy="3876027"/>
            <a:chOff x="0" y="-38100"/>
            <a:chExt cx="1997988" cy="1020840"/>
          </a:xfrm>
        </p:grpSpPr>
        <p:sp>
          <p:nvSpPr>
            <p:cNvPr id="481" name="Google Shape;481;p40"/>
            <p:cNvSpPr/>
            <p:nvPr/>
          </p:nvSpPr>
          <p:spPr>
            <a:xfrm>
              <a:off x="0" y="0"/>
              <a:ext cx="1997988" cy="982740"/>
            </a:xfrm>
            <a:custGeom>
              <a:rect b="b" l="l" r="r" t="t"/>
              <a:pathLst>
                <a:path extrusionOk="0" h="982740" w="1997988">
                  <a:moveTo>
                    <a:pt x="102054" y="0"/>
                  </a:moveTo>
                  <a:lnTo>
                    <a:pt x="1895934" y="0"/>
                  </a:lnTo>
                  <a:cubicBezTo>
                    <a:pt x="1952297" y="0"/>
                    <a:pt x="1997988" y="45691"/>
                    <a:pt x="1997988" y="102054"/>
                  </a:cubicBezTo>
                  <a:lnTo>
                    <a:pt x="1997988" y="880687"/>
                  </a:lnTo>
                  <a:cubicBezTo>
                    <a:pt x="1997988" y="937049"/>
                    <a:pt x="1952297" y="982740"/>
                    <a:pt x="1895934" y="982740"/>
                  </a:cubicBezTo>
                  <a:lnTo>
                    <a:pt x="102054" y="982740"/>
                  </a:lnTo>
                  <a:cubicBezTo>
                    <a:pt x="45691" y="982740"/>
                    <a:pt x="0" y="937049"/>
                    <a:pt x="0" y="880687"/>
                  </a:cubicBezTo>
                  <a:lnTo>
                    <a:pt x="0" y="102054"/>
                  </a:lnTo>
                  <a:cubicBezTo>
                    <a:pt x="0" y="45691"/>
                    <a:pt x="45691" y="0"/>
                    <a:pt x="102054" y="0"/>
                  </a:cubicBezTo>
                  <a:close/>
                </a:path>
              </a:pathLst>
            </a:custGeom>
            <a:solidFill>
              <a:srgbClr val="674E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40"/>
            <p:cNvSpPr txBox="1"/>
            <p:nvPr/>
          </p:nvSpPr>
          <p:spPr>
            <a:xfrm>
              <a:off x="0" y="-38100"/>
              <a:ext cx="1997988" cy="1020840"/>
            </a:xfrm>
            <a:prstGeom prst="rect">
              <a:avLst/>
            </a:prstGeom>
            <a:solidFill>
              <a:srgbClr val="674EA7"/>
            </a:solid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3" name="Google Shape;483;p40"/>
          <p:cNvSpPr txBox="1"/>
          <p:nvPr/>
        </p:nvSpPr>
        <p:spPr>
          <a:xfrm>
            <a:off x="909301" y="420300"/>
            <a:ext cx="12083100" cy="1245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8094">
                <a:solidFill>
                  <a:srgbClr val="FFFFFF"/>
                </a:solidFill>
                <a:latin typeface="Londrina Solid"/>
                <a:ea typeface="Londrina Solid"/>
                <a:cs typeface="Londrina Solid"/>
                <a:sym typeface="Londrina Solid"/>
              </a:rPr>
              <a:t>The Finished Product </a:t>
            </a:r>
            <a:endParaRPr/>
          </a:p>
        </p:txBody>
      </p:sp>
      <p:sp>
        <p:nvSpPr>
          <p:cNvPr id="484" name="Google Shape;484;p40"/>
          <p:cNvSpPr/>
          <p:nvPr/>
        </p:nvSpPr>
        <p:spPr>
          <a:xfrm>
            <a:off x="11818613" y="7218466"/>
            <a:ext cx="5848198" cy="4810143"/>
          </a:xfrm>
          <a:custGeom>
            <a:rect b="b" l="l" r="r" t="t"/>
            <a:pathLst>
              <a:path extrusionOk="0" h="4810143" w="5848198">
                <a:moveTo>
                  <a:pt x="0" y="0"/>
                </a:moveTo>
                <a:lnTo>
                  <a:pt x="5848198" y="0"/>
                </a:lnTo>
                <a:lnTo>
                  <a:pt x="5848198" y="4810143"/>
                </a:lnTo>
                <a:lnTo>
                  <a:pt x="0" y="4810143"/>
                </a:lnTo>
                <a:lnTo>
                  <a:pt x="0" y="0"/>
                </a:lnTo>
                <a:close/>
              </a:path>
            </a:pathLst>
          </a:custGeom>
          <a:blipFill rotWithShape="1">
            <a:blip r:embed="rId3">
              <a:alphaModFix amt="67000"/>
            </a:blip>
            <a:stretch>
              <a:fillRect b="0" l="0" r="0" t="0"/>
            </a:stretch>
          </a:blipFill>
          <a:ln>
            <a:noFill/>
          </a:ln>
        </p:spPr>
      </p:sp>
      <p:sp>
        <p:nvSpPr>
          <p:cNvPr id="485" name="Google Shape;485;p40"/>
          <p:cNvSpPr/>
          <p:nvPr/>
        </p:nvSpPr>
        <p:spPr>
          <a:xfrm rot="8266139">
            <a:off x="7471492" y="-1753484"/>
            <a:ext cx="5848198" cy="4810143"/>
          </a:xfrm>
          <a:custGeom>
            <a:rect b="b" l="l" r="r" t="t"/>
            <a:pathLst>
              <a:path extrusionOk="0" h="4810143" w="5848198">
                <a:moveTo>
                  <a:pt x="0" y="0"/>
                </a:moveTo>
                <a:lnTo>
                  <a:pt x="5848198" y="0"/>
                </a:lnTo>
                <a:lnTo>
                  <a:pt x="5848198" y="4810142"/>
                </a:lnTo>
                <a:lnTo>
                  <a:pt x="0" y="4810142"/>
                </a:lnTo>
                <a:lnTo>
                  <a:pt x="0" y="0"/>
                </a:lnTo>
                <a:close/>
              </a:path>
            </a:pathLst>
          </a:custGeom>
          <a:blipFill rotWithShape="1">
            <a:blip r:embed="rId3">
              <a:alphaModFix amt="34000"/>
            </a:blip>
            <a:stretch>
              <a:fillRect b="0" l="0" r="0" t="0"/>
            </a:stretch>
          </a:blipFill>
          <a:ln>
            <a:noFill/>
          </a:ln>
        </p:spPr>
      </p:sp>
      <p:sp>
        <p:nvSpPr>
          <p:cNvPr id="486" name="Google Shape;486;p40"/>
          <p:cNvSpPr/>
          <p:nvPr/>
        </p:nvSpPr>
        <p:spPr>
          <a:xfrm>
            <a:off x="15331929" y="2647555"/>
            <a:ext cx="1447134" cy="1259007"/>
          </a:xfrm>
          <a:custGeom>
            <a:rect b="b" l="l" r="r" t="t"/>
            <a:pathLst>
              <a:path extrusionOk="0" h="1259007" w="1447134">
                <a:moveTo>
                  <a:pt x="0" y="0"/>
                </a:moveTo>
                <a:lnTo>
                  <a:pt x="1447135" y="0"/>
                </a:lnTo>
                <a:lnTo>
                  <a:pt x="1447135" y="1259007"/>
                </a:lnTo>
                <a:lnTo>
                  <a:pt x="0" y="1259007"/>
                </a:lnTo>
                <a:lnTo>
                  <a:pt x="0" y="0"/>
                </a:lnTo>
                <a:close/>
              </a:path>
            </a:pathLst>
          </a:custGeom>
          <a:blipFill rotWithShape="1">
            <a:blip r:embed="rId4">
              <a:alphaModFix/>
            </a:blip>
            <a:stretch>
              <a:fillRect b="0" l="0" r="0" t="0"/>
            </a:stretch>
          </a:blipFill>
          <a:ln>
            <a:noFill/>
          </a:ln>
        </p:spPr>
      </p:sp>
      <p:sp>
        <p:nvSpPr>
          <p:cNvPr id="487" name="Google Shape;487;p40"/>
          <p:cNvSpPr/>
          <p:nvPr/>
        </p:nvSpPr>
        <p:spPr>
          <a:xfrm rot="-296085">
            <a:off x="10145569" y="2355286"/>
            <a:ext cx="3755407" cy="4038072"/>
          </a:xfrm>
          <a:custGeom>
            <a:rect b="b" l="l" r="r" t="t"/>
            <a:pathLst>
              <a:path extrusionOk="0" h="4038072" w="3755407">
                <a:moveTo>
                  <a:pt x="0" y="0"/>
                </a:moveTo>
                <a:lnTo>
                  <a:pt x="3755407" y="0"/>
                </a:lnTo>
                <a:lnTo>
                  <a:pt x="3755407" y="4038072"/>
                </a:lnTo>
                <a:lnTo>
                  <a:pt x="0" y="4038072"/>
                </a:lnTo>
                <a:lnTo>
                  <a:pt x="0" y="0"/>
                </a:lnTo>
                <a:close/>
              </a:path>
            </a:pathLst>
          </a:custGeom>
          <a:blipFill rotWithShape="1">
            <a:blip r:embed="rId5">
              <a:alphaModFix/>
            </a:blip>
            <a:stretch>
              <a:fillRect b="0" l="0" r="0" t="0"/>
            </a:stretch>
          </a:blipFill>
          <a:ln>
            <a:noFill/>
          </a:ln>
        </p:spPr>
      </p:sp>
      <p:sp>
        <p:nvSpPr>
          <p:cNvPr id="488" name="Google Shape;488;p40"/>
          <p:cNvSpPr/>
          <p:nvPr/>
        </p:nvSpPr>
        <p:spPr>
          <a:xfrm flipH="1" rot="663227">
            <a:off x="14558702" y="5161066"/>
            <a:ext cx="1399032" cy="4114800"/>
          </a:xfrm>
          <a:custGeom>
            <a:rect b="b" l="l" r="r" t="t"/>
            <a:pathLst>
              <a:path extrusionOk="0" h="4114800" w="1399032">
                <a:moveTo>
                  <a:pt x="1399032" y="0"/>
                </a:moveTo>
                <a:lnTo>
                  <a:pt x="0" y="0"/>
                </a:lnTo>
                <a:lnTo>
                  <a:pt x="0" y="4114800"/>
                </a:lnTo>
                <a:lnTo>
                  <a:pt x="1399032" y="4114800"/>
                </a:lnTo>
                <a:lnTo>
                  <a:pt x="1399032" y="0"/>
                </a:lnTo>
                <a:close/>
              </a:path>
            </a:pathLst>
          </a:custGeom>
          <a:blipFill rotWithShape="1">
            <a:blip r:embed="rId6">
              <a:alphaModFix/>
            </a:blip>
            <a:stretch>
              <a:fillRect b="0" l="0" r="0" t="0"/>
            </a:stretch>
          </a:blipFill>
          <a:ln>
            <a:noFill/>
          </a:ln>
        </p:spPr>
      </p:sp>
      <p:sp>
        <p:nvSpPr>
          <p:cNvPr id="489" name="Google Shape;489;p40"/>
          <p:cNvSpPr txBox="1"/>
          <p:nvPr/>
        </p:nvSpPr>
        <p:spPr>
          <a:xfrm>
            <a:off x="2236413" y="2348493"/>
            <a:ext cx="5679600" cy="43497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1200"/>
              </a:spcBef>
              <a:spcAft>
                <a:spcPts val="0"/>
              </a:spcAft>
              <a:buClr>
                <a:schemeClr val="dk1"/>
              </a:buClr>
              <a:buSzPts val="1100"/>
              <a:buFont typeface="Arial"/>
              <a:buNone/>
            </a:pPr>
            <a:r>
              <a:rPr lang="en-US" sz="2791">
                <a:solidFill>
                  <a:srgbClr val="FFFFFF"/>
                </a:solidFill>
                <a:latin typeface="Calibri"/>
                <a:ea typeface="Calibri"/>
                <a:cs typeface="Calibri"/>
                <a:sym typeface="Calibri"/>
              </a:rPr>
              <a:t>You should have:</a:t>
            </a:r>
            <a:endParaRPr sz="2791">
              <a:solidFill>
                <a:srgbClr val="FFFFFF"/>
              </a:solidFill>
              <a:latin typeface="Calibri"/>
              <a:ea typeface="Calibri"/>
              <a:cs typeface="Calibri"/>
              <a:sym typeface="Calibri"/>
            </a:endParaRPr>
          </a:p>
          <a:p>
            <a:pPr indent="-298450" lvl="0" marL="457200" rtl="0" algn="l">
              <a:lnSpc>
                <a:spcPct val="115000"/>
              </a:lnSpc>
              <a:spcBef>
                <a:spcPts val="1200"/>
              </a:spcBef>
              <a:spcAft>
                <a:spcPts val="0"/>
              </a:spcAft>
              <a:buClr>
                <a:schemeClr val="dk1"/>
              </a:buClr>
              <a:buSzPts val="1100"/>
              <a:buChar char="●"/>
            </a:pPr>
            <a:r>
              <a:rPr lang="en-US" sz="2791">
                <a:solidFill>
                  <a:srgbClr val="FFFFFF"/>
                </a:solidFill>
                <a:latin typeface="Calibri"/>
                <a:ea typeface="Calibri"/>
                <a:cs typeface="Calibri"/>
                <a:sym typeface="Calibri"/>
              </a:rPr>
              <a:t>Six laminated rubrics</a:t>
            </a:r>
            <a:endParaRPr sz="2791">
              <a:solidFill>
                <a:srgbClr val="FFFFFF"/>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Char char="●"/>
            </a:pPr>
            <a:r>
              <a:rPr lang="en-US" sz="2791">
                <a:solidFill>
                  <a:srgbClr val="FFFFFF"/>
                </a:solidFill>
                <a:latin typeface="Calibri"/>
                <a:ea typeface="Calibri"/>
                <a:cs typeface="Calibri"/>
                <a:sym typeface="Calibri"/>
              </a:rPr>
              <a:t>Six labeled bags</a:t>
            </a:r>
            <a:endParaRPr sz="2791">
              <a:solidFill>
                <a:srgbClr val="FFFFFF"/>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Char char="●"/>
            </a:pPr>
            <a:r>
              <a:rPr lang="en-US" sz="2791">
                <a:solidFill>
                  <a:srgbClr val="FFFFFF"/>
                </a:solidFill>
                <a:latin typeface="Calibri"/>
                <a:ea typeface="Calibri"/>
                <a:cs typeface="Calibri"/>
                <a:sym typeface="Calibri"/>
              </a:rPr>
              <a:t>Equipment organized</a:t>
            </a:r>
            <a:endParaRPr sz="2791">
              <a:solidFill>
                <a:srgbClr val="FFFFFF"/>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Char char="●"/>
            </a:pPr>
            <a:r>
              <a:rPr lang="en-US" sz="2791">
                <a:solidFill>
                  <a:srgbClr val="FFFFFF"/>
                </a:solidFill>
                <a:latin typeface="Calibri"/>
                <a:ea typeface="Calibri"/>
                <a:cs typeface="Calibri"/>
                <a:sym typeface="Calibri"/>
              </a:rPr>
              <a:t>Student instruction sheets (Docs)</a:t>
            </a:r>
            <a:endParaRPr sz="2791">
              <a:solidFill>
                <a:srgbClr val="FFFFFF"/>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Char char="●"/>
            </a:pPr>
            <a:r>
              <a:rPr lang="en-US" sz="2791">
                <a:solidFill>
                  <a:srgbClr val="FFFFFF"/>
                </a:solidFill>
                <a:latin typeface="Calibri"/>
                <a:ea typeface="Calibri"/>
                <a:cs typeface="Calibri"/>
                <a:sym typeface="Calibri"/>
              </a:rPr>
              <a:t>Video resources</a:t>
            </a:r>
            <a:endParaRPr sz="2791">
              <a:solidFill>
                <a:srgbClr val="FFFFFF"/>
              </a:solidFill>
              <a:latin typeface="Calibri"/>
              <a:ea typeface="Calibri"/>
              <a:cs typeface="Calibri"/>
              <a:sym typeface="Calibri"/>
            </a:endParaRPr>
          </a:p>
          <a:p>
            <a:pPr indent="0" lvl="0" marL="457200" rtl="0" algn="l">
              <a:lnSpc>
                <a:spcPct val="115000"/>
              </a:lnSpc>
              <a:spcBef>
                <a:spcPts val="1200"/>
              </a:spcBef>
              <a:spcAft>
                <a:spcPts val="0"/>
              </a:spcAft>
              <a:buNone/>
            </a:pPr>
            <a:r>
              <a:t/>
            </a:r>
            <a:endParaRPr sz="2791">
              <a:solidFill>
                <a:srgbClr val="FFFFFF"/>
              </a:solidFill>
              <a:latin typeface="Calibri"/>
              <a:ea typeface="Calibri"/>
              <a:cs typeface="Calibri"/>
              <a:sym typeface="Calibri"/>
            </a:endParaRPr>
          </a:p>
          <a:p>
            <a:pPr indent="0" lvl="0" marL="0" marR="0" rtl="0" algn="ctr">
              <a:lnSpc>
                <a:spcPct val="120028"/>
              </a:lnSpc>
              <a:spcBef>
                <a:spcPts val="1200"/>
              </a:spcBef>
              <a:spcAft>
                <a:spcPts val="0"/>
              </a:spcAft>
              <a:buNone/>
            </a:pPr>
            <a:r>
              <a:t/>
            </a:r>
            <a:endParaRPr sz="2791">
              <a:solidFill>
                <a:srgbClr val="FFFFFF"/>
              </a:solidFill>
              <a:latin typeface="Calibri"/>
              <a:ea typeface="Calibri"/>
              <a:cs typeface="Calibri"/>
              <a:sym typeface="Calibri"/>
            </a:endParaRPr>
          </a:p>
        </p:txBody>
      </p:sp>
      <p:sp>
        <p:nvSpPr>
          <p:cNvPr id="490" name="Google Shape;490;p40"/>
          <p:cNvSpPr txBox="1"/>
          <p:nvPr/>
        </p:nvSpPr>
        <p:spPr>
          <a:xfrm>
            <a:off x="609450" y="6547400"/>
            <a:ext cx="12682800" cy="230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6894">
                <a:solidFill>
                  <a:schemeClr val="lt1"/>
                </a:solidFill>
                <a:latin typeface="Londrina Solid"/>
                <a:ea typeface="Londrina Solid"/>
                <a:cs typeface="Londrina Solid"/>
                <a:sym typeface="Londrina Solid"/>
              </a:rPr>
              <a:t>Could you take this exact process and build a Dentistry kit?</a:t>
            </a:r>
            <a:endParaRPr sz="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EBFCB"/>
        </a:solidFill>
      </p:bgPr>
    </p:bg>
    <p:spTree>
      <p:nvGrpSpPr>
        <p:cNvPr id="119" name="Shape 119"/>
        <p:cNvGrpSpPr/>
        <p:nvPr/>
      </p:nvGrpSpPr>
      <p:grpSpPr>
        <a:xfrm>
          <a:off x="0" y="0"/>
          <a:ext cx="0" cy="0"/>
          <a:chOff x="0" y="0"/>
          <a:chExt cx="0" cy="0"/>
        </a:xfrm>
      </p:grpSpPr>
      <p:sp>
        <p:nvSpPr>
          <p:cNvPr id="120" name="Google Shape;120;p15"/>
          <p:cNvSpPr/>
          <p:nvPr/>
        </p:nvSpPr>
        <p:spPr>
          <a:xfrm rot="8264157">
            <a:off x="7472081" y="-1751144"/>
            <a:ext cx="5847778" cy="4809797"/>
          </a:xfrm>
          <a:custGeom>
            <a:rect b="b" l="l" r="r" t="t"/>
            <a:pathLst>
              <a:path extrusionOk="0" h="4810143" w="5848198">
                <a:moveTo>
                  <a:pt x="0" y="0"/>
                </a:moveTo>
                <a:lnTo>
                  <a:pt x="5848198" y="0"/>
                </a:lnTo>
                <a:lnTo>
                  <a:pt x="5848198" y="4810142"/>
                </a:lnTo>
                <a:lnTo>
                  <a:pt x="0" y="4810142"/>
                </a:lnTo>
                <a:lnTo>
                  <a:pt x="0" y="0"/>
                </a:lnTo>
                <a:close/>
              </a:path>
            </a:pathLst>
          </a:custGeom>
          <a:blipFill rotWithShape="1">
            <a:blip r:embed="rId3">
              <a:alphaModFix amt="34000"/>
            </a:blip>
            <a:stretch>
              <a:fillRect b="0" l="0" r="0" t="0"/>
            </a:stretch>
          </a:blipFill>
          <a:ln>
            <a:noFill/>
          </a:ln>
        </p:spPr>
      </p:sp>
      <p:pic>
        <p:nvPicPr>
          <p:cNvPr id="121" name="Google Shape;121;p15" title="Design with Background Removed (1).png"/>
          <p:cNvPicPr preferRelativeResize="0"/>
          <p:nvPr/>
        </p:nvPicPr>
        <p:blipFill>
          <a:blip r:embed="rId4">
            <a:alphaModFix/>
          </a:blip>
          <a:stretch>
            <a:fillRect/>
          </a:stretch>
        </p:blipFill>
        <p:spPr>
          <a:xfrm>
            <a:off x="6369778" y="750657"/>
            <a:ext cx="12610273" cy="7204076"/>
          </a:xfrm>
          <a:prstGeom prst="rect">
            <a:avLst/>
          </a:prstGeom>
          <a:noFill/>
          <a:ln>
            <a:noFill/>
          </a:ln>
        </p:spPr>
      </p:pic>
      <p:grpSp>
        <p:nvGrpSpPr>
          <p:cNvPr id="122" name="Google Shape;122;p15"/>
          <p:cNvGrpSpPr/>
          <p:nvPr/>
        </p:nvGrpSpPr>
        <p:grpSpPr>
          <a:xfrm>
            <a:off x="448600" y="2343649"/>
            <a:ext cx="7586206" cy="7660221"/>
            <a:chOff x="0" y="-38100"/>
            <a:chExt cx="1998000" cy="1020900"/>
          </a:xfrm>
        </p:grpSpPr>
        <p:sp>
          <p:nvSpPr>
            <p:cNvPr id="123" name="Google Shape;123;p15"/>
            <p:cNvSpPr/>
            <p:nvPr/>
          </p:nvSpPr>
          <p:spPr>
            <a:xfrm>
              <a:off x="0" y="0"/>
              <a:ext cx="1997988" cy="982740"/>
            </a:xfrm>
            <a:custGeom>
              <a:rect b="b" l="l" r="r" t="t"/>
              <a:pathLst>
                <a:path extrusionOk="0" h="982740" w="1997988">
                  <a:moveTo>
                    <a:pt x="102054" y="0"/>
                  </a:moveTo>
                  <a:lnTo>
                    <a:pt x="1895934" y="0"/>
                  </a:lnTo>
                  <a:cubicBezTo>
                    <a:pt x="1952297" y="0"/>
                    <a:pt x="1997988" y="45691"/>
                    <a:pt x="1997988" y="102054"/>
                  </a:cubicBezTo>
                  <a:lnTo>
                    <a:pt x="1997988" y="880687"/>
                  </a:lnTo>
                  <a:cubicBezTo>
                    <a:pt x="1997988" y="937049"/>
                    <a:pt x="1952297" y="982740"/>
                    <a:pt x="1895934" y="982740"/>
                  </a:cubicBezTo>
                  <a:lnTo>
                    <a:pt x="102054" y="982740"/>
                  </a:lnTo>
                  <a:cubicBezTo>
                    <a:pt x="45691" y="982740"/>
                    <a:pt x="0" y="937049"/>
                    <a:pt x="0" y="880687"/>
                  </a:cubicBezTo>
                  <a:lnTo>
                    <a:pt x="0" y="102054"/>
                  </a:lnTo>
                  <a:cubicBezTo>
                    <a:pt x="0" y="45691"/>
                    <a:pt x="45691" y="0"/>
                    <a:pt x="102054" y="0"/>
                  </a:cubicBezTo>
                  <a:close/>
                </a:path>
              </a:pathLst>
            </a:custGeom>
            <a:solidFill>
              <a:srgbClr val="0097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5"/>
            <p:cNvSpPr txBox="1"/>
            <p:nvPr/>
          </p:nvSpPr>
          <p:spPr>
            <a:xfrm>
              <a:off x="0" y="-38100"/>
              <a:ext cx="1998000" cy="1020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5" name="Google Shape;125;p15"/>
          <p:cNvSpPr txBox="1"/>
          <p:nvPr/>
        </p:nvSpPr>
        <p:spPr>
          <a:xfrm>
            <a:off x="894052" y="451775"/>
            <a:ext cx="13860000" cy="1245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8094">
                <a:solidFill>
                  <a:srgbClr val="FFFFFF"/>
                </a:solidFill>
                <a:latin typeface="Londrina Solid"/>
                <a:ea typeface="Londrina Solid"/>
                <a:cs typeface="Londrina Solid"/>
                <a:sym typeface="Londrina Solid"/>
              </a:rPr>
              <a:t>What is Pathways 2 Tomorrow? </a:t>
            </a:r>
            <a:endParaRPr/>
          </a:p>
        </p:txBody>
      </p:sp>
      <p:sp>
        <p:nvSpPr>
          <p:cNvPr id="126" name="Google Shape;126;p15"/>
          <p:cNvSpPr/>
          <p:nvPr/>
        </p:nvSpPr>
        <p:spPr>
          <a:xfrm>
            <a:off x="11818613" y="7218466"/>
            <a:ext cx="5848198" cy="4810143"/>
          </a:xfrm>
          <a:custGeom>
            <a:rect b="b" l="l" r="r" t="t"/>
            <a:pathLst>
              <a:path extrusionOk="0" h="4810143" w="5848198">
                <a:moveTo>
                  <a:pt x="0" y="0"/>
                </a:moveTo>
                <a:lnTo>
                  <a:pt x="5848198" y="0"/>
                </a:lnTo>
                <a:lnTo>
                  <a:pt x="5848198" y="4810143"/>
                </a:lnTo>
                <a:lnTo>
                  <a:pt x="0" y="4810143"/>
                </a:lnTo>
                <a:lnTo>
                  <a:pt x="0" y="0"/>
                </a:lnTo>
                <a:close/>
              </a:path>
            </a:pathLst>
          </a:custGeom>
          <a:blipFill rotWithShape="1">
            <a:blip r:embed="rId3">
              <a:alphaModFix amt="67000"/>
            </a:blip>
            <a:stretch>
              <a:fillRect b="0" l="0" r="0" t="0"/>
            </a:stretch>
          </a:blipFill>
          <a:ln>
            <a:noFill/>
          </a:ln>
        </p:spPr>
      </p:sp>
      <p:sp>
        <p:nvSpPr>
          <p:cNvPr id="127" name="Google Shape;127;p15"/>
          <p:cNvSpPr/>
          <p:nvPr/>
        </p:nvSpPr>
        <p:spPr>
          <a:xfrm>
            <a:off x="15740904" y="649930"/>
            <a:ext cx="1447134" cy="1259007"/>
          </a:xfrm>
          <a:custGeom>
            <a:rect b="b" l="l" r="r" t="t"/>
            <a:pathLst>
              <a:path extrusionOk="0" h="1259007" w="1447134">
                <a:moveTo>
                  <a:pt x="0" y="0"/>
                </a:moveTo>
                <a:lnTo>
                  <a:pt x="1447135" y="0"/>
                </a:lnTo>
                <a:lnTo>
                  <a:pt x="1447135" y="1259007"/>
                </a:lnTo>
                <a:lnTo>
                  <a:pt x="0" y="1259007"/>
                </a:lnTo>
                <a:lnTo>
                  <a:pt x="0" y="0"/>
                </a:lnTo>
                <a:close/>
              </a:path>
            </a:pathLst>
          </a:custGeom>
          <a:blipFill rotWithShape="1">
            <a:blip r:embed="rId5">
              <a:alphaModFix/>
            </a:blip>
            <a:stretch>
              <a:fillRect b="0" l="0" r="0" t="0"/>
            </a:stretch>
          </a:blipFill>
          <a:ln>
            <a:noFill/>
          </a:ln>
        </p:spPr>
      </p:sp>
      <p:sp>
        <p:nvSpPr>
          <p:cNvPr id="128" name="Google Shape;128;p15"/>
          <p:cNvSpPr txBox="1"/>
          <p:nvPr/>
        </p:nvSpPr>
        <p:spPr>
          <a:xfrm>
            <a:off x="894050" y="3203438"/>
            <a:ext cx="6952500" cy="6192300"/>
          </a:xfrm>
          <a:prstGeom prst="rect">
            <a:avLst/>
          </a:prstGeom>
          <a:noFill/>
          <a:ln>
            <a:noFill/>
          </a:ln>
        </p:spPr>
        <p:txBody>
          <a:bodyPr anchorCtr="0" anchor="t" bIns="0" lIns="0" spcFirstLastPara="1" rIns="0" wrap="square" tIns="0">
            <a:spAutoFit/>
          </a:bodyPr>
          <a:lstStyle/>
          <a:p>
            <a:pPr indent="-412750" lvl="0" marL="457200" rtl="0" algn="l">
              <a:lnSpc>
                <a:spcPct val="120028"/>
              </a:lnSpc>
              <a:spcBef>
                <a:spcPts val="0"/>
              </a:spcBef>
              <a:spcAft>
                <a:spcPts val="0"/>
              </a:spcAft>
              <a:buSzPts val="2900"/>
              <a:buChar char="●"/>
            </a:pPr>
            <a:r>
              <a:rPr b="1" lang="en-US" sz="2900"/>
              <a:t>Health Science Academy model</a:t>
            </a:r>
            <a:endParaRPr b="1" sz="2900"/>
          </a:p>
          <a:p>
            <a:pPr indent="0" lvl="0" marL="457200" rtl="0" algn="l">
              <a:lnSpc>
                <a:spcPct val="120028"/>
              </a:lnSpc>
              <a:spcBef>
                <a:spcPts val="0"/>
              </a:spcBef>
              <a:spcAft>
                <a:spcPts val="0"/>
              </a:spcAft>
              <a:buNone/>
            </a:pPr>
            <a:r>
              <a:t/>
            </a:r>
            <a:endParaRPr b="1" sz="2900"/>
          </a:p>
          <a:p>
            <a:pPr indent="-412750" lvl="0" marL="457200" rtl="0" algn="l">
              <a:lnSpc>
                <a:spcPct val="120028"/>
              </a:lnSpc>
              <a:spcBef>
                <a:spcPts val="0"/>
              </a:spcBef>
              <a:spcAft>
                <a:spcPts val="0"/>
              </a:spcAft>
              <a:buSzPts val="2900"/>
              <a:buChar char="●"/>
            </a:pPr>
            <a:r>
              <a:rPr b="1" lang="en-US" sz="2900"/>
              <a:t>Multiple partner schools &amp; ESU 2</a:t>
            </a:r>
            <a:endParaRPr b="1" sz="2900"/>
          </a:p>
          <a:p>
            <a:pPr indent="0" lvl="0" marL="457200" rtl="0" algn="l">
              <a:lnSpc>
                <a:spcPct val="120028"/>
              </a:lnSpc>
              <a:spcBef>
                <a:spcPts val="0"/>
              </a:spcBef>
              <a:spcAft>
                <a:spcPts val="0"/>
              </a:spcAft>
              <a:buNone/>
            </a:pPr>
            <a:r>
              <a:t/>
            </a:r>
            <a:endParaRPr b="1" sz="2900"/>
          </a:p>
          <a:p>
            <a:pPr indent="-387350" lvl="0" marL="457200" rtl="0" algn="l">
              <a:lnSpc>
                <a:spcPct val="120028"/>
              </a:lnSpc>
              <a:spcBef>
                <a:spcPts val="0"/>
              </a:spcBef>
              <a:spcAft>
                <a:spcPts val="0"/>
              </a:spcAft>
              <a:buSzPts val="2500"/>
              <a:buChar char="●"/>
            </a:pPr>
            <a:r>
              <a:rPr b="1" lang="en-US" sz="2500"/>
              <a:t>Northeast Community College partnership</a:t>
            </a:r>
            <a:endParaRPr b="1" sz="2500"/>
          </a:p>
          <a:p>
            <a:pPr indent="0" lvl="0" marL="457200" rtl="0" algn="l">
              <a:lnSpc>
                <a:spcPct val="120028"/>
              </a:lnSpc>
              <a:spcBef>
                <a:spcPts val="0"/>
              </a:spcBef>
              <a:spcAft>
                <a:spcPts val="0"/>
              </a:spcAft>
              <a:buNone/>
            </a:pPr>
            <a:r>
              <a:t/>
            </a:r>
            <a:endParaRPr b="1" sz="2500"/>
          </a:p>
          <a:p>
            <a:pPr indent="-412750" lvl="0" marL="457200" rtl="0" algn="l">
              <a:lnSpc>
                <a:spcPct val="120028"/>
              </a:lnSpc>
              <a:spcBef>
                <a:spcPts val="0"/>
              </a:spcBef>
              <a:spcAft>
                <a:spcPts val="0"/>
              </a:spcAft>
              <a:buSzPts val="2900"/>
              <a:buChar char="●"/>
            </a:pPr>
            <a:r>
              <a:rPr b="1" lang="en-US" sz="2900"/>
              <a:t>Wayne State partnership</a:t>
            </a:r>
            <a:endParaRPr b="1" sz="2900"/>
          </a:p>
          <a:p>
            <a:pPr indent="0" lvl="0" marL="457200" rtl="0" algn="l">
              <a:lnSpc>
                <a:spcPct val="120028"/>
              </a:lnSpc>
              <a:spcBef>
                <a:spcPts val="0"/>
              </a:spcBef>
              <a:spcAft>
                <a:spcPts val="0"/>
              </a:spcAft>
              <a:buNone/>
            </a:pPr>
            <a:r>
              <a:t/>
            </a:r>
            <a:endParaRPr b="1" sz="2900"/>
          </a:p>
          <a:p>
            <a:pPr indent="-412750" lvl="0" marL="457200" rtl="0" algn="l">
              <a:lnSpc>
                <a:spcPct val="120028"/>
              </a:lnSpc>
              <a:spcBef>
                <a:spcPts val="0"/>
              </a:spcBef>
              <a:spcAft>
                <a:spcPts val="0"/>
              </a:spcAft>
              <a:buSzPts val="2900"/>
              <a:buChar char="●"/>
            </a:pPr>
            <a:r>
              <a:rPr b="1" lang="en-US" sz="2900"/>
              <a:t>Franciscan Healthcare and Pender</a:t>
            </a:r>
            <a:endParaRPr b="1" sz="2900"/>
          </a:p>
          <a:p>
            <a:pPr indent="0" lvl="0" marL="457200" rtl="0" algn="l">
              <a:lnSpc>
                <a:spcPct val="120028"/>
              </a:lnSpc>
              <a:spcBef>
                <a:spcPts val="0"/>
              </a:spcBef>
              <a:spcAft>
                <a:spcPts val="0"/>
              </a:spcAft>
              <a:buNone/>
            </a:pPr>
            <a:r>
              <a:rPr b="1" lang="en-US" sz="2900"/>
              <a:t>Community Hospital partnership</a:t>
            </a:r>
            <a:endParaRPr b="1" sz="2900"/>
          </a:p>
          <a:p>
            <a:pPr indent="0" lvl="0" marL="457200" rtl="0" algn="l">
              <a:lnSpc>
                <a:spcPct val="120028"/>
              </a:lnSpc>
              <a:spcBef>
                <a:spcPts val="0"/>
              </a:spcBef>
              <a:spcAft>
                <a:spcPts val="0"/>
              </a:spcAft>
              <a:buNone/>
            </a:pPr>
            <a:r>
              <a:t/>
            </a:r>
            <a:endParaRPr b="1" sz="2900"/>
          </a:p>
          <a:p>
            <a:pPr indent="-412750" lvl="0" marL="457200" rtl="0" algn="l">
              <a:lnSpc>
                <a:spcPct val="120028"/>
              </a:lnSpc>
              <a:spcBef>
                <a:spcPts val="0"/>
              </a:spcBef>
              <a:spcAft>
                <a:spcPts val="0"/>
              </a:spcAft>
              <a:buSzPts val="2900"/>
              <a:buChar char="●"/>
            </a:pPr>
            <a:r>
              <a:rPr b="1" lang="en-US" sz="2900"/>
              <a:t>Job shadows throughout the region</a:t>
            </a:r>
            <a:endParaRPr b="1" sz="2900"/>
          </a:p>
        </p:txBody>
      </p:sp>
      <p:sp>
        <p:nvSpPr>
          <p:cNvPr id="129" name="Google Shape;129;p15"/>
          <p:cNvSpPr txBox="1"/>
          <p:nvPr/>
        </p:nvSpPr>
        <p:spPr>
          <a:xfrm>
            <a:off x="9500525" y="8163550"/>
            <a:ext cx="7786200" cy="193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2000">
                <a:solidFill>
                  <a:schemeClr val="dk1"/>
                </a:solidFill>
              </a:rPr>
              <a:t>P2T also includes pathways in…Welding, Building Trades, Education, Computer Science, Commercial Driver's License (CDL) and </a:t>
            </a:r>
            <a:r>
              <a:rPr b="1" i="1" lang="en-US" sz="2000">
                <a:solidFill>
                  <a:schemeClr val="dk1"/>
                </a:solidFill>
              </a:rPr>
              <a:t>Exploring Agriculture as a Future Pathway</a:t>
            </a:r>
            <a:endParaRPr b="1" i="1" sz="2000">
              <a:solidFill>
                <a:schemeClr val="dk1"/>
              </a:solidFill>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xEl>
                                              <p:pRg end="11" st="1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EBFCB"/>
        </a:solidFill>
      </p:bgPr>
    </p:bg>
    <p:spTree>
      <p:nvGrpSpPr>
        <p:cNvPr id="133" name="Shape 133"/>
        <p:cNvGrpSpPr/>
        <p:nvPr/>
      </p:nvGrpSpPr>
      <p:grpSpPr>
        <a:xfrm>
          <a:off x="0" y="0"/>
          <a:ext cx="0" cy="0"/>
          <a:chOff x="0" y="0"/>
          <a:chExt cx="0" cy="0"/>
        </a:xfrm>
      </p:grpSpPr>
      <p:sp>
        <p:nvSpPr>
          <p:cNvPr id="134" name="Google Shape;134;p16"/>
          <p:cNvSpPr txBox="1"/>
          <p:nvPr/>
        </p:nvSpPr>
        <p:spPr>
          <a:xfrm>
            <a:off x="1664798" y="523714"/>
            <a:ext cx="7325400" cy="1245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8094">
                <a:solidFill>
                  <a:srgbClr val="FFFFFF"/>
                </a:solidFill>
                <a:latin typeface="Londrina Solid"/>
                <a:ea typeface="Londrina Solid"/>
                <a:cs typeface="Londrina Solid"/>
                <a:sym typeface="Londrina Solid"/>
              </a:rPr>
              <a:t>The Problem </a:t>
            </a:r>
            <a:endParaRPr/>
          </a:p>
        </p:txBody>
      </p:sp>
      <p:sp>
        <p:nvSpPr>
          <p:cNvPr id="135" name="Google Shape;135;p16"/>
          <p:cNvSpPr/>
          <p:nvPr/>
        </p:nvSpPr>
        <p:spPr>
          <a:xfrm>
            <a:off x="11818613" y="7218466"/>
            <a:ext cx="5848198" cy="4810143"/>
          </a:xfrm>
          <a:custGeom>
            <a:rect b="b" l="l" r="r" t="t"/>
            <a:pathLst>
              <a:path extrusionOk="0" h="4810143" w="5848198">
                <a:moveTo>
                  <a:pt x="0" y="0"/>
                </a:moveTo>
                <a:lnTo>
                  <a:pt x="5848198" y="0"/>
                </a:lnTo>
                <a:lnTo>
                  <a:pt x="5848198" y="4810143"/>
                </a:lnTo>
                <a:lnTo>
                  <a:pt x="0" y="4810143"/>
                </a:lnTo>
                <a:lnTo>
                  <a:pt x="0" y="0"/>
                </a:lnTo>
                <a:close/>
              </a:path>
            </a:pathLst>
          </a:custGeom>
          <a:blipFill rotWithShape="1">
            <a:blip r:embed="rId3">
              <a:alphaModFix amt="67000"/>
            </a:blip>
            <a:stretch>
              <a:fillRect b="0" l="0" r="0" t="0"/>
            </a:stretch>
          </a:blipFill>
          <a:ln>
            <a:noFill/>
          </a:ln>
        </p:spPr>
      </p:sp>
      <p:sp>
        <p:nvSpPr>
          <p:cNvPr id="136" name="Google Shape;136;p16"/>
          <p:cNvSpPr/>
          <p:nvPr/>
        </p:nvSpPr>
        <p:spPr>
          <a:xfrm rot="8264157">
            <a:off x="7393431" y="-1751144"/>
            <a:ext cx="5847778" cy="4809797"/>
          </a:xfrm>
          <a:custGeom>
            <a:rect b="b" l="l" r="r" t="t"/>
            <a:pathLst>
              <a:path extrusionOk="0" h="4810143" w="5848198">
                <a:moveTo>
                  <a:pt x="0" y="0"/>
                </a:moveTo>
                <a:lnTo>
                  <a:pt x="5848198" y="0"/>
                </a:lnTo>
                <a:lnTo>
                  <a:pt x="5848198" y="4810142"/>
                </a:lnTo>
                <a:lnTo>
                  <a:pt x="0" y="4810142"/>
                </a:lnTo>
                <a:lnTo>
                  <a:pt x="0" y="0"/>
                </a:lnTo>
                <a:close/>
              </a:path>
            </a:pathLst>
          </a:custGeom>
          <a:blipFill rotWithShape="1">
            <a:blip r:embed="rId3">
              <a:alphaModFix amt="34000"/>
            </a:blip>
            <a:stretch>
              <a:fillRect b="0" l="0" r="0" t="0"/>
            </a:stretch>
          </a:blipFill>
          <a:ln>
            <a:noFill/>
          </a:ln>
        </p:spPr>
      </p:sp>
      <p:sp>
        <p:nvSpPr>
          <p:cNvPr id="137" name="Google Shape;137;p16"/>
          <p:cNvSpPr/>
          <p:nvPr/>
        </p:nvSpPr>
        <p:spPr>
          <a:xfrm>
            <a:off x="12044479" y="4928305"/>
            <a:ext cx="1447134" cy="1259007"/>
          </a:xfrm>
          <a:custGeom>
            <a:rect b="b" l="l" r="r" t="t"/>
            <a:pathLst>
              <a:path extrusionOk="0" h="1259007" w="1447134">
                <a:moveTo>
                  <a:pt x="0" y="0"/>
                </a:moveTo>
                <a:lnTo>
                  <a:pt x="1447135" y="0"/>
                </a:lnTo>
                <a:lnTo>
                  <a:pt x="1447135" y="1259007"/>
                </a:lnTo>
                <a:lnTo>
                  <a:pt x="0" y="1259007"/>
                </a:lnTo>
                <a:lnTo>
                  <a:pt x="0" y="0"/>
                </a:lnTo>
                <a:close/>
              </a:path>
            </a:pathLst>
          </a:custGeom>
          <a:blipFill rotWithShape="1">
            <a:blip r:embed="rId4">
              <a:alphaModFix/>
            </a:blip>
            <a:stretch>
              <a:fillRect b="0" l="0" r="0" t="0"/>
            </a:stretch>
          </a:blipFill>
          <a:ln>
            <a:noFill/>
          </a:ln>
        </p:spPr>
      </p:sp>
      <p:sp>
        <p:nvSpPr>
          <p:cNvPr id="138" name="Google Shape;138;p16"/>
          <p:cNvSpPr txBox="1"/>
          <p:nvPr/>
        </p:nvSpPr>
        <p:spPr>
          <a:xfrm>
            <a:off x="9147475" y="803126"/>
            <a:ext cx="8588100" cy="3140700"/>
          </a:xfrm>
          <a:prstGeom prst="rect">
            <a:avLst/>
          </a:prstGeom>
          <a:solidFill>
            <a:schemeClr val="accent5"/>
          </a:solidFill>
          <a:ln>
            <a:noFill/>
          </a:ln>
        </p:spPr>
        <p:txBody>
          <a:bodyPr anchorCtr="0" anchor="t" bIns="0" lIns="0" spcFirstLastPara="1" rIns="0" wrap="square" tIns="0">
            <a:spAutoFit/>
          </a:bodyPr>
          <a:lstStyle/>
          <a:p>
            <a:pPr indent="0" lvl="0" marL="0" marR="0" rtl="0" algn="ctr">
              <a:lnSpc>
                <a:spcPct val="120028"/>
              </a:lnSpc>
              <a:spcBef>
                <a:spcPts val="0"/>
              </a:spcBef>
              <a:spcAft>
                <a:spcPts val="0"/>
              </a:spcAft>
              <a:buNone/>
            </a:pPr>
            <a:r>
              <a:rPr lang="en-US" sz="6000"/>
              <a:t>"I drove home thinking, I don't want our program to look like that." </a:t>
            </a:r>
            <a:endParaRPr sz="6000"/>
          </a:p>
        </p:txBody>
      </p:sp>
      <p:pic>
        <p:nvPicPr>
          <p:cNvPr id="139" name="Google Shape;139;p16" title="wkbook.jpg"/>
          <p:cNvPicPr preferRelativeResize="0"/>
          <p:nvPr/>
        </p:nvPicPr>
        <p:blipFill>
          <a:blip r:embed="rId5">
            <a:alphaModFix/>
          </a:blip>
          <a:stretch>
            <a:fillRect/>
          </a:stretch>
        </p:blipFill>
        <p:spPr>
          <a:xfrm rot="848444">
            <a:off x="1261055" y="2138071"/>
            <a:ext cx="4470454" cy="6302775"/>
          </a:xfrm>
          <a:prstGeom prst="rect">
            <a:avLst/>
          </a:prstGeom>
          <a:noFill/>
          <a:ln>
            <a:noFill/>
          </a:ln>
        </p:spPr>
      </p:pic>
      <p:pic>
        <p:nvPicPr>
          <p:cNvPr id="140" name="Google Shape;140;p16" title="cross.jpg"/>
          <p:cNvPicPr preferRelativeResize="0"/>
          <p:nvPr/>
        </p:nvPicPr>
        <p:blipFill>
          <a:blip r:embed="rId6">
            <a:alphaModFix/>
          </a:blip>
          <a:stretch>
            <a:fillRect/>
          </a:stretch>
        </p:blipFill>
        <p:spPr>
          <a:xfrm rot="-815655">
            <a:off x="14196728" y="5194274"/>
            <a:ext cx="4363925" cy="5495825"/>
          </a:xfrm>
          <a:prstGeom prst="rect">
            <a:avLst/>
          </a:prstGeom>
          <a:noFill/>
          <a:ln>
            <a:noFill/>
          </a:ln>
        </p:spPr>
      </p:pic>
      <p:pic>
        <p:nvPicPr>
          <p:cNvPr id="141" name="Google Shape;141;p16" title="wordfind.jpg"/>
          <p:cNvPicPr preferRelativeResize="0"/>
          <p:nvPr/>
        </p:nvPicPr>
        <p:blipFill>
          <a:blip r:embed="rId7">
            <a:alphaModFix/>
          </a:blip>
          <a:stretch>
            <a:fillRect/>
          </a:stretch>
        </p:blipFill>
        <p:spPr>
          <a:xfrm rot="350411">
            <a:off x="6732023" y="4173396"/>
            <a:ext cx="4823950" cy="6110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EBFCB"/>
        </a:solidFill>
      </p:bgPr>
    </p:bg>
    <p:spTree>
      <p:nvGrpSpPr>
        <p:cNvPr id="145" name="Shape 145"/>
        <p:cNvGrpSpPr/>
        <p:nvPr/>
      </p:nvGrpSpPr>
      <p:grpSpPr>
        <a:xfrm>
          <a:off x="0" y="0"/>
          <a:ext cx="0" cy="0"/>
          <a:chOff x="0" y="0"/>
          <a:chExt cx="0" cy="0"/>
        </a:xfrm>
      </p:grpSpPr>
      <p:sp>
        <p:nvSpPr>
          <p:cNvPr id="146" name="Google Shape;146;p17"/>
          <p:cNvSpPr txBox="1"/>
          <p:nvPr/>
        </p:nvSpPr>
        <p:spPr>
          <a:xfrm>
            <a:off x="1664798" y="523714"/>
            <a:ext cx="7325400" cy="1245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8094">
                <a:solidFill>
                  <a:srgbClr val="FFFFFF"/>
                </a:solidFill>
                <a:latin typeface="Londrina Solid"/>
                <a:ea typeface="Londrina Solid"/>
                <a:cs typeface="Londrina Solid"/>
                <a:sym typeface="Londrina Solid"/>
              </a:rPr>
              <a:t>The Problem </a:t>
            </a:r>
            <a:endParaRPr/>
          </a:p>
        </p:txBody>
      </p:sp>
      <p:sp>
        <p:nvSpPr>
          <p:cNvPr id="147" name="Google Shape;147;p17"/>
          <p:cNvSpPr/>
          <p:nvPr/>
        </p:nvSpPr>
        <p:spPr>
          <a:xfrm>
            <a:off x="11818613" y="7218466"/>
            <a:ext cx="5848198" cy="4810143"/>
          </a:xfrm>
          <a:custGeom>
            <a:rect b="b" l="l" r="r" t="t"/>
            <a:pathLst>
              <a:path extrusionOk="0" h="4810143" w="5848198">
                <a:moveTo>
                  <a:pt x="0" y="0"/>
                </a:moveTo>
                <a:lnTo>
                  <a:pt x="5848198" y="0"/>
                </a:lnTo>
                <a:lnTo>
                  <a:pt x="5848198" y="4810143"/>
                </a:lnTo>
                <a:lnTo>
                  <a:pt x="0" y="4810143"/>
                </a:lnTo>
                <a:lnTo>
                  <a:pt x="0" y="0"/>
                </a:lnTo>
                <a:close/>
              </a:path>
            </a:pathLst>
          </a:custGeom>
          <a:blipFill rotWithShape="1">
            <a:blip r:embed="rId3">
              <a:alphaModFix amt="67000"/>
            </a:blip>
            <a:stretch>
              <a:fillRect b="0" l="0" r="0" t="0"/>
            </a:stretch>
          </a:blipFill>
          <a:ln>
            <a:noFill/>
          </a:ln>
        </p:spPr>
      </p:sp>
      <p:sp>
        <p:nvSpPr>
          <p:cNvPr id="148" name="Google Shape;148;p17"/>
          <p:cNvSpPr/>
          <p:nvPr/>
        </p:nvSpPr>
        <p:spPr>
          <a:xfrm rot="8264157">
            <a:off x="7141756" y="-1656769"/>
            <a:ext cx="5847778" cy="4809797"/>
          </a:xfrm>
          <a:custGeom>
            <a:rect b="b" l="l" r="r" t="t"/>
            <a:pathLst>
              <a:path extrusionOk="0" h="4810143" w="5848198">
                <a:moveTo>
                  <a:pt x="0" y="0"/>
                </a:moveTo>
                <a:lnTo>
                  <a:pt x="5848198" y="0"/>
                </a:lnTo>
                <a:lnTo>
                  <a:pt x="5848198" y="4810142"/>
                </a:lnTo>
                <a:lnTo>
                  <a:pt x="0" y="4810142"/>
                </a:lnTo>
                <a:lnTo>
                  <a:pt x="0" y="0"/>
                </a:lnTo>
                <a:close/>
              </a:path>
            </a:pathLst>
          </a:custGeom>
          <a:blipFill rotWithShape="1">
            <a:blip r:embed="rId3">
              <a:alphaModFix amt="34000"/>
            </a:blip>
            <a:stretch>
              <a:fillRect b="0" l="0" r="0" t="0"/>
            </a:stretch>
          </a:blipFill>
          <a:ln>
            <a:noFill/>
          </a:ln>
        </p:spPr>
      </p:sp>
      <p:sp>
        <p:nvSpPr>
          <p:cNvPr id="149" name="Google Shape;149;p17"/>
          <p:cNvSpPr/>
          <p:nvPr/>
        </p:nvSpPr>
        <p:spPr>
          <a:xfrm>
            <a:off x="12044479" y="4928305"/>
            <a:ext cx="1447134" cy="1259007"/>
          </a:xfrm>
          <a:custGeom>
            <a:rect b="b" l="l" r="r" t="t"/>
            <a:pathLst>
              <a:path extrusionOk="0" h="1259007" w="1447134">
                <a:moveTo>
                  <a:pt x="0" y="0"/>
                </a:moveTo>
                <a:lnTo>
                  <a:pt x="1447135" y="0"/>
                </a:lnTo>
                <a:lnTo>
                  <a:pt x="1447135" y="1259007"/>
                </a:lnTo>
                <a:lnTo>
                  <a:pt x="0" y="1259007"/>
                </a:lnTo>
                <a:lnTo>
                  <a:pt x="0" y="0"/>
                </a:lnTo>
                <a:close/>
              </a:path>
            </a:pathLst>
          </a:custGeom>
          <a:blipFill rotWithShape="1">
            <a:blip r:embed="rId4">
              <a:alphaModFix/>
            </a:blip>
            <a:stretch>
              <a:fillRect b="0" l="0" r="0" t="0"/>
            </a:stretch>
          </a:blipFill>
          <a:ln>
            <a:noFill/>
          </a:ln>
        </p:spPr>
      </p:sp>
      <p:pic>
        <p:nvPicPr>
          <p:cNvPr id="150" name="Google Shape;150;p17" title="ental practices.jpg"/>
          <p:cNvPicPr preferRelativeResize="0"/>
          <p:nvPr/>
        </p:nvPicPr>
        <p:blipFill>
          <a:blip r:embed="rId5">
            <a:alphaModFix/>
          </a:blip>
          <a:stretch>
            <a:fillRect/>
          </a:stretch>
        </p:blipFill>
        <p:spPr>
          <a:xfrm>
            <a:off x="1664800" y="1769625"/>
            <a:ext cx="14739549" cy="6006750"/>
          </a:xfrm>
          <a:prstGeom prst="rect">
            <a:avLst/>
          </a:prstGeom>
          <a:noFill/>
          <a:ln>
            <a:noFill/>
          </a:ln>
        </p:spPr>
      </p:pic>
      <p:sp>
        <p:nvSpPr>
          <p:cNvPr id="151" name="Google Shape;151;p17"/>
          <p:cNvSpPr/>
          <p:nvPr/>
        </p:nvSpPr>
        <p:spPr>
          <a:xfrm>
            <a:off x="7733875" y="3963775"/>
            <a:ext cx="1871700" cy="3774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52" name="Google Shape;152;p17"/>
          <p:cNvSpPr/>
          <p:nvPr/>
        </p:nvSpPr>
        <p:spPr>
          <a:xfrm>
            <a:off x="9747150" y="3523375"/>
            <a:ext cx="1447200" cy="4404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EBFCB"/>
        </a:solidFill>
      </p:bgPr>
    </p:bg>
    <p:spTree>
      <p:nvGrpSpPr>
        <p:cNvPr id="156" name="Shape 156"/>
        <p:cNvGrpSpPr/>
        <p:nvPr/>
      </p:nvGrpSpPr>
      <p:grpSpPr>
        <a:xfrm>
          <a:off x="0" y="0"/>
          <a:ext cx="0" cy="0"/>
          <a:chOff x="0" y="0"/>
          <a:chExt cx="0" cy="0"/>
        </a:xfrm>
      </p:grpSpPr>
      <p:grpSp>
        <p:nvGrpSpPr>
          <p:cNvPr id="157" name="Google Shape;157;p18"/>
          <p:cNvGrpSpPr/>
          <p:nvPr/>
        </p:nvGrpSpPr>
        <p:grpSpPr>
          <a:xfrm>
            <a:off x="1597325" y="2647553"/>
            <a:ext cx="7586206" cy="6428301"/>
            <a:chOff x="0" y="-38100"/>
            <a:chExt cx="1998000" cy="1020900"/>
          </a:xfrm>
        </p:grpSpPr>
        <p:sp>
          <p:nvSpPr>
            <p:cNvPr id="158" name="Google Shape;158;p18"/>
            <p:cNvSpPr/>
            <p:nvPr/>
          </p:nvSpPr>
          <p:spPr>
            <a:xfrm>
              <a:off x="0" y="0"/>
              <a:ext cx="1997988" cy="982740"/>
            </a:xfrm>
            <a:custGeom>
              <a:rect b="b" l="l" r="r" t="t"/>
              <a:pathLst>
                <a:path extrusionOk="0" h="982740" w="1997988">
                  <a:moveTo>
                    <a:pt x="102054" y="0"/>
                  </a:moveTo>
                  <a:lnTo>
                    <a:pt x="1895934" y="0"/>
                  </a:lnTo>
                  <a:cubicBezTo>
                    <a:pt x="1952297" y="0"/>
                    <a:pt x="1997988" y="45691"/>
                    <a:pt x="1997988" y="102054"/>
                  </a:cubicBezTo>
                  <a:lnTo>
                    <a:pt x="1997988" y="880687"/>
                  </a:lnTo>
                  <a:cubicBezTo>
                    <a:pt x="1997988" y="937049"/>
                    <a:pt x="1952297" y="982740"/>
                    <a:pt x="1895934" y="982740"/>
                  </a:cubicBezTo>
                  <a:lnTo>
                    <a:pt x="102054" y="982740"/>
                  </a:lnTo>
                  <a:cubicBezTo>
                    <a:pt x="45691" y="982740"/>
                    <a:pt x="0" y="937049"/>
                    <a:pt x="0" y="880687"/>
                  </a:cubicBezTo>
                  <a:lnTo>
                    <a:pt x="0" y="102054"/>
                  </a:lnTo>
                  <a:cubicBezTo>
                    <a:pt x="0" y="45691"/>
                    <a:pt x="45691" y="0"/>
                    <a:pt x="102054" y="0"/>
                  </a:cubicBezTo>
                  <a:close/>
                </a:path>
              </a:pathLst>
            </a:custGeom>
            <a:solidFill>
              <a:srgbClr val="0097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8"/>
            <p:cNvSpPr txBox="1"/>
            <p:nvPr/>
          </p:nvSpPr>
          <p:spPr>
            <a:xfrm>
              <a:off x="0" y="-38100"/>
              <a:ext cx="1998000" cy="1020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0" name="Google Shape;160;p18"/>
          <p:cNvSpPr txBox="1"/>
          <p:nvPr/>
        </p:nvSpPr>
        <p:spPr>
          <a:xfrm>
            <a:off x="1727723" y="687689"/>
            <a:ext cx="7325400" cy="1245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8094">
                <a:solidFill>
                  <a:srgbClr val="FFFFFF"/>
                </a:solidFill>
                <a:latin typeface="Londrina Solid"/>
                <a:ea typeface="Londrina Solid"/>
                <a:cs typeface="Londrina Solid"/>
                <a:sym typeface="Londrina Solid"/>
              </a:rPr>
              <a:t>What I Wanted </a:t>
            </a:r>
            <a:endParaRPr/>
          </a:p>
        </p:txBody>
      </p:sp>
      <p:sp>
        <p:nvSpPr>
          <p:cNvPr id="161" name="Google Shape;161;p18"/>
          <p:cNvSpPr/>
          <p:nvPr/>
        </p:nvSpPr>
        <p:spPr>
          <a:xfrm>
            <a:off x="11818613" y="7218466"/>
            <a:ext cx="5848198" cy="4810143"/>
          </a:xfrm>
          <a:custGeom>
            <a:rect b="b" l="l" r="r" t="t"/>
            <a:pathLst>
              <a:path extrusionOk="0" h="4810143" w="5848198">
                <a:moveTo>
                  <a:pt x="0" y="0"/>
                </a:moveTo>
                <a:lnTo>
                  <a:pt x="5848198" y="0"/>
                </a:lnTo>
                <a:lnTo>
                  <a:pt x="5848198" y="4810143"/>
                </a:lnTo>
                <a:lnTo>
                  <a:pt x="0" y="4810143"/>
                </a:lnTo>
                <a:lnTo>
                  <a:pt x="0" y="0"/>
                </a:lnTo>
                <a:close/>
              </a:path>
            </a:pathLst>
          </a:custGeom>
          <a:blipFill rotWithShape="1">
            <a:blip r:embed="rId3">
              <a:alphaModFix amt="67000"/>
            </a:blip>
            <a:stretch>
              <a:fillRect b="0" l="0" r="0" t="0"/>
            </a:stretch>
          </a:blipFill>
          <a:ln>
            <a:noFill/>
          </a:ln>
        </p:spPr>
      </p:sp>
      <p:sp>
        <p:nvSpPr>
          <p:cNvPr id="162" name="Google Shape;162;p18"/>
          <p:cNvSpPr/>
          <p:nvPr/>
        </p:nvSpPr>
        <p:spPr>
          <a:xfrm rot="8264157">
            <a:off x="7472081" y="-1751144"/>
            <a:ext cx="5847778" cy="4809797"/>
          </a:xfrm>
          <a:custGeom>
            <a:rect b="b" l="l" r="r" t="t"/>
            <a:pathLst>
              <a:path extrusionOk="0" h="4810143" w="5848198">
                <a:moveTo>
                  <a:pt x="0" y="0"/>
                </a:moveTo>
                <a:lnTo>
                  <a:pt x="5848198" y="0"/>
                </a:lnTo>
                <a:lnTo>
                  <a:pt x="5848198" y="4810142"/>
                </a:lnTo>
                <a:lnTo>
                  <a:pt x="0" y="4810142"/>
                </a:lnTo>
                <a:lnTo>
                  <a:pt x="0" y="0"/>
                </a:lnTo>
                <a:close/>
              </a:path>
            </a:pathLst>
          </a:custGeom>
          <a:blipFill rotWithShape="1">
            <a:blip r:embed="rId3">
              <a:alphaModFix amt="34000"/>
            </a:blip>
            <a:stretch>
              <a:fillRect b="0" l="0" r="0" t="0"/>
            </a:stretch>
          </a:blipFill>
          <a:ln>
            <a:noFill/>
          </a:ln>
        </p:spPr>
      </p:sp>
      <p:sp>
        <p:nvSpPr>
          <p:cNvPr id="163" name="Google Shape;163;p18"/>
          <p:cNvSpPr/>
          <p:nvPr/>
        </p:nvSpPr>
        <p:spPr>
          <a:xfrm>
            <a:off x="15331929" y="2647555"/>
            <a:ext cx="1447134" cy="1259007"/>
          </a:xfrm>
          <a:custGeom>
            <a:rect b="b" l="l" r="r" t="t"/>
            <a:pathLst>
              <a:path extrusionOk="0" h="1259007" w="1447134">
                <a:moveTo>
                  <a:pt x="0" y="0"/>
                </a:moveTo>
                <a:lnTo>
                  <a:pt x="1447135" y="0"/>
                </a:lnTo>
                <a:lnTo>
                  <a:pt x="1447135" y="1259007"/>
                </a:lnTo>
                <a:lnTo>
                  <a:pt x="0" y="1259007"/>
                </a:lnTo>
                <a:lnTo>
                  <a:pt x="0" y="0"/>
                </a:lnTo>
                <a:close/>
              </a:path>
            </a:pathLst>
          </a:custGeom>
          <a:blipFill rotWithShape="1">
            <a:blip r:embed="rId4">
              <a:alphaModFix/>
            </a:blip>
            <a:stretch>
              <a:fillRect b="0" l="0" r="0" t="0"/>
            </a:stretch>
          </a:blipFill>
          <a:ln>
            <a:noFill/>
          </a:ln>
        </p:spPr>
      </p:sp>
      <p:sp>
        <p:nvSpPr>
          <p:cNvPr id="164" name="Google Shape;164;p18"/>
          <p:cNvSpPr/>
          <p:nvPr/>
        </p:nvSpPr>
        <p:spPr>
          <a:xfrm>
            <a:off x="10123412" y="2340350"/>
            <a:ext cx="3759898" cy="4114800"/>
          </a:xfrm>
          <a:custGeom>
            <a:rect b="b" l="l" r="r" t="t"/>
            <a:pathLst>
              <a:path extrusionOk="0" h="4114800" w="3759898">
                <a:moveTo>
                  <a:pt x="0" y="0"/>
                </a:moveTo>
                <a:lnTo>
                  <a:pt x="3759899" y="0"/>
                </a:lnTo>
                <a:lnTo>
                  <a:pt x="3759899" y="4114800"/>
                </a:lnTo>
                <a:lnTo>
                  <a:pt x="0" y="4114800"/>
                </a:lnTo>
                <a:lnTo>
                  <a:pt x="0" y="0"/>
                </a:lnTo>
                <a:close/>
              </a:path>
            </a:pathLst>
          </a:custGeom>
          <a:blipFill rotWithShape="1">
            <a:blip r:embed="rId5">
              <a:alphaModFix/>
            </a:blip>
            <a:stretch>
              <a:fillRect b="0" l="0" r="0" t="0"/>
            </a:stretch>
          </a:blipFill>
          <a:ln>
            <a:noFill/>
          </a:ln>
        </p:spPr>
      </p:sp>
      <p:sp>
        <p:nvSpPr>
          <p:cNvPr id="165" name="Google Shape;165;p18"/>
          <p:cNvSpPr/>
          <p:nvPr/>
        </p:nvSpPr>
        <p:spPr>
          <a:xfrm>
            <a:off x="14177213" y="4647246"/>
            <a:ext cx="2309432" cy="4114800"/>
          </a:xfrm>
          <a:custGeom>
            <a:rect b="b" l="l" r="r" t="t"/>
            <a:pathLst>
              <a:path extrusionOk="0" h="4114800" w="2309432">
                <a:moveTo>
                  <a:pt x="0" y="0"/>
                </a:moveTo>
                <a:lnTo>
                  <a:pt x="2309432" y="0"/>
                </a:lnTo>
                <a:lnTo>
                  <a:pt x="2309432" y="4114800"/>
                </a:lnTo>
                <a:lnTo>
                  <a:pt x="0" y="4114800"/>
                </a:lnTo>
                <a:lnTo>
                  <a:pt x="0" y="0"/>
                </a:lnTo>
                <a:close/>
              </a:path>
            </a:pathLst>
          </a:custGeom>
          <a:blipFill rotWithShape="1">
            <a:blip r:embed="rId6">
              <a:alphaModFix/>
            </a:blip>
            <a:stretch>
              <a:fillRect b="0" l="0" r="0" t="0"/>
            </a:stretch>
          </a:blipFill>
          <a:ln>
            <a:noFill/>
          </a:ln>
        </p:spPr>
      </p:sp>
      <p:sp>
        <p:nvSpPr>
          <p:cNvPr id="166" name="Google Shape;166;p18"/>
          <p:cNvSpPr txBox="1"/>
          <p:nvPr/>
        </p:nvSpPr>
        <p:spPr>
          <a:xfrm>
            <a:off x="2267875" y="3303175"/>
            <a:ext cx="5679600" cy="5629800"/>
          </a:xfrm>
          <a:prstGeom prst="rect">
            <a:avLst/>
          </a:prstGeom>
          <a:noFill/>
          <a:ln>
            <a:noFill/>
          </a:ln>
        </p:spPr>
        <p:txBody>
          <a:bodyPr anchorCtr="0" anchor="t" bIns="0" lIns="0" spcFirstLastPara="1" rIns="0" wrap="square" tIns="0">
            <a:spAutoFit/>
          </a:bodyPr>
          <a:lstStyle/>
          <a:p>
            <a:pPr indent="-526479" lvl="0" marL="457200" marR="0" rtl="0" algn="l">
              <a:lnSpc>
                <a:spcPct val="120028"/>
              </a:lnSpc>
              <a:spcBef>
                <a:spcPts val="0"/>
              </a:spcBef>
              <a:spcAft>
                <a:spcPts val="0"/>
              </a:spcAft>
              <a:buClr>
                <a:srgbClr val="FFFFFF"/>
              </a:buClr>
              <a:buSzPts val="4691"/>
              <a:buFont typeface="Calibri"/>
              <a:buChar char="●"/>
            </a:pPr>
            <a:r>
              <a:rPr b="0" i="0" lang="en-US" sz="4691" u="none" cap="none" strike="noStrike">
                <a:solidFill>
                  <a:srgbClr val="FFFFFF"/>
                </a:solidFill>
                <a:latin typeface="Calibri"/>
                <a:ea typeface="Calibri"/>
                <a:cs typeface="Calibri"/>
                <a:sym typeface="Calibri"/>
              </a:rPr>
              <a:t>Hands-on</a:t>
            </a:r>
            <a:endParaRPr b="0" i="0" sz="4691" u="none" cap="none" strike="noStrike">
              <a:solidFill>
                <a:srgbClr val="FFFFFF"/>
              </a:solidFill>
              <a:latin typeface="Calibri"/>
              <a:ea typeface="Calibri"/>
              <a:cs typeface="Calibri"/>
              <a:sym typeface="Calibri"/>
            </a:endParaRPr>
          </a:p>
          <a:p>
            <a:pPr indent="-526479" lvl="0" marL="457200" rtl="0" algn="l">
              <a:lnSpc>
                <a:spcPct val="120028"/>
              </a:lnSpc>
              <a:spcBef>
                <a:spcPts val="0"/>
              </a:spcBef>
              <a:spcAft>
                <a:spcPts val="0"/>
              </a:spcAft>
              <a:buClr>
                <a:srgbClr val="FFFFFF"/>
              </a:buClr>
              <a:buSzPts val="4691"/>
              <a:buFont typeface="Calibri"/>
              <a:buChar char="●"/>
            </a:pPr>
            <a:r>
              <a:rPr b="0" i="0" lang="en-US" sz="4691" u="none" cap="none" strike="noStrike">
                <a:solidFill>
                  <a:srgbClr val="FFFFFF"/>
                </a:solidFill>
                <a:latin typeface="Calibri"/>
                <a:ea typeface="Calibri"/>
                <a:cs typeface="Calibri"/>
                <a:sym typeface="Calibri"/>
              </a:rPr>
              <a:t>Affordable</a:t>
            </a:r>
            <a:endParaRPr b="0" i="0" sz="4691" u="none" cap="none" strike="noStrike">
              <a:solidFill>
                <a:srgbClr val="FFFFFF"/>
              </a:solidFill>
              <a:latin typeface="Calibri"/>
              <a:ea typeface="Calibri"/>
              <a:cs typeface="Calibri"/>
              <a:sym typeface="Calibri"/>
            </a:endParaRPr>
          </a:p>
          <a:p>
            <a:pPr indent="-526479" lvl="0" marL="457200" rtl="0" algn="l">
              <a:lnSpc>
                <a:spcPct val="120028"/>
              </a:lnSpc>
              <a:spcBef>
                <a:spcPts val="0"/>
              </a:spcBef>
              <a:spcAft>
                <a:spcPts val="0"/>
              </a:spcAft>
              <a:buClr>
                <a:srgbClr val="FFFFFF"/>
              </a:buClr>
              <a:buSzPts val="4691"/>
              <a:buFont typeface="Calibri"/>
              <a:buChar char="●"/>
            </a:pPr>
            <a:r>
              <a:rPr b="0" i="0" lang="en-US" sz="4691" u="none" cap="none" strike="noStrike">
                <a:solidFill>
                  <a:srgbClr val="FFFFFF"/>
                </a:solidFill>
                <a:latin typeface="Calibri"/>
                <a:ea typeface="Calibri"/>
                <a:cs typeface="Calibri"/>
                <a:sym typeface="Calibri"/>
              </a:rPr>
              <a:t>Career exploration</a:t>
            </a:r>
            <a:endParaRPr b="0" i="0" sz="4691" u="none" cap="none" strike="noStrike">
              <a:solidFill>
                <a:srgbClr val="FFFFFF"/>
              </a:solidFill>
              <a:latin typeface="Calibri"/>
              <a:ea typeface="Calibri"/>
              <a:cs typeface="Calibri"/>
              <a:sym typeface="Calibri"/>
            </a:endParaRPr>
          </a:p>
          <a:p>
            <a:pPr indent="-526479" lvl="0" marL="457200" rtl="0" algn="l">
              <a:lnSpc>
                <a:spcPct val="120028"/>
              </a:lnSpc>
              <a:spcBef>
                <a:spcPts val="0"/>
              </a:spcBef>
              <a:spcAft>
                <a:spcPts val="0"/>
              </a:spcAft>
              <a:buClr>
                <a:srgbClr val="FFFFFF"/>
              </a:buClr>
              <a:buSzPts val="4691"/>
              <a:buFont typeface="Calibri"/>
              <a:buChar char="●"/>
            </a:pPr>
            <a:r>
              <a:rPr b="0" i="0" lang="en-US" sz="4691" u="none" cap="none" strike="noStrike">
                <a:solidFill>
                  <a:srgbClr val="FFFFFF"/>
                </a:solidFill>
                <a:latin typeface="Calibri"/>
                <a:ea typeface="Calibri"/>
                <a:cs typeface="Calibri"/>
                <a:sym typeface="Calibri"/>
              </a:rPr>
              <a:t>Self-paced</a:t>
            </a:r>
            <a:endParaRPr b="0" i="0" sz="4691" u="none" cap="none" strike="noStrike">
              <a:solidFill>
                <a:srgbClr val="FFFFFF"/>
              </a:solidFill>
              <a:latin typeface="Calibri"/>
              <a:ea typeface="Calibri"/>
              <a:cs typeface="Calibri"/>
              <a:sym typeface="Calibri"/>
            </a:endParaRPr>
          </a:p>
          <a:p>
            <a:pPr indent="-526479" lvl="0" marL="457200" rtl="0" algn="l">
              <a:lnSpc>
                <a:spcPct val="120028"/>
              </a:lnSpc>
              <a:spcBef>
                <a:spcPts val="0"/>
              </a:spcBef>
              <a:spcAft>
                <a:spcPts val="0"/>
              </a:spcAft>
              <a:buClr>
                <a:srgbClr val="FFFFFF"/>
              </a:buClr>
              <a:buSzPts val="4691"/>
              <a:buFont typeface="Calibri"/>
              <a:buChar char="●"/>
            </a:pPr>
            <a:r>
              <a:rPr b="0" i="0" lang="en-US" sz="4691" u="none" cap="none" strike="noStrike">
                <a:solidFill>
                  <a:srgbClr val="FFFFFF"/>
                </a:solidFill>
                <a:latin typeface="Calibri"/>
                <a:ea typeface="Calibri"/>
                <a:cs typeface="Calibri"/>
                <a:sym typeface="Calibri"/>
              </a:rPr>
              <a:t>Reusable</a:t>
            </a:r>
            <a:endParaRPr b="0" i="0" sz="4691" u="none" cap="none" strike="noStrike">
              <a:solidFill>
                <a:srgbClr val="FFFFFF"/>
              </a:solidFill>
              <a:latin typeface="Calibri"/>
              <a:ea typeface="Calibri"/>
              <a:cs typeface="Calibri"/>
              <a:sym typeface="Calibri"/>
            </a:endParaRPr>
          </a:p>
          <a:p>
            <a:pPr indent="-526479" lvl="0" marL="457200" rtl="0" algn="l">
              <a:lnSpc>
                <a:spcPct val="120028"/>
              </a:lnSpc>
              <a:spcBef>
                <a:spcPts val="0"/>
              </a:spcBef>
              <a:spcAft>
                <a:spcPts val="0"/>
              </a:spcAft>
              <a:buClr>
                <a:srgbClr val="FFFFFF"/>
              </a:buClr>
              <a:buSzPts val="4691"/>
              <a:buFont typeface="Calibri"/>
              <a:buChar char="●"/>
            </a:pPr>
            <a:r>
              <a:rPr b="0" i="0" lang="en-US" sz="4691" u="none" cap="none" strike="noStrike">
                <a:solidFill>
                  <a:srgbClr val="FFFFFF"/>
                </a:solidFill>
                <a:latin typeface="Calibri"/>
                <a:ea typeface="Calibri"/>
                <a:cs typeface="Calibri"/>
                <a:sym typeface="Calibri"/>
              </a:rPr>
              <a:t>Easy to manage</a:t>
            </a:r>
            <a:endParaRPr b="0" i="0" sz="4691" u="none" cap="none" strike="noStrike">
              <a:solidFill>
                <a:srgbClr val="FFFFFF"/>
              </a:solidFill>
              <a:latin typeface="Calibri"/>
              <a:ea typeface="Calibri"/>
              <a:cs typeface="Calibri"/>
              <a:sym typeface="Calibri"/>
            </a:endParaRPr>
          </a:p>
          <a:p>
            <a:pPr indent="0" lvl="0" marL="0" marR="0" rtl="0" algn="l">
              <a:lnSpc>
                <a:spcPct val="120028"/>
              </a:lnSpc>
              <a:spcBef>
                <a:spcPts val="0"/>
              </a:spcBef>
              <a:spcAft>
                <a:spcPts val="0"/>
              </a:spcAft>
              <a:buNone/>
            </a:pPr>
            <a:r>
              <a:t/>
            </a:r>
            <a:endParaRPr sz="2791">
              <a:solidFill>
                <a:srgbClr val="FFFFFF"/>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EBFCB"/>
        </a:solidFill>
      </p:bgPr>
    </p:bg>
    <p:spTree>
      <p:nvGrpSpPr>
        <p:cNvPr id="170" name="Shape 170"/>
        <p:cNvGrpSpPr/>
        <p:nvPr/>
      </p:nvGrpSpPr>
      <p:grpSpPr>
        <a:xfrm>
          <a:off x="0" y="0"/>
          <a:ext cx="0" cy="0"/>
          <a:chOff x="0" y="0"/>
          <a:chExt cx="0" cy="0"/>
        </a:xfrm>
      </p:grpSpPr>
      <p:grpSp>
        <p:nvGrpSpPr>
          <p:cNvPr id="171" name="Google Shape;171;p19"/>
          <p:cNvGrpSpPr/>
          <p:nvPr/>
        </p:nvGrpSpPr>
        <p:grpSpPr>
          <a:xfrm>
            <a:off x="4766000" y="7166725"/>
            <a:ext cx="10680309" cy="2044863"/>
            <a:chOff x="0" y="-38100"/>
            <a:chExt cx="1998000" cy="1020900"/>
          </a:xfrm>
        </p:grpSpPr>
        <p:sp>
          <p:nvSpPr>
            <p:cNvPr id="172" name="Google Shape;172;p19"/>
            <p:cNvSpPr/>
            <p:nvPr/>
          </p:nvSpPr>
          <p:spPr>
            <a:xfrm>
              <a:off x="0" y="0"/>
              <a:ext cx="1997988" cy="982740"/>
            </a:xfrm>
            <a:custGeom>
              <a:rect b="b" l="l" r="r" t="t"/>
              <a:pathLst>
                <a:path extrusionOk="0" h="982740" w="1997988">
                  <a:moveTo>
                    <a:pt x="102054" y="0"/>
                  </a:moveTo>
                  <a:lnTo>
                    <a:pt x="1895934" y="0"/>
                  </a:lnTo>
                  <a:cubicBezTo>
                    <a:pt x="1952297" y="0"/>
                    <a:pt x="1997988" y="45691"/>
                    <a:pt x="1997988" y="102054"/>
                  </a:cubicBezTo>
                  <a:lnTo>
                    <a:pt x="1997988" y="880687"/>
                  </a:lnTo>
                  <a:cubicBezTo>
                    <a:pt x="1997988" y="937049"/>
                    <a:pt x="1952297" y="982740"/>
                    <a:pt x="1895934" y="982740"/>
                  </a:cubicBezTo>
                  <a:lnTo>
                    <a:pt x="102054" y="982740"/>
                  </a:lnTo>
                  <a:cubicBezTo>
                    <a:pt x="45691" y="982740"/>
                    <a:pt x="0" y="937049"/>
                    <a:pt x="0" y="880687"/>
                  </a:cubicBezTo>
                  <a:lnTo>
                    <a:pt x="0" y="102054"/>
                  </a:lnTo>
                  <a:cubicBezTo>
                    <a:pt x="0" y="45691"/>
                    <a:pt x="45691" y="0"/>
                    <a:pt x="102054" y="0"/>
                  </a:cubicBezTo>
                  <a:close/>
                </a:path>
              </a:pathLst>
            </a:custGeom>
            <a:solidFill>
              <a:srgbClr val="0097B2"/>
            </a:solidFill>
            <a:ln>
              <a:noFill/>
            </a:ln>
          </p:spPr>
          <p:txBody>
            <a:bodyPr anchorCtr="0" anchor="ctr" bIns="102750" lIns="102750" spcFirstLastPara="1" rIns="102750" wrap="square" tIns="102750">
              <a:noAutofit/>
            </a:bodyPr>
            <a:lstStyle/>
            <a:p>
              <a:pPr indent="0" lvl="0" marL="0" rtl="0" algn="l">
                <a:spcBef>
                  <a:spcPts val="0"/>
                </a:spcBef>
                <a:spcAft>
                  <a:spcPts val="0"/>
                </a:spcAft>
                <a:buNone/>
              </a:pPr>
              <a:r>
                <a:t/>
              </a:r>
              <a:endParaRPr/>
            </a:p>
          </p:txBody>
        </p:sp>
        <p:sp>
          <p:nvSpPr>
            <p:cNvPr id="173" name="Google Shape;173;p19"/>
            <p:cNvSpPr txBox="1"/>
            <p:nvPr/>
          </p:nvSpPr>
          <p:spPr>
            <a:xfrm>
              <a:off x="0" y="-38100"/>
              <a:ext cx="1998000" cy="1020900"/>
            </a:xfrm>
            <a:prstGeom prst="rect">
              <a:avLst/>
            </a:prstGeom>
            <a:noFill/>
            <a:ln>
              <a:noFill/>
            </a:ln>
          </p:spPr>
          <p:txBody>
            <a:bodyPr anchorCtr="0" anchor="ctr" bIns="57075" lIns="57075" spcFirstLastPara="1" rIns="57075" wrap="square" tIns="57075">
              <a:noAutofit/>
            </a:bodyPr>
            <a:lstStyle/>
            <a:p>
              <a:pPr indent="0" lvl="0" marL="0" marR="0" rtl="0" algn="ctr">
                <a:lnSpc>
                  <a:spcPct val="147722"/>
                </a:lnSpc>
                <a:spcBef>
                  <a:spcPts val="0"/>
                </a:spcBef>
                <a:spcAft>
                  <a:spcPts val="0"/>
                </a:spcAft>
                <a:buNone/>
              </a:pPr>
              <a:r>
                <a:t/>
              </a:r>
              <a:endParaRPr b="0" i="0" sz="2023" u="none" cap="none" strike="noStrike">
                <a:solidFill>
                  <a:schemeClr val="dk1"/>
                </a:solidFill>
                <a:latin typeface="Calibri"/>
                <a:ea typeface="Calibri"/>
                <a:cs typeface="Calibri"/>
                <a:sym typeface="Calibri"/>
              </a:endParaRPr>
            </a:p>
          </p:txBody>
        </p:sp>
      </p:grpSp>
      <p:sp>
        <p:nvSpPr>
          <p:cNvPr id="174" name="Google Shape;174;p19"/>
          <p:cNvSpPr txBox="1"/>
          <p:nvPr/>
        </p:nvSpPr>
        <p:spPr>
          <a:xfrm>
            <a:off x="514322" y="327362"/>
            <a:ext cx="8525100" cy="1245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8094">
                <a:solidFill>
                  <a:srgbClr val="FFFFFF"/>
                </a:solidFill>
                <a:latin typeface="Londrina Solid"/>
                <a:ea typeface="Londrina Solid"/>
                <a:cs typeface="Londrina Solid"/>
                <a:sym typeface="Londrina Solid"/>
              </a:rPr>
              <a:t>The Breakthrough</a:t>
            </a:r>
            <a:endParaRPr/>
          </a:p>
        </p:txBody>
      </p:sp>
      <p:sp>
        <p:nvSpPr>
          <p:cNvPr id="175" name="Google Shape;175;p19"/>
          <p:cNvSpPr/>
          <p:nvPr/>
        </p:nvSpPr>
        <p:spPr>
          <a:xfrm rot="8264157">
            <a:off x="-2667149" y="5303813"/>
            <a:ext cx="5847778" cy="4809797"/>
          </a:xfrm>
          <a:custGeom>
            <a:rect b="b" l="l" r="r" t="t"/>
            <a:pathLst>
              <a:path extrusionOk="0" h="4810143" w="5848198">
                <a:moveTo>
                  <a:pt x="0" y="0"/>
                </a:moveTo>
                <a:lnTo>
                  <a:pt x="5848197" y="0"/>
                </a:lnTo>
                <a:lnTo>
                  <a:pt x="5848197" y="4810143"/>
                </a:lnTo>
                <a:lnTo>
                  <a:pt x="0" y="4810143"/>
                </a:lnTo>
                <a:lnTo>
                  <a:pt x="0" y="0"/>
                </a:lnTo>
                <a:close/>
              </a:path>
            </a:pathLst>
          </a:custGeom>
          <a:blipFill rotWithShape="1">
            <a:blip r:embed="rId3">
              <a:alphaModFix amt="34000"/>
            </a:blip>
            <a:stretch>
              <a:fillRect b="0" l="0" r="0" t="0"/>
            </a:stretch>
          </a:blipFill>
          <a:ln>
            <a:noFill/>
          </a:ln>
        </p:spPr>
      </p:sp>
      <p:sp>
        <p:nvSpPr>
          <p:cNvPr id="176" name="Google Shape;176;p19"/>
          <p:cNvSpPr txBox="1"/>
          <p:nvPr/>
        </p:nvSpPr>
        <p:spPr>
          <a:xfrm>
            <a:off x="10462108" y="4717439"/>
            <a:ext cx="5679600" cy="215400"/>
          </a:xfrm>
          <a:prstGeom prst="rect">
            <a:avLst/>
          </a:prstGeom>
          <a:noFill/>
          <a:ln>
            <a:noFill/>
          </a:ln>
        </p:spPr>
        <p:txBody>
          <a:bodyPr anchorCtr="0" anchor="t" bIns="0" lIns="0" spcFirstLastPara="1" rIns="0" wrap="square" tIns="0">
            <a:spAutoFit/>
          </a:bodyPr>
          <a:lstStyle/>
          <a:p>
            <a:pPr indent="0" lvl="0" marL="0" marR="0" rtl="0" algn="ctr">
              <a:lnSpc>
                <a:spcPct val="120028"/>
              </a:lnSpc>
              <a:spcBef>
                <a:spcPts val="0"/>
              </a:spcBef>
              <a:spcAft>
                <a:spcPts val="0"/>
              </a:spcAft>
              <a:buNone/>
            </a:pPr>
            <a:r>
              <a:t/>
            </a:r>
            <a:endParaRPr/>
          </a:p>
        </p:txBody>
      </p:sp>
      <p:pic>
        <p:nvPicPr>
          <p:cNvPr id="177" name="Google Shape;177;p19" title="Screenshot 2026-06-02 025440.jpg"/>
          <p:cNvPicPr preferRelativeResize="0"/>
          <p:nvPr/>
        </p:nvPicPr>
        <p:blipFill>
          <a:blip r:embed="rId4">
            <a:alphaModFix/>
          </a:blip>
          <a:stretch>
            <a:fillRect/>
          </a:stretch>
        </p:blipFill>
        <p:spPr>
          <a:xfrm rot="-3">
            <a:off x="364134" y="2747015"/>
            <a:ext cx="3481507" cy="3873498"/>
          </a:xfrm>
          <a:prstGeom prst="rect">
            <a:avLst/>
          </a:prstGeom>
          <a:noFill/>
          <a:ln>
            <a:noFill/>
          </a:ln>
        </p:spPr>
      </p:pic>
      <p:sp>
        <p:nvSpPr>
          <p:cNvPr id="178" name="Google Shape;178;p19"/>
          <p:cNvSpPr/>
          <p:nvPr/>
        </p:nvSpPr>
        <p:spPr>
          <a:xfrm>
            <a:off x="3845650" y="4105313"/>
            <a:ext cx="1132500" cy="943800"/>
          </a:xfrm>
          <a:prstGeom prst="mathPlus">
            <a:avLst>
              <a:gd fmla="val 23520" name="adj1"/>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79" name="Google Shape;179;p19"/>
          <p:cNvSpPr txBox="1"/>
          <p:nvPr/>
        </p:nvSpPr>
        <p:spPr>
          <a:xfrm rot="6876">
            <a:off x="605023" y="2036019"/>
            <a:ext cx="2999706"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400"/>
              <a:t>HOSA Rubric </a:t>
            </a:r>
            <a:endParaRPr sz="3400"/>
          </a:p>
        </p:txBody>
      </p:sp>
      <p:pic>
        <p:nvPicPr>
          <p:cNvPr id="180" name="Google Shape;180;p19" title="Screenshot 2026-06-02 025534.jpg"/>
          <p:cNvPicPr preferRelativeResize="0"/>
          <p:nvPr/>
        </p:nvPicPr>
        <p:blipFill>
          <a:blip r:embed="rId5">
            <a:alphaModFix/>
          </a:blip>
          <a:stretch>
            <a:fillRect/>
          </a:stretch>
        </p:blipFill>
        <p:spPr>
          <a:xfrm>
            <a:off x="4985375" y="3651525"/>
            <a:ext cx="3870250" cy="1851400"/>
          </a:xfrm>
          <a:prstGeom prst="rect">
            <a:avLst/>
          </a:prstGeom>
          <a:noFill/>
          <a:ln>
            <a:noFill/>
          </a:ln>
        </p:spPr>
      </p:pic>
      <p:sp>
        <p:nvSpPr>
          <p:cNvPr id="181" name="Google Shape;181;p19"/>
          <p:cNvSpPr txBox="1"/>
          <p:nvPr/>
        </p:nvSpPr>
        <p:spPr>
          <a:xfrm>
            <a:off x="5179750" y="3082125"/>
            <a:ext cx="34815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500"/>
              <a:t>HOSA </a:t>
            </a:r>
            <a:r>
              <a:rPr lang="en-US" sz="2500"/>
              <a:t>Equipment List </a:t>
            </a:r>
            <a:endParaRPr sz="2500"/>
          </a:p>
        </p:txBody>
      </p:sp>
      <p:sp>
        <p:nvSpPr>
          <p:cNvPr id="182" name="Google Shape;182;p19"/>
          <p:cNvSpPr/>
          <p:nvPr/>
        </p:nvSpPr>
        <p:spPr>
          <a:xfrm>
            <a:off x="8941500" y="4105313"/>
            <a:ext cx="1132500" cy="943800"/>
          </a:xfrm>
          <a:prstGeom prst="mathPlus">
            <a:avLst>
              <a:gd fmla="val 23520" name="adj1"/>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83" name="Google Shape;183;p19" title="Screenshot 2026-06-02 030624.jpg"/>
          <p:cNvPicPr preferRelativeResize="0"/>
          <p:nvPr/>
        </p:nvPicPr>
        <p:blipFill>
          <a:blip r:embed="rId6">
            <a:alphaModFix/>
          </a:blip>
          <a:stretch>
            <a:fillRect/>
          </a:stretch>
        </p:blipFill>
        <p:spPr>
          <a:xfrm>
            <a:off x="10159875" y="3799774"/>
            <a:ext cx="3153725" cy="1554900"/>
          </a:xfrm>
          <a:prstGeom prst="rect">
            <a:avLst/>
          </a:prstGeom>
          <a:noFill/>
          <a:ln>
            <a:noFill/>
          </a:ln>
        </p:spPr>
      </p:pic>
      <p:sp>
        <p:nvSpPr>
          <p:cNvPr id="184" name="Google Shape;184;p19"/>
          <p:cNvSpPr/>
          <p:nvPr/>
        </p:nvSpPr>
        <p:spPr>
          <a:xfrm>
            <a:off x="13399463" y="4105313"/>
            <a:ext cx="1132500" cy="943800"/>
          </a:xfrm>
          <a:prstGeom prst="mathPlus">
            <a:avLst>
              <a:gd fmla="val 23520" name="adj1"/>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85" name="Google Shape;185;p19" title="Screenshot 2026-06-02 030048.jpg"/>
          <p:cNvPicPr preferRelativeResize="0"/>
          <p:nvPr/>
        </p:nvPicPr>
        <p:blipFill>
          <a:blip r:embed="rId7">
            <a:alphaModFix/>
          </a:blip>
          <a:stretch>
            <a:fillRect/>
          </a:stretch>
        </p:blipFill>
        <p:spPr>
          <a:xfrm>
            <a:off x="14617850" y="3651525"/>
            <a:ext cx="2095804" cy="1713451"/>
          </a:xfrm>
          <a:prstGeom prst="rect">
            <a:avLst/>
          </a:prstGeom>
          <a:solidFill>
            <a:srgbClr val="4A86E8"/>
          </a:solidFill>
          <a:ln>
            <a:noFill/>
          </a:ln>
        </p:spPr>
      </p:pic>
      <p:sp>
        <p:nvSpPr>
          <p:cNvPr id="186" name="Google Shape;186;p19"/>
          <p:cNvSpPr/>
          <p:nvPr/>
        </p:nvSpPr>
        <p:spPr>
          <a:xfrm>
            <a:off x="16909050" y="3954275"/>
            <a:ext cx="1022400" cy="1245900"/>
          </a:xfrm>
          <a:prstGeom prst="mathEqual">
            <a:avLst>
              <a:gd fmla="val 23520" name="adj1"/>
              <a:gd fmla="val 11760" name="adj2"/>
            </a:avLst>
          </a:prstGeom>
          <a:solidFill>
            <a:srgbClr val="4A86E8"/>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87" name="Google Shape;187;p19"/>
          <p:cNvSpPr txBox="1"/>
          <p:nvPr/>
        </p:nvSpPr>
        <p:spPr>
          <a:xfrm>
            <a:off x="5264900" y="7581200"/>
            <a:ext cx="9682500" cy="9852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sz="5200">
                <a:solidFill>
                  <a:schemeClr val="lt1"/>
                </a:solidFill>
              </a:rPr>
              <a:t>Hands-On Career Exploration</a:t>
            </a:r>
            <a:r>
              <a:rPr lang="en-US"/>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EBFCB"/>
        </a:solidFill>
      </p:bgPr>
    </p:bg>
    <p:spTree>
      <p:nvGrpSpPr>
        <p:cNvPr id="191" name="Shape 191"/>
        <p:cNvGrpSpPr/>
        <p:nvPr/>
      </p:nvGrpSpPr>
      <p:grpSpPr>
        <a:xfrm>
          <a:off x="0" y="0"/>
          <a:ext cx="0" cy="0"/>
          <a:chOff x="0" y="0"/>
          <a:chExt cx="0" cy="0"/>
        </a:xfrm>
      </p:grpSpPr>
      <p:grpSp>
        <p:nvGrpSpPr>
          <p:cNvPr id="192" name="Google Shape;192;p20"/>
          <p:cNvGrpSpPr/>
          <p:nvPr/>
        </p:nvGrpSpPr>
        <p:grpSpPr>
          <a:xfrm>
            <a:off x="7306827" y="2184502"/>
            <a:ext cx="9788143" cy="5001095"/>
            <a:chOff x="0" y="-38100"/>
            <a:chExt cx="1997988" cy="1020840"/>
          </a:xfrm>
        </p:grpSpPr>
        <p:sp>
          <p:nvSpPr>
            <p:cNvPr id="193" name="Google Shape;193;p20"/>
            <p:cNvSpPr/>
            <p:nvPr/>
          </p:nvSpPr>
          <p:spPr>
            <a:xfrm>
              <a:off x="0" y="0"/>
              <a:ext cx="1997988" cy="982740"/>
            </a:xfrm>
            <a:custGeom>
              <a:rect b="b" l="l" r="r" t="t"/>
              <a:pathLst>
                <a:path extrusionOk="0" h="982740" w="1997988">
                  <a:moveTo>
                    <a:pt x="102054" y="0"/>
                  </a:moveTo>
                  <a:lnTo>
                    <a:pt x="1895934" y="0"/>
                  </a:lnTo>
                  <a:cubicBezTo>
                    <a:pt x="1952297" y="0"/>
                    <a:pt x="1997988" y="45691"/>
                    <a:pt x="1997988" y="102054"/>
                  </a:cubicBezTo>
                  <a:lnTo>
                    <a:pt x="1997988" y="880687"/>
                  </a:lnTo>
                  <a:cubicBezTo>
                    <a:pt x="1997988" y="937049"/>
                    <a:pt x="1952297" y="982740"/>
                    <a:pt x="1895934" y="982740"/>
                  </a:cubicBezTo>
                  <a:lnTo>
                    <a:pt x="102054" y="982740"/>
                  </a:lnTo>
                  <a:cubicBezTo>
                    <a:pt x="45691" y="982740"/>
                    <a:pt x="0" y="937049"/>
                    <a:pt x="0" y="880687"/>
                  </a:cubicBezTo>
                  <a:lnTo>
                    <a:pt x="0" y="102054"/>
                  </a:lnTo>
                  <a:cubicBezTo>
                    <a:pt x="0" y="45691"/>
                    <a:pt x="45691" y="0"/>
                    <a:pt x="102054" y="0"/>
                  </a:cubicBezTo>
                  <a:close/>
                </a:path>
              </a:pathLst>
            </a:custGeom>
            <a:solidFill>
              <a:srgbClr val="0097B2"/>
            </a:solidFill>
            <a:ln>
              <a:noFill/>
            </a:ln>
          </p:spPr>
          <p:txBody>
            <a:bodyPr anchorCtr="0" anchor="ctr" bIns="117975" lIns="117975" spcFirstLastPara="1" rIns="117975" wrap="square" tIns="117975">
              <a:noAutofit/>
            </a:bodyPr>
            <a:lstStyle/>
            <a:p>
              <a:pPr indent="0" lvl="0" marL="0" rtl="0" algn="l">
                <a:spcBef>
                  <a:spcPts val="0"/>
                </a:spcBef>
                <a:spcAft>
                  <a:spcPts val="0"/>
                </a:spcAft>
                <a:buNone/>
              </a:pPr>
              <a:r>
                <a:t/>
              </a:r>
              <a:endParaRPr/>
            </a:p>
          </p:txBody>
        </p:sp>
        <p:sp>
          <p:nvSpPr>
            <p:cNvPr id="194" name="Google Shape;194;p20"/>
            <p:cNvSpPr txBox="1"/>
            <p:nvPr/>
          </p:nvSpPr>
          <p:spPr>
            <a:xfrm>
              <a:off x="0" y="-38100"/>
              <a:ext cx="1997988" cy="1020840"/>
            </a:xfrm>
            <a:prstGeom prst="rect">
              <a:avLst/>
            </a:prstGeom>
            <a:noFill/>
            <a:ln>
              <a:noFill/>
            </a:ln>
          </p:spPr>
          <p:txBody>
            <a:bodyPr anchorCtr="0" anchor="ctr" bIns="65550" lIns="65550" spcFirstLastPara="1" rIns="65550" wrap="square" tIns="65550">
              <a:noAutofit/>
            </a:bodyPr>
            <a:lstStyle/>
            <a:p>
              <a:pPr indent="0" lvl="0" marL="0" marR="0" rtl="0" algn="ctr">
                <a:lnSpc>
                  <a:spcPct val="147722"/>
                </a:lnSpc>
                <a:spcBef>
                  <a:spcPts val="0"/>
                </a:spcBef>
                <a:spcAft>
                  <a:spcPts val="0"/>
                </a:spcAft>
                <a:buNone/>
              </a:pPr>
              <a:r>
                <a:t/>
              </a:r>
              <a:endParaRPr b="0" i="0" sz="2322" u="none" cap="none" strike="noStrike">
                <a:solidFill>
                  <a:schemeClr val="dk1"/>
                </a:solidFill>
                <a:latin typeface="Calibri"/>
                <a:ea typeface="Calibri"/>
                <a:cs typeface="Calibri"/>
                <a:sym typeface="Calibri"/>
              </a:endParaRPr>
            </a:p>
          </p:txBody>
        </p:sp>
      </p:grpSp>
      <p:sp>
        <p:nvSpPr>
          <p:cNvPr id="195" name="Google Shape;195;p20"/>
          <p:cNvSpPr txBox="1"/>
          <p:nvPr/>
        </p:nvSpPr>
        <p:spPr>
          <a:xfrm>
            <a:off x="1213272" y="641962"/>
            <a:ext cx="8525100" cy="2491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8094">
                <a:solidFill>
                  <a:srgbClr val="FFFFFF"/>
                </a:solidFill>
                <a:latin typeface="Londrina Solid"/>
                <a:ea typeface="Londrina Solid"/>
                <a:cs typeface="Londrina Solid"/>
                <a:sym typeface="Londrina Solid"/>
              </a:rPr>
              <a:t>I Didn't Create the Curriculum </a:t>
            </a:r>
            <a:endParaRPr/>
          </a:p>
        </p:txBody>
      </p:sp>
      <p:sp>
        <p:nvSpPr>
          <p:cNvPr id="196" name="Google Shape;196;p20"/>
          <p:cNvSpPr/>
          <p:nvPr/>
        </p:nvSpPr>
        <p:spPr>
          <a:xfrm>
            <a:off x="3191229" y="7185600"/>
            <a:ext cx="5848198" cy="4810143"/>
          </a:xfrm>
          <a:custGeom>
            <a:rect b="b" l="l" r="r" t="t"/>
            <a:pathLst>
              <a:path extrusionOk="0" h="4810143" w="5848198">
                <a:moveTo>
                  <a:pt x="0" y="0"/>
                </a:moveTo>
                <a:lnTo>
                  <a:pt x="5848198" y="0"/>
                </a:lnTo>
                <a:lnTo>
                  <a:pt x="5848198" y="4810143"/>
                </a:lnTo>
                <a:lnTo>
                  <a:pt x="0" y="4810143"/>
                </a:lnTo>
                <a:lnTo>
                  <a:pt x="0" y="0"/>
                </a:lnTo>
                <a:close/>
              </a:path>
            </a:pathLst>
          </a:custGeom>
          <a:blipFill rotWithShape="1">
            <a:blip r:embed="rId3">
              <a:alphaModFix amt="47000"/>
            </a:blip>
            <a:stretch>
              <a:fillRect b="0" l="0" r="0" t="0"/>
            </a:stretch>
          </a:blipFill>
          <a:ln>
            <a:noFill/>
          </a:ln>
        </p:spPr>
      </p:sp>
      <p:sp>
        <p:nvSpPr>
          <p:cNvPr id="197" name="Google Shape;197;p20"/>
          <p:cNvSpPr/>
          <p:nvPr/>
        </p:nvSpPr>
        <p:spPr>
          <a:xfrm rot="8266139">
            <a:off x="-2667738" y="5301473"/>
            <a:ext cx="5848198" cy="4810143"/>
          </a:xfrm>
          <a:custGeom>
            <a:rect b="b" l="l" r="r" t="t"/>
            <a:pathLst>
              <a:path extrusionOk="0" h="4810143" w="5848198">
                <a:moveTo>
                  <a:pt x="0" y="0"/>
                </a:moveTo>
                <a:lnTo>
                  <a:pt x="5848197" y="0"/>
                </a:lnTo>
                <a:lnTo>
                  <a:pt x="5848197" y="4810143"/>
                </a:lnTo>
                <a:lnTo>
                  <a:pt x="0" y="4810143"/>
                </a:lnTo>
                <a:lnTo>
                  <a:pt x="0" y="0"/>
                </a:lnTo>
                <a:close/>
              </a:path>
            </a:pathLst>
          </a:custGeom>
          <a:blipFill rotWithShape="1">
            <a:blip r:embed="rId3">
              <a:alphaModFix amt="34000"/>
            </a:blip>
            <a:stretch>
              <a:fillRect b="0" l="0" r="0" t="0"/>
            </a:stretch>
          </a:blipFill>
          <a:ln>
            <a:noFill/>
          </a:ln>
        </p:spPr>
      </p:sp>
      <p:sp>
        <p:nvSpPr>
          <p:cNvPr id="198" name="Google Shape;198;p20"/>
          <p:cNvSpPr/>
          <p:nvPr/>
        </p:nvSpPr>
        <p:spPr>
          <a:xfrm>
            <a:off x="2317623" y="4784114"/>
            <a:ext cx="1447134" cy="1259007"/>
          </a:xfrm>
          <a:custGeom>
            <a:rect b="b" l="l" r="r" t="t"/>
            <a:pathLst>
              <a:path extrusionOk="0" h="1259007" w="1447134">
                <a:moveTo>
                  <a:pt x="0" y="0"/>
                </a:moveTo>
                <a:lnTo>
                  <a:pt x="1447134" y="0"/>
                </a:lnTo>
                <a:lnTo>
                  <a:pt x="1447134" y="1259007"/>
                </a:lnTo>
                <a:lnTo>
                  <a:pt x="0" y="1259007"/>
                </a:lnTo>
                <a:lnTo>
                  <a:pt x="0" y="0"/>
                </a:lnTo>
                <a:close/>
              </a:path>
            </a:pathLst>
          </a:custGeom>
          <a:blipFill rotWithShape="1">
            <a:blip r:embed="rId4">
              <a:alphaModFix/>
            </a:blip>
            <a:stretch>
              <a:fillRect b="0" l="0" r="0" t="0"/>
            </a:stretch>
          </a:blipFill>
          <a:ln>
            <a:noFill/>
          </a:ln>
        </p:spPr>
      </p:sp>
      <p:sp>
        <p:nvSpPr>
          <p:cNvPr id="199" name="Google Shape;199;p20"/>
          <p:cNvSpPr/>
          <p:nvPr/>
        </p:nvSpPr>
        <p:spPr>
          <a:xfrm>
            <a:off x="3764757" y="4448123"/>
            <a:ext cx="4082638" cy="4810177"/>
          </a:xfrm>
          <a:custGeom>
            <a:rect b="b" l="l" r="r" t="t"/>
            <a:pathLst>
              <a:path extrusionOk="0" h="4810177" w="4082638">
                <a:moveTo>
                  <a:pt x="0" y="0"/>
                </a:moveTo>
                <a:lnTo>
                  <a:pt x="4082638" y="0"/>
                </a:lnTo>
                <a:lnTo>
                  <a:pt x="4082638" y="4810177"/>
                </a:lnTo>
                <a:lnTo>
                  <a:pt x="0" y="4810177"/>
                </a:lnTo>
                <a:lnTo>
                  <a:pt x="0" y="0"/>
                </a:lnTo>
                <a:close/>
              </a:path>
            </a:pathLst>
          </a:custGeom>
          <a:blipFill rotWithShape="1">
            <a:blip r:embed="rId5">
              <a:alphaModFix/>
            </a:blip>
            <a:stretch>
              <a:fillRect b="0" l="0" r="0" t="0"/>
            </a:stretch>
          </a:blipFill>
          <a:ln>
            <a:noFill/>
          </a:ln>
        </p:spPr>
      </p:sp>
      <p:sp>
        <p:nvSpPr>
          <p:cNvPr id="200" name="Google Shape;200;p20"/>
          <p:cNvSpPr/>
          <p:nvPr/>
        </p:nvSpPr>
        <p:spPr>
          <a:xfrm>
            <a:off x="14571602" y="756981"/>
            <a:ext cx="3140235" cy="3479485"/>
          </a:xfrm>
          <a:custGeom>
            <a:rect b="b" l="l" r="r" t="t"/>
            <a:pathLst>
              <a:path extrusionOk="0" h="3479485" w="3140235">
                <a:moveTo>
                  <a:pt x="0" y="0"/>
                </a:moveTo>
                <a:lnTo>
                  <a:pt x="3140235" y="0"/>
                </a:lnTo>
                <a:lnTo>
                  <a:pt x="3140235" y="3479485"/>
                </a:lnTo>
                <a:lnTo>
                  <a:pt x="0" y="3479485"/>
                </a:lnTo>
                <a:lnTo>
                  <a:pt x="0" y="0"/>
                </a:lnTo>
                <a:close/>
              </a:path>
            </a:pathLst>
          </a:custGeom>
          <a:blipFill rotWithShape="1">
            <a:blip r:embed="rId6">
              <a:alphaModFix/>
            </a:blip>
            <a:stretch>
              <a:fillRect b="0" l="0" r="0" t="0"/>
            </a:stretch>
          </a:blipFill>
          <a:ln>
            <a:noFill/>
          </a:ln>
        </p:spPr>
      </p:sp>
      <p:sp>
        <p:nvSpPr>
          <p:cNvPr id="201" name="Google Shape;201;p20"/>
          <p:cNvSpPr txBox="1"/>
          <p:nvPr/>
        </p:nvSpPr>
        <p:spPr>
          <a:xfrm>
            <a:off x="8195000" y="2888575"/>
            <a:ext cx="7946700" cy="4124700"/>
          </a:xfrm>
          <a:prstGeom prst="rect">
            <a:avLst/>
          </a:prstGeom>
          <a:noFill/>
          <a:ln>
            <a:noFill/>
          </a:ln>
        </p:spPr>
        <p:txBody>
          <a:bodyPr anchorCtr="0" anchor="t" bIns="0" lIns="0" spcFirstLastPara="1" rIns="0" wrap="square" tIns="0">
            <a:spAutoFit/>
          </a:bodyPr>
          <a:lstStyle/>
          <a:p>
            <a:pPr indent="-482600" lvl="0" marL="457200" rtl="0" algn="l">
              <a:lnSpc>
                <a:spcPct val="120028"/>
              </a:lnSpc>
              <a:spcBef>
                <a:spcPts val="0"/>
              </a:spcBef>
              <a:spcAft>
                <a:spcPts val="0"/>
              </a:spcAft>
              <a:buClr>
                <a:srgbClr val="FFFFFF"/>
              </a:buClr>
              <a:buSzPts val="4000"/>
              <a:buFont typeface="Calibri"/>
              <a:buChar char="●"/>
            </a:pPr>
            <a:r>
              <a:rPr lang="en-US" sz="4000">
                <a:solidFill>
                  <a:srgbClr val="FFFFFF"/>
                </a:solidFill>
                <a:latin typeface="Calibri"/>
                <a:ea typeface="Calibri"/>
                <a:cs typeface="Calibri"/>
                <a:sym typeface="Calibri"/>
              </a:rPr>
              <a:t>HOSA provided the skills</a:t>
            </a:r>
            <a:endParaRPr sz="4000">
              <a:solidFill>
                <a:srgbClr val="FFFFFF"/>
              </a:solidFill>
              <a:latin typeface="Calibri"/>
              <a:ea typeface="Calibri"/>
              <a:cs typeface="Calibri"/>
              <a:sym typeface="Calibri"/>
            </a:endParaRPr>
          </a:p>
          <a:p>
            <a:pPr indent="-482600" lvl="0" marL="457200" rtl="0" algn="l">
              <a:lnSpc>
                <a:spcPct val="120028"/>
              </a:lnSpc>
              <a:spcBef>
                <a:spcPts val="0"/>
              </a:spcBef>
              <a:spcAft>
                <a:spcPts val="0"/>
              </a:spcAft>
              <a:buClr>
                <a:srgbClr val="FFFFFF"/>
              </a:buClr>
              <a:buSzPts val="4000"/>
              <a:buFont typeface="Calibri"/>
              <a:buChar char="●"/>
            </a:pPr>
            <a:r>
              <a:rPr lang="en-US" sz="4000">
                <a:solidFill>
                  <a:srgbClr val="FFFFFF"/>
                </a:solidFill>
                <a:latin typeface="Calibri"/>
                <a:ea typeface="Calibri"/>
                <a:cs typeface="Calibri"/>
                <a:sym typeface="Calibri"/>
              </a:rPr>
              <a:t>HOSA provided the standards</a:t>
            </a:r>
            <a:endParaRPr sz="4000">
              <a:solidFill>
                <a:srgbClr val="FFFFFF"/>
              </a:solidFill>
              <a:latin typeface="Calibri"/>
              <a:ea typeface="Calibri"/>
              <a:cs typeface="Calibri"/>
              <a:sym typeface="Calibri"/>
            </a:endParaRPr>
          </a:p>
          <a:p>
            <a:pPr indent="-482600" lvl="0" marL="457200" rtl="0" algn="l">
              <a:lnSpc>
                <a:spcPct val="120028"/>
              </a:lnSpc>
              <a:spcBef>
                <a:spcPts val="0"/>
              </a:spcBef>
              <a:spcAft>
                <a:spcPts val="0"/>
              </a:spcAft>
              <a:buClr>
                <a:srgbClr val="FFFFFF"/>
              </a:buClr>
              <a:buSzPts val="4000"/>
              <a:buFont typeface="Calibri"/>
              <a:buChar char="●"/>
            </a:pPr>
            <a:r>
              <a:rPr lang="en-US" sz="4000">
                <a:solidFill>
                  <a:srgbClr val="FFFFFF"/>
                </a:solidFill>
                <a:latin typeface="Calibri"/>
                <a:ea typeface="Calibri"/>
                <a:cs typeface="Calibri"/>
                <a:sym typeface="Calibri"/>
              </a:rPr>
              <a:t>HOSA provided equipment lists</a:t>
            </a:r>
            <a:endParaRPr sz="4000">
              <a:solidFill>
                <a:srgbClr val="FFFFFF"/>
              </a:solidFill>
              <a:latin typeface="Calibri"/>
              <a:ea typeface="Calibri"/>
              <a:cs typeface="Calibri"/>
              <a:sym typeface="Calibri"/>
            </a:endParaRPr>
          </a:p>
          <a:p>
            <a:pPr indent="-482600" lvl="0" marL="457200" rtl="0" algn="l">
              <a:lnSpc>
                <a:spcPct val="120028"/>
              </a:lnSpc>
              <a:spcBef>
                <a:spcPts val="0"/>
              </a:spcBef>
              <a:spcAft>
                <a:spcPts val="0"/>
              </a:spcAft>
              <a:buClr>
                <a:srgbClr val="FFFFFF"/>
              </a:buClr>
              <a:buSzPts val="4000"/>
              <a:buFont typeface="Calibri"/>
              <a:buChar char="●"/>
            </a:pPr>
            <a:r>
              <a:rPr lang="en-US" sz="4000">
                <a:solidFill>
                  <a:srgbClr val="FFFFFF"/>
                </a:solidFill>
                <a:latin typeface="Calibri"/>
                <a:ea typeface="Calibri"/>
                <a:cs typeface="Calibri"/>
                <a:sym typeface="Calibri"/>
              </a:rPr>
              <a:t>YouTube provided demonstrations</a:t>
            </a:r>
            <a:endParaRPr sz="4000">
              <a:solidFill>
                <a:srgbClr val="FFFFFF"/>
              </a:solidFill>
              <a:latin typeface="Calibri"/>
              <a:ea typeface="Calibri"/>
              <a:cs typeface="Calibri"/>
              <a:sym typeface="Calibri"/>
            </a:endParaRPr>
          </a:p>
          <a:p>
            <a:pPr indent="-482600" lvl="0" marL="457200" rtl="0" algn="l">
              <a:lnSpc>
                <a:spcPct val="120028"/>
              </a:lnSpc>
              <a:spcBef>
                <a:spcPts val="0"/>
              </a:spcBef>
              <a:spcAft>
                <a:spcPts val="0"/>
              </a:spcAft>
              <a:buClr>
                <a:srgbClr val="FFFFFF"/>
              </a:buClr>
              <a:buSzPts val="4000"/>
              <a:buFont typeface="Calibri"/>
              <a:buChar char="●"/>
            </a:pPr>
            <a:r>
              <a:rPr lang="en-US" sz="4000">
                <a:solidFill>
                  <a:srgbClr val="FFFFFF"/>
                </a:solidFill>
                <a:latin typeface="Calibri"/>
                <a:ea typeface="Calibri"/>
                <a:cs typeface="Calibri"/>
                <a:sym typeface="Calibri"/>
              </a:rPr>
              <a:t>Canvas provided organization</a:t>
            </a:r>
            <a:endParaRPr sz="4000">
              <a:solidFill>
                <a:srgbClr val="FFFFFF"/>
              </a:solidFill>
              <a:latin typeface="Calibri"/>
              <a:ea typeface="Calibri"/>
              <a:cs typeface="Calibri"/>
              <a:sym typeface="Calibri"/>
            </a:endParaRPr>
          </a:p>
          <a:p>
            <a:pPr indent="0" lvl="0" marL="0" marR="0" rtl="0" algn="l">
              <a:lnSpc>
                <a:spcPct val="120028"/>
              </a:lnSpc>
              <a:spcBef>
                <a:spcPts val="0"/>
              </a:spcBef>
              <a:spcAft>
                <a:spcPts val="0"/>
              </a:spcAft>
              <a:buNone/>
            </a:pPr>
            <a:r>
              <a:t/>
            </a:r>
            <a:endParaRPr sz="2791">
              <a:solidFill>
                <a:srgbClr val="FFFFFF"/>
              </a:solidFill>
              <a:latin typeface="Calibri"/>
              <a:ea typeface="Calibri"/>
              <a:cs typeface="Calibri"/>
              <a:sym typeface="Calibri"/>
            </a:endParaRPr>
          </a:p>
        </p:txBody>
      </p:sp>
      <p:sp>
        <p:nvSpPr>
          <p:cNvPr id="202" name="Google Shape;202;p20"/>
          <p:cNvSpPr txBox="1"/>
          <p:nvPr/>
        </p:nvSpPr>
        <p:spPr>
          <a:xfrm>
            <a:off x="7671375" y="8226450"/>
            <a:ext cx="9788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000"/>
              <a:t>My job was putting the pieces together. </a:t>
            </a:r>
            <a:endParaRPr b="1" sz="4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EBFCB"/>
        </a:solidFill>
      </p:bgPr>
    </p:bg>
    <p:spTree>
      <p:nvGrpSpPr>
        <p:cNvPr id="206" name="Shape 206"/>
        <p:cNvGrpSpPr/>
        <p:nvPr/>
      </p:nvGrpSpPr>
      <p:grpSpPr>
        <a:xfrm>
          <a:off x="0" y="0"/>
          <a:ext cx="0" cy="0"/>
          <a:chOff x="0" y="0"/>
          <a:chExt cx="0" cy="0"/>
        </a:xfrm>
      </p:grpSpPr>
      <p:sp>
        <p:nvSpPr>
          <p:cNvPr id="207" name="Google Shape;207;p21"/>
          <p:cNvSpPr/>
          <p:nvPr/>
        </p:nvSpPr>
        <p:spPr>
          <a:xfrm>
            <a:off x="14099610" y="3813024"/>
            <a:ext cx="5848198" cy="4810143"/>
          </a:xfrm>
          <a:custGeom>
            <a:rect b="b" l="l" r="r" t="t"/>
            <a:pathLst>
              <a:path extrusionOk="0" h="4810143" w="5848198">
                <a:moveTo>
                  <a:pt x="0" y="0"/>
                </a:moveTo>
                <a:lnTo>
                  <a:pt x="5848198" y="0"/>
                </a:lnTo>
                <a:lnTo>
                  <a:pt x="5848198" y="4810143"/>
                </a:lnTo>
                <a:lnTo>
                  <a:pt x="0" y="4810143"/>
                </a:lnTo>
                <a:lnTo>
                  <a:pt x="0" y="0"/>
                </a:lnTo>
                <a:close/>
              </a:path>
            </a:pathLst>
          </a:custGeom>
          <a:blipFill rotWithShape="1">
            <a:blip r:embed="rId3">
              <a:alphaModFix amt="56000"/>
            </a:blip>
            <a:stretch>
              <a:fillRect b="0" l="0" r="0" t="0"/>
            </a:stretch>
          </a:blipFill>
          <a:ln>
            <a:noFill/>
          </a:ln>
        </p:spPr>
      </p:sp>
      <p:sp>
        <p:nvSpPr>
          <p:cNvPr id="208" name="Google Shape;208;p21"/>
          <p:cNvSpPr/>
          <p:nvPr/>
        </p:nvSpPr>
        <p:spPr>
          <a:xfrm rot="8264157">
            <a:off x="397986" y="-1005394"/>
            <a:ext cx="5847778" cy="4809797"/>
          </a:xfrm>
          <a:custGeom>
            <a:rect b="b" l="l" r="r" t="t"/>
            <a:pathLst>
              <a:path extrusionOk="0" h="4810143" w="5848198">
                <a:moveTo>
                  <a:pt x="0" y="0"/>
                </a:moveTo>
                <a:lnTo>
                  <a:pt x="5848197" y="0"/>
                </a:lnTo>
                <a:lnTo>
                  <a:pt x="5848197" y="4810143"/>
                </a:lnTo>
                <a:lnTo>
                  <a:pt x="0" y="4810143"/>
                </a:lnTo>
                <a:lnTo>
                  <a:pt x="0" y="0"/>
                </a:lnTo>
                <a:close/>
              </a:path>
            </a:pathLst>
          </a:custGeom>
          <a:blipFill rotWithShape="1">
            <a:blip r:embed="rId3">
              <a:alphaModFix amt="34000"/>
            </a:blip>
            <a:stretch>
              <a:fillRect b="0" l="0" r="0" t="0"/>
            </a:stretch>
          </a:blipFill>
          <a:ln>
            <a:noFill/>
          </a:ln>
        </p:spPr>
      </p:sp>
      <p:sp>
        <p:nvSpPr>
          <p:cNvPr id="209" name="Google Shape;209;p21"/>
          <p:cNvSpPr txBox="1"/>
          <p:nvPr/>
        </p:nvSpPr>
        <p:spPr>
          <a:xfrm>
            <a:off x="729850" y="179625"/>
            <a:ext cx="13763100" cy="124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8094">
                <a:solidFill>
                  <a:srgbClr val="FFFFFF"/>
                </a:solidFill>
                <a:latin typeface="Londrina Solid"/>
                <a:ea typeface="Londrina Solid"/>
                <a:cs typeface="Londrina Solid"/>
                <a:sym typeface="Londrina Solid"/>
              </a:rPr>
              <a:t>What Career Exploration Looks Like </a:t>
            </a:r>
            <a:endParaRPr/>
          </a:p>
        </p:txBody>
      </p:sp>
      <p:pic>
        <p:nvPicPr>
          <p:cNvPr id="210" name="Google Shape;210;p21" title="Screenshot 2026-06-02 032614.jpg"/>
          <p:cNvPicPr preferRelativeResize="0"/>
          <p:nvPr/>
        </p:nvPicPr>
        <p:blipFill>
          <a:blip r:embed="rId4">
            <a:alphaModFix/>
          </a:blip>
          <a:stretch>
            <a:fillRect/>
          </a:stretch>
        </p:blipFill>
        <p:spPr>
          <a:xfrm>
            <a:off x="1392726" y="1332050"/>
            <a:ext cx="6106899" cy="8378749"/>
          </a:xfrm>
          <a:prstGeom prst="rect">
            <a:avLst/>
          </a:prstGeom>
          <a:noFill/>
          <a:ln>
            <a:noFill/>
          </a:ln>
        </p:spPr>
      </p:pic>
      <p:pic>
        <p:nvPicPr>
          <p:cNvPr id="211" name="Google Shape;211;p21" title="Screenshot 2026-06-02 032636.jpg"/>
          <p:cNvPicPr preferRelativeResize="0"/>
          <p:nvPr/>
        </p:nvPicPr>
        <p:blipFill>
          <a:blip r:embed="rId5">
            <a:alphaModFix/>
          </a:blip>
          <a:stretch>
            <a:fillRect/>
          </a:stretch>
        </p:blipFill>
        <p:spPr>
          <a:xfrm>
            <a:off x="11461765" y="1425524"/>
            <a:ext cx="6106900" cy="8349090"/>
          </a:xfrm>
          <a:prstGeom prst="rect">
            <a:avLst/>
          </a:prstGeom>
          <a:noFill/>
          <a:ln>
            <a:noFill/>
          </a:ln>
        </p:spPr>
      </p:pic>
      <p:grpSp>
        <p:nvGrpSpPr>
          <p:cNvPr id="212" name="Google Shape;212;p21"/>
          <p:cNvGrpSpPr/>
          <p:nvPr/>
        </p:nvGrpSpPr>
        <p:grpSpPr>
          <a:xfrm>
            <a:off x="7738850" y="2582475"/>
            <a:ext cx="3519277" cy="4951875"/>
            <a:chOff x="0" y="-38100"/>
            <a:chExt cx="1998000" cy="1020900"/>
          </a:xfrm>
        </p:grpSpPr>
        <p:sp>
          <p:nvSpPr>
            <p:cNvPr id="213" name="Google Shape;213;p21"/>
            <p:cNvSpPr/>
            <p:nvPr/>
          </p:nvSpPr>
          <p:spPr>
            <a:xfrm>
              <a:off x="0" y="0"/>
              <a:ext cx="1997988" cy="982740"/>
            </a:xfrm>
            <a:custGeom>
              <a:rect b="b" l="l" r="r" t="t"/>
              <a:pathLst>
                <a:path extrusionOk="0" h="982740" w="1997988">
                  <a:moveTo>
                    <a:pt x="102054" y="0"/>
                  </a:moveTo>
                  <a:lnTo>
                    <a:pt x="1895934" y="0"/>
                  </a:lnTo>
                  <a:cubicBezTo>
                    <a:pt x="1952297" y="0"/>
                    <a:pt x="1997988" y="45691"/>
                    <a:pt x="1997988" y="102054"/>
                  </a:cubicBezTo>
                  <a:lnTo>
                    <a:pt x="1997988" y="880687"/>
                  </a:lnTo>
                  <a:cubicBezTo>
                    <a:pt x="1997988" y="937049"/>
                    <a:pt x="1952297" y="982740"/>
                    <a:pt x="1895934" y="982740"/>
                  </a:cubicBezTo>
                  <a:lnTo>
                    <a:pt x="102054" y="982740"/>
                  </a:lnTo>
                  <a:cubicBezTo>
                    <a:pt x="45691" y="982740"/>
                    <a:pt x="0" y="937049"/>
                    <a:pt x="0" y="880687"/>
                  </a:cubicBezTo>
                  <a:lnTo>
                    <a:pt x="0" y="102054"/>
                  </a:lnTo>
                  <a:cubicBezTo>
                    <a:pt x="0" y="45691"/>
                    <a:pt x="45691" y="0"/>
                    <a:pt x="102054" y="0"/>
                  </a:cubicBezTo>
                  <a:close/>
                </a:path>
              </a:pathLst>
            </a:custGeom>
            <a:solidFill>
              <a:srgbClr val="0097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00"/>
            </a:p>
          </p:txBody>
        </p:sp>
        <p:sp>
          <p:nvSpPr>
            <p:cNvPr id="214" name="Google Shape;214;p21"/>
            <p:cNvSpPr txBox="1"/>
            <p:nvPr/>
          </p:nvSpPr>
          <p:spPr>
            <a:xfrm>
              <a:off x="0" y="-38100"/>
              <a:ext cx="1998000" cy="1020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600" u="none" cap="none" strike="noStrike">
                <a:solidFill>
                  <a:schemeClr val="dk1"/>
                </a:solidFill>
                <a:latin typeface="Calibri"/>
                <a:ea typeface="Calibri"/>
                <a:cs typeface="Calibri"/>
                <a:sym typeface="Calibri"/>
              </a:endParaRPr>
            </a:p>
          </p:txBody>
        </p:sp>
      </p:grpSp>
      <p:sp>
        <p:nvSpPr>
          <p:cNvPr id="215" name="Google Shape;215;p21"/>
          <p:cNvSpPr txBox="1"/>
          <p:nvPr/>
        </p:nvSpPr>
        <p:spPr>
          <a:xfrm>
            <a:off x="7990500" y="2972850"/>
            <a:ext cx="3000300" cy="4660500"/>
          </a:xfrm>
          <a:prstGeom prst="rect">
            <a:avLst/>
          </a:prstGeom>
          <a:noFill/>
          <a:ln>
            <a:noFill/>
          </a:ln>
        </p:spPr>
        <p:txBody>
          <a:bodyPr anchorCtr="0" anchor="t" bIns="0" lIns="0" spcFirstLastPara="1" rIns="0" wrap="square" tIns="0">
            <a:spAutoFit/>
          </a:bodyPr>
          <a:lstStyle/>
          <a:p>
            <a:pPr indent="-431229" lvl="0" marL="457200" rtl="0" algn="l">
              <a:lnSpc>
                <a:spcPct val="115000"/>
              </a:lnSpc>
              <a:spcBef>
                <a:spcPts val="1200"/>
              </a:spcBef>
              <a:spcAft>
                <a:spcPts val="0"/>
              </a:spcAft>
              <a:buClr>
                <a:srgbClr val="FFFFFF"/>
              </a:buClr>
              <a:buSzPts val="3191"/>
              <a:buFont typeface="Calibri"/>
              <a:buChar char="●"/>
            </a:pPr>
            <a:r>
              <a:rPr lang="en-US" sz="3191">
                <a:solidFill>
                  <a:srgbClr val="FFFFFF"/>
                </a:solidFill>
                <a:latin typeface="Calibri"/>
                <a:ea typeface="Calibri"/>
                <a:cs typeface="Calibri"/>
                <a:sym typeface="Calibri"/>
              </a:rPr>
              <a:t>Students don't read about careers.</a:t>
            </a:r>
            <a:endParaRPr sz="3191">
              <a:solidFill>
                <a:srgbClr val="FFFFFF"/>
              </a:solidFill>
              <a:latin typeface="Calibri"/>
              <a:ea typeface="Calibri"/>
              <a:cs typeface="Calibri"/>
              <a:sym typeface="Calibri"/>
            </a:endParaRPr>
          </a:p>
          <a:p>
            <a:pPr indent="0" lvl="0" marL="457200" rtl="0" algn="l">
              <a:lnSpc>
                <a:spcPct val="115000"/>
              </a:lnSpc>
              <a:spcBef>
                <a:spcPts val="1200"/>
              </a:spcBef>
              <a:spcAft>
                <a:spcPts val="0"/>
              </a:spcAft>
              <a:buNone/>
            </a:pPr>
            <a:r>
              <a:t/>
            </a:r>
            <a:endParaRPr sz="3191">
              <a:solidFill>
                <a:srgbClr val="FFFFFF"/>
              </a:solidFill>
              <a:latin typeface="Calibri"/>
              <a:ea typeface="Calibri"/>
              <a:cs typeface="Calibri"/>
              <a:sym typeface="Calibri"/>
            </a:endParaRPr>
          </a:p>
          <a:p>
            <a:pPr indent="-431229" lvl="0" marL="457200" rtl="0" algn="l">
              <a:lnSpc>
                <a:spcPct val="115000"/>
              </a:lnSpc>
              <a:spcBef>
                <a:spcPts val="1200"/>
              </a:spcBef>
              <a:spcAft>
                <a:spcPts val="0"/>
              </a:spcAft>
              <a:buClr>
                <a:srgbClr val="FFFFFF"/>
              </a:buClr>
              <a:buSzPts val="3191"/>
              <a:buFont typeface="Calibri"/>
              <a:buChar char="●"/>
            </a:pPr>
            <a:r>
              <a:rPr lang="en-US" sz="3191">
                <a:solidFill>
                  <a:srgbClr val="FFFFFF"/>
                </a:solidFill>
                <a:latin typeface="Calibri"/>
                <a:ea typeface="Calibri"/>
                <a:cs typeface="Calibri"/>
                <a:sym typeface="Calibri"/>
              </a:rPr>
              <a:t>Students perform skills from careers.</a:t>
            </a:r>
            <a:endParaRPr sz="3191">
              <a:solidFill>
                <a:srgbClr val="FFFFFF"/>
              </a:solidFill>
              <a:latin typeface="Calibri"/>
              <a:ea typeface="Calibri"/>
              <a:cs typeface="Calibri"/>
              <a:sym typeface="Calibri"/>
            </a:endParaRPr>
          </a:p>
          <a:p>
            <a:pPr indent="0" lvl="0" marL="0" marR="0" rtl="0" algn="ctr">
              <a:lnSpc>
                <a:spcPct val="120028"/>
              </a:lnSpc>
              <a:spcBef>
                <a:spcPts val="1200"/>
              </a:spcBef>
              <a:spcAft>
                <a:spcPts val="0"/>
              </a:spcAft>
              <a:buNone/>
            </a:pPr>
            <a:r>
              <a:t/>
            </a:r>
            <a:endParaRPr sz="1591">
              <a:solidFill>
                <a:srgbClr val="FFFF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2"/>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215">
                                            <p:txEl>
                                              <p:pRg end="0" st="0"/>
                                            </p:txEl>
                                          </p:spTgt>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215">
                                            <p:txEl>
                                              <p:pRg end="1" st="1"/>
                                            </p:txEl>
                                          </p:spTgt>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215">
                                            <p:txEl>
                                              <p:pRg end="2" st="2"/>
                                            </p:txEl>
                                          </p:spTgt>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215">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