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40" r:id="rId5"/>
    <p:sldId id="34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0B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C95BB0-85B6-45A9-95B2-7492EF4898F5}" v="6" dt="2026-06-02T00:09:39.032"/>
  </p1510:revLst>
</p1510:revInfo>
</file>

<file path=ppt/tableStyles.xml><?xml version="1.0" encoding="utf-8"?>
<a:tblStyleLst xmlns:a="http://schemas.openxmlformats.org/drawingml/2006/main" def="{1E171933-4619-4E11-9A3F-F7608DF75F80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 autoAdjust="0"/>
  </p:normalViewPr>
  <p:slideViewPr>
    <p:cSldViewPr snapToGrid="0">
      <p:cViewPr varScale="1">
        <p:scale>
          <a:sx n="61" d="100"/>
          <a:sy n="61" d="100"/>
        </p:scale>
        <p:origin x="1020" y="66"/>
      </p:cViewPr>
      <p:guideLst/>
    </p:cSldViewPr>
  </p:slideViewPr>
  <p:outlineViewPr>
    <p:cViewPr>
      <p:scale>
        <a:sx n="33" d="100"/>
        <a:sy n="33" d="100"/>
      </p:scale>
      <p:origin x="0" y="-1137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264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82B951-AFFF-3499-FDE3-02A7F0BD15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E5896A-FCE2-110F-B202-A8E435372D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69F83-204D-4778-AAD0-A0F851A3AEEE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1BFBA0-47AD-543A-6AE4-769D8F8658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FC355-FEF6-ED8F-8D0E-F362E204A0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69D59-B021-49CB-887D-52B8FEE1CE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069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E3C21-C3CB-4B8D-9033-56C1B3CE75FA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32C3C-A191-48C2-A7E8-9C96AF841A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9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732C3C-A191-48C2-A7E8-9C96AF841A7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048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BECDFC6B-0742-962E-44A1-19C9C173B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0848" y="425303"/>
            <a:ext cx="11305217" cy="6007394"/>
          </a:xfrm>
          <a:prstGeom prst="rect">
            <a:avLst/>
          </a:prstGeom>
          <a:effectLst/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0001" y="633046"/>
            <a:ext cx="10571998" cy="3366198"/>
          </a:xfrm>
          <a:ln>
            <a:noFill/>
          </a:ln>
          <a:effectLst/>
        </p:spPr>
        <p:txBody>
          <a:bodyPr/>
          <a:lstStyle>
            <a:lvl1pPr algn="ctr">
              <a:defRPr sz="7200" b="1" spc="-300" baseline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23698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12B799F-04B8-4A62-EB7D-F17311231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56500" y="0"/>
            <a:ext cx="4635500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F310BE-5861-E73D-5979-D11A97151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00270" y="487680"/>
            <a:ext cx="6482080" cy="590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12F5E6-EC22-5E10-94FB-5E546A7B9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495630" y="477518"/>
            <a:ext cx="6482079" cy="5913121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6952" y="477518"/>
            <a:ext cx="3829465" cy="2693887"/>
          </a:xfrm>
          <a:noFill/>
          <a:effectLst/>
        </p:spPr>
        <p:txBody>
          <a:bodyPr anchor="b"/>
          <a:lstStyle>
            <a:lvl1pPr algn="l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able Placeholder 12">
            <a:extLst>
              <a:ext uri="{FF2B5EF4-FFF2-40B4-BE49-F238E27FC236}">
                <a16:creationId xmlns:a16="http://schemas.microsoft.com/office/drawing/2014/main" id="{14BBA88A-FAA8-CE13-2A76-BF8B014AE34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952500" y="909638"/>
            <a:ext cx="5578475" cy="5038725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0E96890F-0832-5087-193F-70CF33DEE0A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6953" y="3449781"/>
            <a:ext cx="3829465" cy="2940860"/>
          </a:xfrm>
          <a:effectLst/>
        </p:spPr>
        <p:txBody>
          <a:bodyPr anchor="t"/>
          <a:lstStyle>
            <a:lvl1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2818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59176A3-24B8-086B-739F-2B3DCE8BE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666999" y="-2654300"/>
            <a:ext cx="6858000" cy="1216660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A96EFAA-0851-646A-8758-C20243901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1000" y="422551"/>
            <a:ext cx="11424920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8373" y="571501"/>
            <a:ext cx="11139054" cy="1028699"/>
          </a:xfrm>
          <a:effectLst/>
        </p:spPr>
        <p:txBody>
          <a:bodyPr anchor="ctr"/>
          <a:lstStyle>
            <a:lvl1pPr algn="ctr">
              <a:defRPr sz="360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E10735F5-6B7D-348D-AC70-8BC10CB5F70A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38200" y="1860550"/>
            <a:ext cx="10515600" cy="4198938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634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2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FDAFCA1-BDD9-1108-8F95-E3FC1A793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0" y="0"/>
            <a:ext cx="11532896" cy="6858000"/>
            <a:chOff x="659106" y="0"/>
            <a:chExt cx="11532896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4BFDB24-6BE4-2FC0-F772-DC1DE926E485}"/>
                </a:ext>
              </a:extLst>
            </p:cNvPr>
            <p:cNvSpPr/>
            <p:nvPr/>
          </p:nvSpPr>
          <p:spPr>
            <a:xfrm>
              <a:off x="5995086" y="0"/>
              <a:ext cx="6196916" cy="685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254000" dist="508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131EABEA-AB8A-5E4C-A6DD-8F32B70E90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rcRect l="-1353" t="-388" r="-1" b="-254"/>
            <a:stretch/>
          </p:blipFill>
          <p:spPr>
            <a:xfrm flipH="1">
              <a:off x="659106" y="1956391"/>
              <a:ext cx="4878094" cy="2780414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2279AAC-0D81-D3CD-3F0F-E8CEE0F56D43}"/>
                </a:ext>
              </a:extLst>
            </p:cNvPr>
            <p:cNvSpPr/>
            <p:nvPr/>
          </p:nvSpPr>
          <p:spPr>
            <a:xfrm>
              <a:off x="1328303" y="776532"/>
              <a:ext cx="3434316" cy="501821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7542" y="132080"/>
            <a:ext cx="4928894" cy="6507711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0720B2D-C199-57FA-9453-DBFB607BA9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29500" y="992188"/>
            <a:ext cx="3425825" cy="5018087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58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11222B-29F6-BF2A-09DE-82F659638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666999" y="-2654300"/>
            <a:ext cx="6858000" cy="1216660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035F993-EADB-1C5A-7158-41E510B70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1000" y="422551"/>
            <a:ext cx="11424920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12E34E-DBAF-BA5D-15D9-E69A05535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1000" y="1889759"/>
            <a:ext cx="11424920" cy="45429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935" y="571499"/>
            <a:ext cx="11118274" cy="1154114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0BF6A552-CE6A-3977-8507-74A1C4C4B5A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41667" y="2461056"/>
            <a:ext cx="3626424" cy="3721535"/>
          </a:xfrm>
          <a:effectLst/>
        </p:spPr>
        <p:txBody>
          <a:bodyPr anchor="t">
            <a:normAutofit/>
          </a:bodyPr>
          <a:lstStyle>
            <a:lvl1pPr marL="285750" indent="-285750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200"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lnSpc>
                <a:spcPct val="120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 sz="12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4C80689F-A123-F6D7-2AA8-9166317EF42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995282" y="2440275"/>
            <a:ext cx="5164553" cy="3721534"/>
          </a:xfrm>
          <a:effectLst/>
        </p:spPr>
        <p:txBody>
          <a:bodyPr anchor="t">
            <a:normAutofit/>
          </a:bodyPr>
          <a:lstStyle>
            <a:lvl1pPr marL="34290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+mj-lt"/>
              <a:buAutoNum type="arabicPeriod"/>
              <a:defRPr sz="1800" b="1">
                <a:solidFill>
                  <a:schemeClr val="accent1">
                    <a:lumMod val="50000"/>
                  </a:schemeClr>
                </a:solidFill>
              </a:defRPr>
            </a:lvl1pPr>
            <a:lvl2pPr marL="347472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2pPr>
            <a:lvl3pPr marL="914400" indent="0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 marL="1371600" indent="0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 marL="1828800" indent="0">
              <a:lnSpc>
                <a:spcPct val="120000"/>
              </a:lnSpc>
              <a:spcAft>
                <a:spcPts val="600"/>
              </a:spcAft>
              <a:buClr>
                <a:schemeClr val="accent1">
                  <a:lumMod val="50000"/>
                </a:schemeClr>
              </a:buClr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8202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F4DCF8-BA15-AB79-2D14-040F5A063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5935" y="414670"/>
            <a:ext cx="11320130" cy="6018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D22DD7-291D-E347-8A4C-07E31E681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092299" y="-2231063"/>
            <a:ext cx="6007395" cy="11320129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660" y="1017858"/>
            <a:ext cx="10650681" cy="2719255"/>
          </a:xfrm>
          <a:noFill/>
          <a:effectLst/>
        </p:spPr>
        <p:txBody>
          <a:bodyPr anchor="b"/>
          <a:lstStyle>
            <a:lvl1pPr algn="ctr">
              <a:defRPr sz="7200" spc="-300" baseline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0FE23B-34E3-BAAF-E01D-BE221B4A94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660" y="4042066"/>
            <a:ext cx="10650681" cy="2296843"/>
          </a:xfrm>
          <a:effectLst/>
        </p:spPr>
        <p:txBody>
          <a:bodyPr anchor="t"/>
          <a:lstStyle>
            <a:lvl1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27250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ADBC817-DA57-A518-5544-0D3B819C7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5935" y="414670"/>
            <a:ext cx="11320130" cy="6018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873FFF3-C7B6-C678-1B03-17FBD0D5A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46174" y="425303"/>
            <a:ext cx="5379242" cy="598343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4217" y="924167"/>
            <a:ext cx="4383156" cy="5009322"/>
          </a:xfrm>
          <a:solidFill>
            <a:schemeClr val="accent1">
              <a:lumMod val="50000"/>
            </a:schemeClr>
          </a:solidFill>
          <a:effectLst>
            <a:outerShdw blurRad="254000" dist="50800" dir="2700000" algn="ctr" rotWithShape="0">
              <a:prstClr val="black">
                <a:alpha val="25000"/>
              </a:prstClr>
            </a:outerShdw>
          </a:effectLst>
        </p:spPr>
        <p:txBody>
          <a:bodyPr anchor="ctr"/>
          <a:lstStyle>
            <a:lvl1pPr algn="ctr">
              <a:defRPr sz="360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0FE23B-34E3-BAAF-E01D-BE221B4A94E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00800" y="924512"/>
            <a:ext cx="4750904" cy="5008977"/>
          </a:xfrm>
        </p:spPr>
        <p:txBody>
          <a:bodyPr/>
          <a:lstStyle>
            <a:lvl1pPr marL="0" indent="0">
              <a:buNone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200150" indent="-285750">
              <a:buFont typeface="Arial" panose="020B0604020202020204" pitchFamily="34" charset="0"/>
              <a:buChar char="•"/>
              <a:defRPr/>
            </a:lvl3pPr>
            <a:lvl4pPr marL="1543050" indent="-171450">
              <a:buFont typeface="Arial" panose="020B0604020202020204" pitchFamily="34" charset="0"/>
              <a:buChar char="•"/>
              <a:defRPr/>
            </a:lvl4pPr>
            <a:lvl5pPr marL="2000250" indent="-1714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79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05E210-05B5-5EA1-C778-30BB3A494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5935" y="419987"/>
            <a:ext cx="11320130" cy="6018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792193-1165-3487-6FB9-133CB518C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090924" y="-2235006"/>
            <a:ext cx="6010147" cy="11320132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0001" y="1741064"/>
            <a:ext cx="10571998" cy="1928264"/>
          </a:xfrm>
          <a:ln>
            <a:noFill/>
          </a:ln>
          <a:effectLst/>
        </p:spPr>
        <p:txBody>
          <a:bodyPr/>
          <a:lstStyle>
            <a:lvl1pPr algn="ctr">
              <a:defRPr sz="3600" spc="0" baseline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0000" y="3694102"/>
            <a:ext cx="10572000" cy="896468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480000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1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8905615-9FD2-EBB3-89AB-555B373EB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23955" y="414670"/>
            <a:ext cx="7132110" cy="601802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B638DB-3E00-7F4B-D4B7-9D7F09056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0459" y="420624"/>
            <a:ext cx="4183496" cy="601675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0EED07-CDD5-9244-28FA-5195E6795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435934" y="422551"/>
            <a:ext cx="4183495" cy="6010146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717" y="924339"/>
            <a:ext cx="3990110" cy="5009322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B5AB4E8D-8B32-8B00-8152-856C592BAB3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346793" y="924340"/>
            <a:ext cx="5684373" cy="5009322"/>
          </a:xfrm>
          <a:effectLst/>
        </p:spPr>
        <p:txBody>
          <a:bodyPr lIns="0" rIns="0" anchor="ctr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1pPr>
            <a:lvl2pPr marL="457200" indent="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2pPr>
            <a:lvl3pPr marL="914400" indent="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3pPr>
            <a:lvl4pPr marL="1371600" indent="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4pPr>
            <a:lvl5pPr marL="1828800" indent="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769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3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F4A700F-42CA-D7A9-D709-C0017521B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5935" y="414670"/>
            <a:ext cx="11320130" cy="6018027"/>
          </a:xfrm>
          <a:prstGeom prst="rect">
            <a:avLst/>
          </a:prstGeom>
          <a:solidFill>
            <a:srgbClr val="F9E0B9"/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61DA139-D8FD-A752-758D-4F836DFB2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-1353" t="-388" r="-1" b="-254"/>
          <a:stretch/>
        </p:blipFill>
        <p:spPr>
          <a:xfrm rot="16200000" flipH="1">
            <a:off x="210940" y="1589892"/>
            <a:ext cx="5245922" cy="3667583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85516" y="1433219"/>
            <a:ext cx="5695102" cy="2092049"/>
          </a:xfrm>
          <a:noFill/>
          <a:effectLst/>
        </p:spPr>
        <p:txBody>
          <a:bodyPr anchor="b"/>
          <a:lstStyle>
            <a:lvl1pPr algn="ctr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96F37D4-7152-EA75-8D7D-D8F7D6DD9C4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50099" y="1974707"/>
            <a:ext cx="2907792" cy="2907792"/>
          </a:xfrm>
          <a:solidFill>
            <a:srgbClr val="F9E0B9"/>
          </a:solidFill>
          <a:effectLst/>
        </p:spPr>
        <p:txBody>
          <a:bodyPr anchor="t"/>
          <a:lstStyle>
            <a:lvl1pPr marL="0" indent="0" algn="ctr"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9">
            <a:extLst>
              <a:ext uri="{FF2B5EF4-FFF2-40B4-BE49-F238E27FC236}">
                <a16:creationId xmlns:a16="http://schemas.microsoft.com/office/drawing/2014/main" id="{AFBE5B12-0D10-DA99-093A-2C4FB738B21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496789" y="3525268"/>
            <a:ext cx="5683829" cy="2595429"/>
          </a:xfrm>
          <a:effectLst/>
        </p:spPr>
        <p:txBody>
          <a:bodyPr anchor="t"/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b="1">
                <a:solidFill>
                  <a:schemeClr val="accent1">
                    <a:lumMod val="50000"/>
                  </a:schemeClr>
                </a:solidFill>
              </a:defRPr>
            </a:lvl1pPr>
            <a:lvl2pPr algn="ctr">
              <a:buClr>
                <a:schemeClr val="accent1">
                  <a:lumMod val="50000"/>
                </a:schemeClr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algn="ctr">
              <a:buClr>
                <a:schemeClr val="accent1">
                  <a:lumMod val="50000"/>
                </a:schemeClr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algn="ctr">
              <a:buClr>
                <a:schemeClr val="accent1">
                  <a:lumMod val="50000"/>
                </a:schemeClr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algn="ctr">
              <a:buClr>
                <a:schemeClr val="accent1">
                  <a:lumMod val="50000"/>
                </a:schemeClr>
              </a:buCl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95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1D7C89-8451-1944-C2B3-53AADAC99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78" y="422551"/>
            <a:ext cx="4223822" cy="60101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6B15EB-5194-C74B-F881-D3DCBE854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499" y="422551"/>
            <a:ext cx="7144823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935" y="633845"/>
            <a:ext cx="3990110" cy="2192482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15614EF-4CFA-2D69-0F78-9D7409E2337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47423" y="3174531"/>
            <a:ext cx="3772622" cy="3122360"/>
          </a:xfrm>
          <a:effectLst/>
        </p:spPr>
        <p:txBody>
          <a:bodyPr rIns="274320" anchor="t"/>
          <a:lstStyle>
            <a:lvl1pPr marL="283464" indent="-283464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7D6637B-A7C5-34FF-5B51-32392DAEABB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237732" y="946205"/>
            <a:ext cx="5971020" cy="5161655"/>
          </a:xfrm>
        </p:spPr>
        <p:txBody>
          <a:bodyPr/>
          <a:lstStyle/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164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2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3E625C-F0A4-564D-CEE2-6B3595CEB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61889" y="0"/>
            <a:ext cx="6230111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7445" y="157637"/>
            <a:ext cx="4851694" cy="2190705"/>
          </a:xfrm>
          <a:noFill/>
          <a:effectLst/>
        </p:spPr>
        <p:txBody>
          <a:bodyPr anchor="b"/>
          <a:lstStyle>
            <a:lvl1pPr algn="l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4D8C78-00C3-F3D7-17C3-F1667E463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0999" y="422551"/>
            <a:ext cx="5124893" cy="60101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13E61FD-F54A-5F86-FCED-3BD4C8AA42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-1353" t="-388" r="-1" b="-254"/>
          <a:stretch/>
        </p:blipFill>
        <p:spPr>
          <a:xfrm flipH="1">
            <a:off x="659106" y="3429000"/>
            <a:ext cx="4589830" cy="278041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9F0290F-2D31-F9FB-AD35-B76947AF14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36863" y="776532"/>
            <a:ext cx="3434316" cy="501821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347A5B6-0F99-C044-C209-F3190EEFA37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36663" y="776288"/>
            <a:ext cx="3433762" cy="5018087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0E96890F-0832-5087-193F-70CF33DEE0A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592615" y="2505979"/>
            <a:ext cx="4837385" cy="3926717"/>
          </a:xfrm>
          <a:effectLst/>
        </p:spPr>
        <p:txBody>
          <a:bodyPr anchor="t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lnSpc>
                <a:spcPct val="150000"/>
              </a:lnSpc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6681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4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6DB3CB-355C-968A-7F5F-71E03504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-2" y="0"/>
            <a:ext cx="12192001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81D7C89-8451-1944-C2B3-53AADAC99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78" y="422551"/>
            <a:ext cx="4223822" cy="60101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6B15EB-5194-C74B-F881-D3DCBE854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35499" y="422551"/>
            <a:ext cx="7144823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935" y="924339"/>
            <a:ext cx="3990110" cy="5009322"/>
          </a:xfrm>
          <a:noFill/>
          <a:effectLst/>
        </p:spPr>
        <p:txBody>
          <a:bodyPr anchor="ctr"/>
          <a:lstStyle>
            <a:lvl1pPr algn="ctr">
              <a:defRPr sz="3600" spc="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7D6637B-A7C5-34FF-5B51-32392DAEABB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53836" y="1371602"/>
            <a:ext cx="6177309" cy="1953489"/>
          </a:xfrm>
          <a:effectLst/>
        </p:spPr>
        <p:txBody>
          <a:bodyPr anchor="t"/>
          <a:lstStyle>
            <a:lvl1pPr marL="283464" indent="-28346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1pPr>
            <a:lvl2pPr marL="7429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087279F-936E-0F41-B533-7990D668D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53836" y="3446156"/>
            <a:ext cx="6177309" cy="0"/>
          </a:xfrm>
          <a:prstGeom prst="line">
            <a:avLst/>
          </a:prstGeom>
          <a:ln w="190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CDD03AA1-6D53-FEB1-9B22-57C1066DA33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53836" y="3745924"/>
            <a:ext cx="6177309" cy="2238918"/>
          </a:xfrm>
          <a:effectLst/>
        </p:spPr>
        <p:txBody>
          <a:bodyPr anchor="t"/>
          <a:lstStyle>
            <a:lvl1pPr marL="283464" indent="-28346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1pPr>
            <a:lvl2pPr marL="742950" indent="-2857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937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2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59176A3-24B8-086B-739F-2B3DCE8BE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prstClr val="black"/>
              <a:schemeClr val="accent1">
                <a:tint val="45000"/>
                <a:satMod val="400000"/>
              </a:schemeClr>
            </a:duotone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666999" y="-2654300"/>
            <a:ext cx="6858000" cy="1216660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A96EFAA-0851-646A-8758-C20243901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1000" y="422551"/>
            <a:ext cx="11424920" cy="60101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997EA3E-49E5-518D-63DB-0BD43D3AC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0001" y="685800"/>
            <a:ext cx="10571998" cy="2983528"/>
          </a:xfrm>
          <a:effectLst/>
        </p:spPr>
        <p:txBody>
          <a:bodyPr/>
          <a:lstStyle>
            <a:lvl1pPr algn="ctr">
              <a:defRPr sz="3600" spc="0" baseline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02340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6F7BD38-A805-4B2C-9BDF-D56E94387879}" type="datetime1">
              <a:rPr lang="en-US" smtClean="0"/>
              <a:t>6/1/2026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68" r:id="rId2"/>
    <p:sldLayoutId id="2147483669" r:id="rId3"/>
    <p:sldLayoutId id="2147483684" r:id="rId4"/>
    <p:sldLayoutId id="2147483672" r:id="rId5"/>
    <p:sldLayoutId id="2147483687" r:id="rId6"/>
    <p:sldLayoutId id="2147483671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85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 baseline="0">
          <a:ln>
            <a:noFill/>
          </a:ln>
          <a:solidFill>
            <a:srgbClr val="FEFEFE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design/DAHKCygdSuU/Fdyw52V4dfrM79wU_vfHaA/view" TargetMode="External"/><Relationship Id="rId2" Type="http://schemas.openxmlformats.org/officeDocument/2006/relationships/hyperlink" Target="https://drive.google.com/drive/folders/1nmdLAbHVdCcT6GItcg5JriAPJKA80HBg?usp=shar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62A4-2E4B-23FB-9F8B-D54C0F90A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633046"/>
            <a:ext cx="10571998" cy="3366198"/>
          </a:xfrm>
        </p:spPr>
        <p:txBody>
          <a:bodyPr/>
          <a:lstStyle/>
          <a:p>
            <a:pPr lvl="0"/>
            <a:r>
              <a:rPr lang="en-US" noProof="0" dirty="0"/>
              <a:t>2026 NSBEA </a:t>
            </a:r>
            <a:br>
              <a:rPr lang="en-US" noProof="0" dirty="0"/>
            </a:br>
            <a:r>
              <a:rPr lang="en-US" noProof="0" dirty="0"/>
              <a:t>Leadership Development Institute</a:t>
            </a:r>
          </a:p>
        </p:txBody>
      </p:sp>
    </p:spTree>
    <p:extLst>
      <p:ext uri="{BB962C8B-B14F-4D97-AF65-F5344CB8AC3E}">
        <p14:creationId xmlns:p14="http://schemas.microsoft.com/office/powerpoint/2010/main" val="431835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15D34BF-216C-918D-96E1-BA9F681CB3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61049" y="548964"/>
            <a:ext cx="69906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hlinkClick r:id="rId2"/>
              </a:rPr>
              <a:t>https://drive.google.com/drive/folders/1nmdLAbHVdCcT6GItcg5JriAPJKA80HBg?usp=sharing</a:t>
            </a:r>
            <a:br>
              <a:rPr lang="en-US" sz="2400" dirty="0"/>
            </a:br>
            <a:endParaRPr lang="en-US" sz="2400" dirty="0"/>
          </a:p>
          <a:p>
            <a:endParaRPr lang="en-US" sz="2400" dirty="0"/>
          </a:p>
          <a:p>
            <a:pPr algn="l"/>
            <a:r>
              <a:rPr lang="en-US" sz="2400" dirty="0">
                <a:hlinkClick r:id="rId3"/>
              </a:rPr>
              <a:t>https://www.canva.com/design/DAHKCygdSuU/Fdyw52V4dfrM79wU_vfHaA/view</a:t>
            </a:r>
            <a:r>
              <a:rPr lang="en-US" sz="2400" dirty="0"/>
              <a:t>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75AF6D1-EBF5-275A-014C-8BDD83495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21C082A-B7BC-9C68-AD11-5FEF0B807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53DB05-9B29-B3BD-854B-73A8DB6333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399" y="1887792"/>
            <a:ext cx="3439797" cy="3439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873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381587_Win32_SL_v6" id="{5005B820-A0B7-49EA-8569-DCF0CD2DBB9D}" vid="{2E48C80D-E25D-44C4-BCFD-F1465E9B61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ACCF44-01D5-4C40-9EAC-D3C3683409F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272B3831-C4F2-498C-8E5F-F8D6F90548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9F0C84-2C14-4FB8-88C2-9577181F2CC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{654BCC5F-4C22-49D6-9FAD-05E35B051E10}TF4e23ad37-c1a6-42e6-a6ec-6518d97eca9ec3cad5d6_win32-e4fb00466b0d</Template>
  <TotalTime>12</TotalTime>
  <Words>42</Words>
  <Application>Microsoft Office PowerPoint</Application>
  <PresentationFormat>Widescreen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Century Gothic</vt:lpstr>
      <vt:lpstr>Wingdings 2</vt:lpstr>
      <vt:lpstr>Quotable</vt:lpstr>
      <vt:lpstr>2026 NSBEA  Leadership Development Institute</vt:lpstr>
      <vt:lpstr>https://drive.google.com/drive/folders/1nmdLAbHVdCcT6GItcg5JriAPJKA80HBg?usp=sharing   https://www.canva.com/design/DAHKCygdSuU/Fdyw52V4dfrM79wU_vfHaA/view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Mowry, Lorrie</dc:creator>
  <cp:lastModifiedBy>Mowry, Lorrie</cp:lastModifiedBy>
  <cp:revision>2</cp:revision>
  <dcterms:created xsi:type="dcterms:W3CDTF">2026-06-01T02:45:47Z</dcterms:created>
  <dcterms:modified xsi:type="dcterms:W3CDTF">2026-06-02T00:11:39Z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