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34"/>
  </p:notesMasterIdLst>
  <p:sldIdLst>
    <p:sldId id="256" r:id="rId2"/>
    <p:sldId id="257" r:id="rId3"/>
    <p:sldId id="258" r:id="rId4"/>
    <p:sldId id="259" r:id="rId5"/>
    <p:sldId id="28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embeddedFontLst>
    <p:embeddedFont>
      <p:font typeface="Abadi MT Condensed Light" panose="020B0306030101010103" pitchFamily="34" charset="77"/>
      <p:regular r:id="rId35"/>
    </p:embeddedFont>
    <p:embeddedFont>
      <p:font typeface="DM Sans" pitchFamily="2" charset="77"/>
      <p:regular r:id="rId36"/>
      <p:bold r:id="rId37"/>
      <p:italic r:id="rId38"/>
      <p:boldItalic r:id="rId39"/>
    </p:embeddedFont>
    <p:embeddedFont>
      <p:font typeface="Indie Flower" panose="02000000000000000000" pitchFamily="2" charset="0"/>
      <p:regular r:id="rId40"/>
    </p:embeddedFont>
    <p:embeddedFont>
      <p:font typeface="Nunito Sans" pitchFamily="2" charset="77"/>
      <p:regular r:id="rId41"/>
      <p:bold r:id="rId42"/>
      <p:italic r:id="rId43"/>
      <p:boldItalic r:id="rId44"/>
    </p:embeddedFont>
    <p:embeddedFont>
      <p:font typeface="Nunito Sans SemiBold" panose="020F0502020204030204" pitchFamily="34" charset="0"/>
      <p:regular r:id="rId45"/>
      <p:bold r:id="rId46"/>
      <p:italic r:id="rId47"/>
      <p:boldItalic r:id="rId48"/>
    </p:embeddedFont>
    <p:embeddedFont>
      <p:font typeface="Poppins" pitchFamily="2" charset="77"/>
      <p:regular r:id="rId49"/>
      <p:bold r:id="rId50"/>
      <p:italic r:id="rId51"/>
      <p:boldItalic r:id="rId52"/>
    </p:embeddedFont>
    <p:embeddedFont>
      <p:font typeface="Poppins Medium" panose="020B0604020202020204" pitchFamily="34" charset="0"/>
      <p:regular r:id="rId53"/>
      <p:bold r:id="rId54"/>
      <p:italic r:id="rId55"/>
      <p:boldItalic r:id="rId56"/>
    </p:embeddedFont>
    <p:embeddedFont>
      <p:font typeface="Poppins SemiBold" panose="020B0604020202020204" pitchFamily="34" charset="0"/>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4"/>
    <p:restoredTop sz="94613"/>
  </p:normalViewPr>
  <p:slideViewPr>
    <p:cSldViewPr snapToGrid="0">
      <p:cViewPr varScale="1">
        <p:scale>
          <a:sx n="150" d="100"/>
          <a:sy n="150" d="100"/>
        </p:scale>
        <p:origin x="184" y="3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font" Target="fonts/font29.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font" Target="fonts/font30.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df982e512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df982e51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dfa1729e81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3dfa1729e8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dfa1729e81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dfa1729e8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ASK:  What tools do we need to get vital signs?  You could have the “nurse” take VS if using a student patient</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3dfa1729e81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3dfa1729e8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 have to have students research what hypertension and hypercholesterolemia are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dfa1729e81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3dfa1729e81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dfa1729e81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dfa1729e81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Encourage all ideas initially!  The goal is critical thinking, clinical reasoning…..NOT correctness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dfa1729e81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dfa1729e81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Answers could be:  food poisoning, bowel obstruction, constipation, ovarian torsion, ectopic pregnancy, etc.</a:t>
            </a:r>
            <a:endParaRPr/>
          </a:p>
          <a:p>
            <a:pPr marL="0" lvl="0" indent="0" algn="l" rtl="0">
              <a:spcBef>
                <a:spcPts val="0"/>
              </a:spcBef>
              <a:spcAft>
                <a:spcPts val="0"/>
              </a:spcAft>
              <a:buNone/>
            </a:pPr>
            <a:r>
              <a:rPr lang="en"/>
              <a:t>This is a great time to discuss </a:t>
            </a:r>
            <a:r>
              <a:rPr lang="en" u="sng"/>
              <a:t>differential diagnosis-</a:t>
            </a:r>
            <a:r>
              <a:rPr lang="en" sz="1050">
                <a:solidFill>
                  <a:srgbClr val="444444"/>
                </a:solidFill>
                <a:highlight>
                  <a:srgbClr val="FFFFFF"/>
                </a:highlight>
              </a:rPr>
              <a:t>process to rule out conditions that share your symptoms and identify the most likely cause. </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dfa1729e81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3dfa1729e81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students look up and describe what these assessments are.  Your “physician” student may assess your “patient” student if appropriate.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solidFill>
                  <a:schemeClr val="dk1"/>
                </a:solidFill>
              </a:rPr>
              <a:t>Rebound tenderness (also known as Blumberg's sign) is </a:t>
            </a:r>
            <a:r>
              <a:rPr lang="en" sz="1200" dirty="0">
                <a:solidFill>
                  <a:schemeClr val="dk1"/>
                </a:solidFill>
                <a:latin typeface="Roboto"/>
                <a:ea typeface="Roboto"/>
                <a:cs typeface="Roboto"/>
                <a:sym typeface="Roboto"/>
              </a:rPr>
              <a:t>a clinical sign where a person experiences increased, sharp abdominal pain upon the sudden release of pressure, rather than when pressure is applied, indicating peritoneal irritation or peritonitis</a:t>
            </a:r>
            <a:endParaRPr sz="1200" dirty="0">
              <a:solidFill>
                <a:schemeClr val="dk1"/>
              </a:solidFill>
              <a:latin typeface="Roboto"/>
              <a:ea typeface="Roboto"/>
              <a:cs typeface="Roboto"/>
              <a:sym typeface="Roboto"/>
            </a:endParaRPr>
          </a:p>
          <a:p>
            <a:pPr marL="0" lvl="0" indent="0" algn="l" rtl="0">
              <a:spcBef>
                <a:spcPts val="0"/>
              </a:spcBef>
              <a:spcAft>
                <a:spcPts val="0"/>
              </a:spcAft>
              <a:buNone/>
            </a:pPr>
            <a:endParaRPr sz="1200" dirty="0">
              <a:solidFill>
                <a:schemeClr val="dk1"/>
              </a:solidFill>
              <a:latin typeface="Roboto"/>
              <a:ea typeface="Roboto"/>
              <a:cs typeface="Roboto"/>
              <a:sym typeface="Roboto"/>
            </a:endParaRPr>
          </a:p>
          <a:p>
            <a:pPr marL="0" lvl="0" indent="0" algn="l" rtl="0">
              <a:spcBef>
                <a:spcPts val="0"/>
              </a:spcBef>
              <a:spcAft>
                <a:spcPts val="0"/>
              </a:spcAft>
              <a:buNone/>
            </a:pPr>
            <a:r>
              <a:rPr lang="en" sz="1200" dirty="0" err="1">
                <a:solidFill>
                  <a:schemeClr val="dk1"/>
                </a:solidFill>
                <a:latin typeface="Roboto"/>
                <a:ea typeface="Roboto"/>
                <a:cs typeface="Roboto"/>
                <a:sym typeface="Roboto"/>
              </a:rPr>
              <a:t>Rovsing’s</a:t>
            </a:r>
            <a:r>
              <a:rPr lang="en" sz="1200" dirty="0">
                <a:solidFill>
                  <a:schemeClr val="dk1"/>
                </a:solidFill>
                <a:latin typeface="Roboto"/>
                <a:ea typeface="Roboto"/>
                <a:cs typeface="Roboto"/>
                <a:sym typeface="Roboto"/>
              </a:rPr>
              <a:t> sign-deep pressure on the left lower quadrant (LLQ) of the abdomen causes pain in the right lower quadrant (RLQ). This indirect tenderness occurs because the pressure moves gases and feces toward the appendix, causing irritation</a:t>
            </a:r>
            <a:endParaRPr sz="1200" dirty="0">
              <a:solidFill>
                <a:schemeClr val="dk1"/>
              </a:solidFill>
              <a:latin typeface="Roboto"/>
              <a:ea typeface="Roboto"/>
              <a:cs typeface="Roboto"/>
              <a:sym typeface="Roboto"/>
            </a:endParaRPr>
          </a:p>
          <a:p>
            <a:pPr marL="0" lvl="0" indent="0" algn="l" rtl="0">
              <a:spcBef>
                <a:spcPts val="0"/>
              </a:spcBef>
              <a:spcAft>
                <a:spcPts val="0"/>
              </a:spcAft>
              <a:buNone/>
            </a:pPr>
            <a:endParaRPr sz="1200" dirty="0">
              <a:solidFill>
                <a:schemeClr val="dk1"/>
              </a:solidFill>
              <a:latin typeface="Roboto"/>
              <a:ea typeface="Roboto"/>
              <a:cs typeface="Roboto"/>
              <a:sym typeface="Roboto"/>
            </a:endParaRPr>
          </a:p>
          <a:p>
            <a:pPr marL="0" lvl="0" indent="0" algn="l" rtl="0">
              <a:spcBef>
                <a:spcPts val="0"/>
              </a:spcBef>
              <a:spcAft>
                <a:spcPts val="0"/>
              </a:spcAft>
              <a:buNone/>
            </a:pPr>
            <a:r>
              <a:rPr lang="en" sz="1200" dirty="0">
                <a:solidFill>
                  <a:schemeClr val="dk1"/>
                </a:solidFill>
                <a:latin typeface="Roboto"/>
                <a:ea typeface="Roboto"/>
                <a:cs typeface="Roboto"/>
                <a:sym typeface="Roboto"/>
              </a:rPr>
              <a:t>Psoas sign-patient lies on their left side (left lateral decubitus). The examiner holds the right thigh and passively extends the hip, stretching the iliopsoas muscle OR patient lies supine and lifts the right leg against resistance provided by the examiner.</a:t>
            </a:r>
            <a:endParaRPr sz="1200" dirty="0">
              <a:solidFill>
                <a:schemeClr val="dk1"/>
              </a:solidFill>
              <a:latin typeface="Roboto"/>
              <a:ea typeface="Roboto"/>
              <a:cs typeface="Roboto"/>
              <a:sym typeface="Roboto"/>
            </a:endParaRPr>
          </a:p>
          <a:p>
            <a:pPr marL="0" lvl="0" indent="0" algn="l" rtl="0">
              <a:spcBef>
                <a:spcPts val="0"/>
              </a:spcBef>
              <a:spcAft>
                <a:spcPts val="0"/>
              </a:spcAft>
              <a:buNone/>
            </a:pPr>
            <a:endParaRPr sz="1200" dirty="0">
              <a:solidFill>
                <a:schemeClr val="dk1"/>
              </a:solidFill>
              <a:latin typeface="Roboto"/>
              <a:ea typeface="Roboto"/>
              <a:cs typeface="Roboto"/>
              <a:sym typeface="Roboto"/>
            </a:endParaRPr>
          </a:p>
          <a:p>
            <a:pPr marL="0" lvl="0" indent="0" algn="l" rtl="0">
              <a:spcBef>
                <a:spcPts val="0"/>
              </a:spcBef>
              <a:spcAft>
                <a:spcPts val="0"/>
              </a:spcAft>
              <a:buNone/>
            </a:pPr>
            <a:r>
              <a:rPr lang="en" sz="1200" dirty="0">
                <a:solidFill>
                  <a:schemeClr val="dk1"/>
                </a:solidFill>
                <a:latin typeface="Roboto"/>
                <a:ea typeface="Roboto"/>
                <a:cs typeface="Roboto"/>
                <a:sym typeface="Roboto"/>
              </a:rPr>
              <a:t>Obturator sign-performed by flexing the patient's right hip and knee to 90 degrees and internally rotating the hip</a:t>
            </a:r>
            <a:endParaRPr sz="1200" dirty="0">
              <a:solidFill>
                <a:schemeClr val="dk1"/>
              </a:solidFill>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dfa1729e81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3dfa1729e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may need a bit of guidance with what and where to look up what labs to order.  Ask them why they answer the way they did.</a:t>
            </a:r>
            <a:endParaRPr/>
          </a:p>
          <a:p>
            <a:pPr marL="0" lvl="0" indent="0" algn="l" rtl="0">
              <a:spcBef>
                <a:spcPts val="0"/>
              </a:spcBef>
              <a:spcAft>
                <a:spcPts val="0"/>
              </a:spcAft>
              <a:buNone/>
            </a:pPr>
            <a:endParaRPr/>
          </a:p>
          <a:p>
            <a:pPr marL="0" lvl="0" indent="0" algn="l" rtl="0">
              <a:spcBef>
                <a:spcPts val="0"/>
              </a:spcBef>
              <a:spcAft>
                <a:spcPts val="0"/>
              </a:spcAft>
              <a:buNone/>
            </a:pPr>
            <a:r>
              <a:rPr lang="en"/>
              <a:t>“Phlebotomist” student will draw blood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dfa1729e81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3dfa1729e81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dfa1729e81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3dfa1729e81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df982e5123_0_4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3df982e5123_0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focus is less on expensive equipment and more on student engagement, critical thinking, and realistic clinical decision-making.  This introduces students to the sim lab experiences of health professional programs.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3dfa1729e81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3dfa1729e81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What do we need to know to calculate the rate?</a:t>
            </a:r>
            <a:endParaRPr/>
          </a:p>
          <a:p>
            <a:pPr marL="457200" lvl="0" indent="0" algn="l" rtl="0">
              <a:spcBef>
                <a:spcPts val="0"/>
              </a:spcBef>
              <a:spcAft>
                <a:spcPts val="0"/>
              </a:spcAft>
              <a:buNone/>
            </a:pPr>
            <a:endParaRPr/>
          </a:p>
          <a:p>
            <a:pPr marL="457200" lvl="0" indent="0" algn="l" rtl="0">
              <a:spcBef>
                <a:spcPts val="0"/>
              </a:spcBef>
              <a:spcAft>
                <a:spcPts val="0"/>
              </a:spcAft>
              <a:buNone/>
            </a:pPr>
            <a:r>
              <a:rPr lang="en"/>
              <a:t>His weight….this was not given in the initial assessment/report</a:t>
            </a:r>
            <a:endParaRPr/>
          </a:p>
          <a:p>
            <a:pPr marL="457200" lvl="0" indent="0" algn="l" rtl="0">
              <a:spcBef>
                <a:spcPts val="0"/>
              </a:spcBef>
              <a:spcAft>
                <a:spcPts val="0"/>
              </a:spcAft>
              <a:buNone/>
            </a:pPr>
            <a:endParaRPr/>
          </a:p>
          <a:p>
            <a:pPr marL="457200" lvl="0" indent="0" algn="l" rtl="0">
              <a:spcBef>
                <a:spcPts val="0"/>
              </a:spcBef>
              <a:spcAft>
                <a:spcPts val="0"/>
              </a:spcAft>
              <a:buNone/>
            </a:pPr>
            <a:r>
              <a:rPr lang="en"/>
              <a:t>He weighs 175lbs.   This needs to first be converted into kilograms  175/2.2=79.5 kg</a:t>
            </a:r>
            <a:endParaRPr/>
          </a:p>
          <a:p>
            <a:pPr marL="457200" lvl="0" indent="0" algn="l" rtl="0">
              <a:spcBef>
                <a:spcPts val="0"/>
              </a:spcBef>
              <a:spcAft>
                <a:spcPts val="0"/>
              </a:spcAft>
              <a:buNone/>
            </a:pPr>
            <a:endParaRPr/>
          </a:p>
          <a:p>
            <a:pPr marL="457200" lvl="0" indent="0" algn="l" rtl="0">
              <a:spcBef>
                <a:spcPts val="0"/>
              </a:spcBef>
              <a:spcAft>
                <a:spcPts val="0"/>
              </a:spcAft>
              <a:buNone/>
            </a:pPr>
            <a:r>
              <a:rPr lang="en"/>
              <a:t>79.5x10=795</a:t>
            </a:r>
            <a:endParaRPr/>
          </a:p>
          <a:p>
            <a:pPr marL="457200" lvl="0" indent="0" algn="l" rtl="0">
              <a:spcBef>
                <a:spcPts val="0"/>
              </a:spcBef>
              <a:spcAft>
                <a:spcPts val="0"/>
              </a:spcAft>
              <a:buNone/>
            </a:pPr>
            <a:endParaRPr/>
          </a:p>
          <a:p>
            <a:pPr marL="457200" lvl="0" indent="0" algn="l" rtl="0">
              <a:spcBef>
                <a:spcPts val="0"/>
              </a:spcBef>
              <a:spcAft>
                <a:spcPts val="0"/>
              </a:spcAft>
              <a:buNone/>
            </a:pPr>
            <a:r>
              <a:rPr lang="en"/>
              <a:t>You will give Ted roughly 800ml of Normal Saline IV</a:t>
            </a: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dfa1729e81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3dfa1729e81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Have students research what each medication is for before revealing the answer.</a:t>
            </a:r>
            <a:endParaRPr/>
          </a:p>
          <a:p>
            <a:pPr marL="457200" lvl="0" indent="0" algn="l" rtl="0">
              <a:spcBef>
                <a:spcPts val="0"/>
              </a:spcBef>
              <a:spcAft>
                <a:spcPts val="0"/>
              </a:spcAft>
              <a:buNone/>
            </a:pPr>
            <a:endParaRPr/>
          </a:p>
          <a:p>
            <a:pPr marL="457200" lvl="0" indent="-304800" algn="l" rtl="0">
              <a:spcBef>
                <a:spcPts val="0"/>
              </a:spcBef>
              <a:spcAft>
                <a:spcPts val="0"/>
              </a:spcAft>
              <a:buClr>
                <a:schemeClr val="dk1"/>
              </a:buClr>
              <a:buSzPts val="1200"/>
              <a:buFont typeface="Roboto"/>
              <a:buAutoNum type="alphaLcPeriod"/>
            </a:pPr>
            <a:r>
              <a:rPr lang="en"/>
              <a:t> Remdesivir-antiviral used to treat Covid-19</a:t>
            </a:r>
            <a:endParaRPr/>
          </a:p>
          <a:p>
            <a:pPr marL="457200" lvl="0" indent="-298450" algn="l" rtl="0">
              <a:spcBef>
                <a:spcPts val="0"/>
              </a:spcBef>
              <a:spcAft>
                <a:spcPts val="0"/>
              </a:spcAft>
              <a:buSzPts val="1100"/>
              <a:buAutoNum type="alphaLcPeriod"/>
            </a:pPr>
            <a:r>
              <a:rPr lang="en"/>
              <a:t>Cephalexin-antibiotic</a:t>
            </a:r>
            <a:endParaRPr/>
          </a:p>
          <a:p>
            <a:pPr marL="457200" lvl="0" indent="-298450" algn="l" rtl="0">
              <a:spcBef>
                <a:spcPts val="0"/>
              </a:spcBef>
              <a:spcAft>
                <a:spcPts val="0"/>
              </a:spcAft>
              <a:buSzPts val="1100"/>
              <a:buAutoNum type="alphaLcPeriod"/>
            </a:pPr>
            <a:r>
              <a:rPr lang="en"/>
              <a:t>Ondansetron-anti nausea/anti-emetic</a:t>
            </a:r>
            <a:endParaRPr/>
          </a:p>
          <a:p>
            <a:pPr marL="457200" lvl="0" indent="-298450" algn="l" rtl="0">
              <a:spcBef>
                <a:spcPts val="0"/>
              </a:spcBef>
              <a:spcAft>
                <a:spcPts val="0"/>
              </a:spcAft>
              <a:buSzPts val="1100"/>
              <a:buAutoNum type="alphaLcPeriod"/>
            </a:pPr>
            <a:r>
              <a:rPr lang="en"/>
              <a:t>Acetaminophen-analgesic</a:t>
            </a:r>
            <a:endParaRPr/>
          </a:p>
          <a:p>
            <a:pPr marL="0" lvl="0" indent="0" algn="l" rtl="0">
              <a:spcBef>
                <a:spcPts val="0"/>
              </a:spcBef>
              <a:spcAft>
                <a:spcPts val="0"/>
              </a:spcAft>
              <a:buNone/>
            </a:pPr>
            <a:endParaRPr/>
          </a:p>
          <a:p>
            <a:pPr marL="0" lvl="0" indent="0" algn="l" rtl="0">
              <a:spcBef>
                <a:spcPts val="0"/>
              </a:spcBef>
              <a:spcAft>
                <a:spcPts val="0"/>
              </a:spcAft>
              <a:buNone/>
            </a:pPr>
            <a:r>
              <a:rPr lang="en"/>
              <a:t>If you have the available supplies, your “nurse” student may administer the drug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dfa1729e81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3dfa1729e81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Have students research what each medication is for before revealing the answer.</a:t>
            </a:r>
            <a:endParaRPr/>
          </a:p>
          <a:p>
            <a:pPr marL="457200" lvl="0" indent="0" algn="l" rtl="0">
              <a:spcBef>
                <a:spcPts val="0"/>
              </a:spcBef>
              <a:spcAft>
                <a:spcPts val="0"/>
              </a:spcAft>
              <a:buNone/>
            </a:pPr>
            <a:endParaRPr/>
          </a:p>
          <a:p>
            <a:pPr marL="457200" lvl="0" indent="-304800" algn="l" rtl="0">
              <a:spcBef>
                <a:spcPts val="0"/>
              </a:spcBef>
              <a:spcAft>
                <a:spcPts val="0"/>
              </a:spcAft>
              <a:buClr>
                <a:schemeClr val="dk1"/>
              </a:buClr>
              <a:buSzPts val="1200"/>
              <a:buFont typeface="Roboto"/>
              <a:buAutoNum type="alphaLcPeriod"/>
            </a:pPr>
            <a:r>
              <a:rPr lang="en"/>
              <a:t> Morphine Sulfate-narcotic analgesic</a:t>
            </a:r>
            <a:endParaRPr/>
          </a:p>
          <a:p>
            <a:pPr marL="457200" lvl="0" indent="-298450" algn="l" rtl="0">
              <a:spcBef>
                <a:spcPts val="0"/>
              </a:spcBef>
              <a:spcAft>
                <a:spcPts val="0"/>
              </a:spcAft>
              <a:buSzPts val="1100"/>
              <a:buAutoNum type="alphaLcPeriod"/>
            </a:pPr>
            <a:r>
              <a:rPr lang="en"/>
              <a:t>Omeprazole-proton pump inhibitor for GERD</a:t>
            </a:r>
            <a:endParaRPr/>
          </a:p>
          <a:p>
            <a:pPr marL="457200" lvl="0" indent="-298450" algn="l" rtl="0">
              <a:spcBef>
                <a:spcPts val="0"/>
              </a:spcBef>
              <a:spcAft>
                <a:spcPts val="0"/>
              </a:spcAft>
              <a:buSzPts val="1100"/>
              <a:buAutoNum type="alphaLcPeriod"/>
            </a:pPr>
            <a:r>
              <a:rPr lang="en"/>
              <a:t>Decadron-corticosteroid for inflammation</a:t>
            </a:r>
            <a:endParaRPr/>
          </a:p>
          <a:p>
            <a:pPr marL="457200" lvl="0" indent="-298450" algn="l" rtl="0">
              <a:spcBef>
                <a:spcPts val="0"/>
              </a:spcBef>
              <a:spcAft>
                <a:spcPts val="0"/>
              </a:spcAft>
              <a:buSzPts val="1100"/>
              <a:buAutoNum type="alphaLcPeriod"/>
            </a:pPr>
            <a:r>
              <a:rPr lang="en"/>
              <a:t>Propofol-sedative/hypnotic for general anesthesia</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If you have the available supplies, your “nurse” student may administer the drug</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3dfa1729e81_0_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3dfa1729e81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79.5x.1=7.95  We can give him 8 mg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dfa1729e81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dfa1729e81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need to monitor the patient’s vital signs to make sure he hasn’t received too much–a drop in heart rate, blood pressure, SpO2 or difficulty to arouse may indicate that he’s gotten too much</a:t>
            </a:r>
            <a:endParaRPr/>
          </a:p>
          <a:p>
            <a:pPr marL="0" lvl="0" indent="0" algn="l" rtl="0">
              <a:spcBef>
                <a:spcPts val="0"/>
              </a:spcBef>
              <a:spcAft>
                <a:spcPts val="0"/>
              </a:spcAft>
              <a:buNone/>
            </a:pPr>
            <a:endParaRPr/>
          </a:p>
          <a:p>
            <a:pPr marL="0" lvl="0" indent="0" algn="l" rtl="0">
              <a:spcBef>
                <a:spcPts val="0"/>
              </a:spcBef>
              <a:spcAft>
                <a:spcPts val="0"/>
              </a:spcAft>
              <a:buNone/>
            </a:pPr>
            <a:r>
              <a:rPr lang="en"/>
              <a:t>We reassess his pain level at around 5 minutes after administering and look for other signs that it’s working-normalized VS, pt resting comfortably, decreased pain score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dfa1729e81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dfa1729e81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dfa1729e81_0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3dfa1729e81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using props, fill a syringe with cloudy fluid-milk with water, etc. and make it available to administer</a:t>
            </a:r>
            <a:endParaRPr/>
          </a:p>
          <a:p>
            <a:pPr marL="0" lvl="0" indent="0" algn="l" rtl="0">
              <a:spcBef>
                <a:spcPts val="0"/>
              </a:spcBef>
              <a:spcAft>
                <a:spcPts val="0"/>
              </a:spcAft>
              <a:buNone/>
            </a:pPr>
            <a:endParaRPr/>
          </a:p>
          <a:p>
            <a:pPr marL="0" lvl="0" indent="0" algn="l" rtl="0">
              <a:spcBef>
                <a:spcPts val="0"/>
              </a:spcBef>
              <a:spcAft>
                <a:spcPts val="0"/>
              </a:spcAft>
              <a:buNone/>
            </a:pPr>
            <a:r>
              <a:rPr lang="en"/>
              <a:t>Looking for someone to realize one of his allergies is contrast dye and a CT with contrast is contraindicated</a:t>
            </a:r>
            <a:endParaRPr/>
          </a:p>
          <a:p>
            <a:pPr marL="0" lvl="0" indent="0" algn="l" rtl="0">
              <a:spcBef>
                <a:spcPts val="0"/>
              </a:spcBef>
              <a:spcAft>
                <a:spcPts val="0"/>
              </a:spcAft>
              <a:buNone/>
            </a:pPr>
            <a:endParaRPr/>
          </a:p>
          <a:p>
            <a:pPr marL="0" lvl="0" indent="0" algn="l" rtl="0">
              <a:spcBef>
                <a:spcPts val="0"/>
              </a:spcBef>
              <a:spcAft>
                <a:spcPts val="0"/>
              </a:spcAft>
              <a:buNone/>
            </a:pPr>
            <a:r>
              <a:rPr lang="en"/>
              <a:t>THIS IS AN EXCELLENT OPPORTUNITY TO REINFORCE VERIFICATION OF ORDERS AND PATIENT SAFETY, AS WELL AS HAVING THE COURAGE TO SPEAK UP WHEN SOMETHING ISN’T RIGHT!</a:t>
            </a:r>
            <a:endParaRPr/>
          </a:p>
          <a:p>
            <a:pPr marL="0" lvl="0" indent="0" algn="l" rtl="0">
              <a:spcBef>
                <a:spcPts val="0"/>
              </a:spcBef>
              <a:spcAft>
                <a:spcPts val="0"/>
              </a:spcAft>
              <a:buNone/>
            </a:pPr>
            <a:endParaRPr/>
          </a:p>
          <a:p>
            <a:pPr marL="0" lvl="0" indent="0" algn="l" rtl="0">
              <a:spcBef>
                <a:spcPts val="0"/>
              </a:spcBef>
              <a:spcAft>
                <a:spcPts val="0"/>
              </a:spcAft>
              <a:buNone/>
            </a:pPr>
            <a:r>
              <a:rPr lang="en"/>
              <a:t>Order needs to be changed to CT without contrast.  Radiology staff “transport” patient to CT scan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dfa1729e81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3dfa1729e81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3dfa1729e81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3dfa1729e81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Talk about WHY---why compression stockings?  What do they do?  Why an antibiotic?  Why NPO (Nothing by mouth)?</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dfa1729e81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dfa1729e81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df982e5123_0_4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df982e5123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dfa1729e81_0_5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3dfa1729e81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3dfa1729e81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3dfa1729e81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You can copy the slide show, then cut out any slides you don’t want, or add anything else.  Ex) I will also throw in a vagal response when starting the IV or a Morphine overdose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dfa1729e8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dfa1729e8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will need access to a laptop, Chromebook, etc….they will need to look up answers.  This also encourages them to use CREDIBLE websites…NO Wikipedia in my classroom!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dfa1729e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dfa1729e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get as fancy or keep it as simple as you want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dfa1729e81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dfa1729e81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 NOT do these sims with the goal of grading the students on their correctness.  They won’t know the answers to some of the questions/discussions….YOU won’t know the answers!  The goals are PARTICIPATION AND CRITICAL THINKING…..and having some FUN with it!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dfa1729e81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3dfa1729e81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give roles or you don’t have to….it’s your simulation!</a:t>
            </a:r>
            <a:endParaRPr/>
          </a:p>
          <a:p>
            <a:pPr marL="0" lvl="0" indent="0" algn="l" rtl="0">
              <a:spcBef>
                <a:spcPts val="0"/>
              </a:spcBef>
              <a:spcAft>
                <a:spcPts val="0"/>
              </a:spcAft>
              <a:buNone/>
            </a:pPr>
            <a:r>
              <a:rPr lang="en"/>
              <a:t>My rule is that EVERYONE participates in active decision making-whether you’re a doctor or a lab technician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dfa1729e8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3dfa1729e8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dfa1729e81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dfa1729e8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dramatically role-play symptoms if using live actors  You want to debrief anyone role-playing the patient prior to the sim</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blank">
  <p:cSld name="BLANK">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t="53791" r="49303"/>
          <a:stretch/>
        </p:blipFill>
        <p:spPr>
          <a:xfrm>
            <a:off x="6996180" y="-1"/>
            <a:ext cx="2147827" cy="2376699"/>
          </a:xfrm>
          <a:prstGeom prst="rect">
            <a:avLst/>
          </a:prstGeom>
          <a:noFill/>
          <a:ln>
            <a:noFill/>
          </a:ln>
        </p:spPr>
      </p:pic>
      <p:sp>
        <p:nvSpPr>
          <p:cNvPr id="11" name="Google Shape;11;p2"/>
          <p:cNvSpPr/>
          <p:nvPr/>
        </p:nvSpPr>
        <p:spPr>
          <a:xfrm rot="7601886">
            <a:off x="1184700" y="-2992710"/>
            <a:ext cx="11804607" cy="6869923"/>
          </a:xfrm>
          <a:custGeom>
            <a:avLst/>
            <a:gdLst/>
            <a:ahLst/>
            <a:cxnLst/>
            <a:rect l="l" t="t" r="r" b="b"/>
            <a:pathLst>
              <a:path w="33488" h="19489" extrusionOk="0">
                <a:moveTo>
                  <a:pt x="0" y="5480"/>
                </a:moveTo>
                <a:cubicBezTo>
                  <a:pt x="4083" y="3995"/>
                  <a:pt x="8956" y="3778"/>
                  <a:pt x="13034" y="5280"/>
                </a:cubicBezTo>
                <a:cubicBezTo>
                  <a:pt x="17705" y="7000"/>
                  <a:pt x="22916" y="16554"/>
                  <a:pt x="18649" y="19116"/>
                </a:cubicBezTo>
                <a:cubicBezTo>
                  <a:pt x="14717" y="21477"/>
                  <a:pt x="11737" y="9928"/>
                  <a:pt x="14237" y="6082"/>
                </a:cubicBezTo>
                <a:cubicBezTo>
                  <a:pt x="17901" y="445"/>
                  <a:pt x="26769" y="-175"/>
                  <a:pt x="33488" y="66"/>
                </a:cubicBezTo>
              </a:path>
            </a:pathLst>
          </a:custGeom>
          <a:noFill/>
          <a:ln>
            <a:noFill/>
          </a:ln>
        </p:spPr>
      </p:sp>
      <p:pic>
        <p:nvPicPr>
          <p:cNvPr id="12" name="Google Shape;12;p2"/>
          <p:cNvPicPr preferRelativeResize="0"/>
          <p:nvPr/>
        </p:nvPicPr>
        <p:blipFill rotWithShape="1">
          <a:blip r:embed="rId3">
            <a:alphaModFix/>
          </a:blip>
          <a:srcRect l="18884" b="67899"/>
          <a:stretch/>
        </p:blipFill>
        <p:spPr>
          <a:xfrm>
            <a:off x="0" y="2451450"/>
            <a:ext cx="6802801" cy="2692049"/>
          </a:xfrm>
          <a:prstGeom prst="rect">
            <a:avLst/>
          </a:prstGeom>
          <a:noFill/>
          <a:ln>
            <a:noFill/>
          </a:ln>
        </p:spPr>
      </p:pic>
      <p:sp>
        <p:nvSpPr>
          <p:cNvPr id="13" name="Google Shape;13;p2"/>
          <p:cNvSpPr txBox="1">
            <a:spLocks noGrp="1"/>
          </p:cNvSpPr>
          <p:nvPr>
            <p:ph type="title"/>
          </p:nvPr>
        </p:nvSpPr>
        <p:spPr>
          <a:xfrm>
            <a:off x="1230200" y="1565531"/>
            <a:ext cx="6683700" cy="17265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None/>
              <a:defRPr sz="5400"/>
            </a:lvl1pPr>
            <a:lvl2pPr lvl="1" algn="ctr">
              <a:lnSpc>
                <a:spcPct val="115000"/>
              </a:lnSpc>
              <a:spcBef>
                <a:spcPts val="0"/>
              </a:spcBef>
              <a:spcAft>
                <a:spcPts val="0"/>
              </a:spcAft>
              <a:buNone/>
              <a:defRPr sz="4800">
                <a:latin typeface="Poppins SemiBold"/>
                <a:ea typeface="Poppins SemiBold"/>
                <a:cs typeface="Poppins SemiBold"/>
                <a:sym typeface="Poppins SemiBold"/>
              </a:defRPr>
            </a:lvl2pPr>
            <a:lvl3pPr lvl="2" algn="ctr">
              <a:lnSpc>
                <a:spcPct val="115000"/>
              </a:lnSpc>
              <a:spcBef>
                <a:spcPts val="0"/>
              </a:spcBef>
              <a:spcAft>
                <a:spcPts val="0"/>
              </a:spcAft>
              <a:buNone/>
              <a:defRPr sz="4800">
                <a:latin typeface="Poppins SemiBold"/>
                <a:ea typeface="Poppins SemiBold"/>
                <a:cs typeface="Poppins SemiBold"/>
                <a:sym typeface="Poppins SemiBold"/>
              </a:defRPr>
            </a:lvl3pPr>
            <a:lvl4pPr lvl="3" algn="ctr">
              <a:lnSpc>
                <a:spcPct val="115000"/>
              </a:lnSpc>
              <a:spcBef>
                <a:spcPts val="0"/>
              </a:spcBef>
              <a:spcAft>
                <a:spcPts val="0"/>
              </a:spcAft>
              <a:buNone/>
              <a:defRPr sz="4800">
                <a:latin typeface="Poppins SemiBold"/>
                <a:ea typeface="Poppins SemiBold"/>
                <a:cs typeface="Poppins SemiBold"/>
                <a:sym typeface="Poppins SemiBold"/>
              </a:defRPr>
            </a:lvl4pPr>
            <a:lvl5pPr lvl="4" algn="ctr">
              <a:lnSpc>
                <a:spcPct val="115000"/>
              </a:lnSpc>
              <a:spcBef>
                <a:spcPts val="0"/>
              </a:spcBef>
              <a:spcAft>
                <a:spcPts val="0"/>
              </a:spcAft>
              <a:buNone/>
              <a:defRPr sz="4800">
                <a:latin typeface="Poppins SemiBold"/>
                <a:ea typeface="Poppins SemiBold"/>
                <a:cs typeface="Poppins SemiBold"/>
                <a:sym typeface="Poppins SemiBold"/>
              </a:defRPr>
            </a:lvl5pPr>
            <a:lvl6pPr lvl="5" algn="ctr">
              <a:lnSpc>
                <a:spcPct val="115000"/>
              </a:lnSpc>
              <a:spcBef>
                <a:spcPts val="0"/>
              </a:spcBef>
              <a:spcAft>
                <a:spcPts val="0"/>
              </a:spcAft>
              <a:buNone/>
              <a:defRPr sz="4800">
                <a:latin typeface="Poppins SemiBold"/>
                <a:ea typeface="Poppins SemiBold"/>
                <a:cs typeface="Poppins SemiBold"/>
                <a:sym typeface="Poppins SemiBold"/>
              </a:defRPr>
            </a:lvl6pPr>
            <a:lvl7pPr lvl="6" algn="ctr">
              <a:lnSpc>
                <a:spcPct val="115000"/>
              </a:lnSpc>
              <a:spcBef>
                <a:spcPts val="0"/>
              </a:spcBef>
              <a:spcAft>
                <a:spcPts val="0"/>
              </a:spcAft>
              <a:buNone/>
              <a:defRPr sz="4800">
                <a:latin typeface="Poppins SemiBold"/>
                <a:ea typeface="Poppins SemiBold"/>
                <a:cs typeface="Poppins SemiBold"/>
                <a:sym typeface="Poppins SemiBold"/>
              </a:defRPr>
            </a:lvl7pPr>
            <a:lvl8pPr lvl="7" algn="ctr">
              <a:lnSpc>
                <a:spcPct val="115000"/>
              </a:lnSpc>
              <a:spcBef>
                <a:spcPts val="0"/>
              </a:spcBef>
              <a:spcAft>
                <a:spcPts val="0"/>
              </a:spcAft>
              <a:buNone/>
              <a:defRPr sz="4800">
                <a:latin typeface="Poppins SemiBold"/>
                <a:ea typeface="Poppins SemiBold"/>
                <a:cs typeface="Poppins SemiBold"/>
                <a:sym typeface="Poppins SemiBold"/>
              </a:defRPr>
            </a:lvl8pPr>
            <a:lvl9pPr lvl="8" algn="ctr">
              <a:lnSpc>
                <a:spcPct val="115000"/>
              </a:lnSpc>
              <a:spcBef>
                <a:spcPts val="0"/>
              </a:spcBef>
              <a:spcAft>
                <a:spcPts val="0"/>
              </a:spcAft>
              <a:buNone/>
              <a:defRPr sz="4800">
                <a:latin typeface="Poppins SemiBold"/>
                <a:ea typeface="Poppins SemiBold"/>
                <a:cs typeface="Poppins SemiBold"/>
                <a:sym typeface="Poppins SemiBold"/>
              </a:defRPr>
            </a:lvl9pPr>
          </a:lstStyle>
          <a:p>
            <a:endParaRPr/>
          </a:p>
        </p:txBody>
      </p:sp>
      <p:sp>
        <p:nvSpPr>
          <p:cNvPr id="14" name="Google Shape;14;p2"/>
          <p:cNvSpPr txBox="1">
            <a:spLocks noGrp="1"/>
          </p:cNvSpPr>
          <p:nvPr>
            <p:ph type="subTitle" idx="1"/>
          </p:nvPr>
        </p:nvSpPr>
        <p:spPr>
          <a:xfrm>
            <a:off x="2423700" y="1121975"/>
            <a:ext cx="4346700" cy="4527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Font typeface="Nunito Sans"/>
              <a:buNone/>
              <a:defRPr>
                <a:latin typeface="Nunito Sans"/>
                <a:ea typeface="Nunito Sans"/>
                <a:cs typeface="Nunito Sans"/>
                <a:sym typeface="Nunito Sans"/>
              </a:defRPr>
            </a:lvl1pPr>
            <a:lvl2pPr lvl="1">
              <a:spcBef>
                <a:spcPts val="0"/>
              </a:spcBef>
              <a:spcAft>
                <a:spcPts val="0"/>
              </a:spcAft>
              <a:buSzPts val="1600"/>
              <a:buFont typeface="Nunito Sans"/>
              <a:buNone/>
              <a:defRPr>
                <a:latin typeface="Nunito Sans"/>
                <a:ea typeface="Nunito Sans"/>
                <a:cs typeface="Nunito Sans"/>
                <a:sym typeface="Nunito Sans"/>
              </a:defRPr>
            </a:lvl2pPr>
            <a:lvl3pPr lvl="2">
              <a:spcBef>
                <a:spcPts val="0"/>
              </a:spcBef>
              <a:spcAft>
                <a:spcPts val="0"/>
              </a:spcAft>
              <a:buSzPts val="1600"/>
              <a:buFont typeface="Nunito Sans"/>
              <a:buNone/>
              <a:defRPr>
                <a:latin typeface="Nunito Sans"/>
                <a:ea typeface="Nunito Sans"/>
                <a:cs typeface="Nunito Sans"/>
                <a:sym typeface="Nunito Sans"/>
              </a:defRPr>
            </a:lvl3pPr>
            <a:lvl4pPr lvl="3">
              <a:spcBef>
                <a:spcPts val="0"/>
              </a:spcBef>
              <a:spcAft>
                <a:spcPts val="0"/>
              </a:spcAft>
              <a:buSzPts val="1600"/>
              <a:buFont typeface="Nunito Sans"/>
              <a:buNone/>
              <a:defRPr>
                <a:latin typeface="Nunito Sans"/>
                <a:ea typeface="Nunito Sans"/>
                <a:cs typeface="Nunito Sans"/>
                <a:sym typeface="Nunito Sans"/>
              </a:defRPr>
            </a:lvl4pPr>
            <a:lvl5pPr lvl="4">
              <a:spcBef>
                <a:spcPts val="0"/>
              </a:spcBef>
              <a:spcAft>
                <a:spcPts val="0"/>
              </a:spcAft>
              <a:buSzPts val="1600"/>
              <a:buFont typeface="Nunito Sans"/>
              <a:buNone/>
              <a:defRPr>
                <a:latin typeface="Nunito Sans"/>
                <a:ea typeface="Nunito Sans"/>
                <a:cs typeface="Nunito Sans"/>
                <a:sym typeface="Nunito Sans"/>
              </a:defRPr>
            </a:lvl5pPr>
            <a:lvl6pPr lvl="5">
              <a:spcBef>
                <a:spcPts val="0"/>
              </a:spcBef>
              <a:spcAft>
                <a:spcPts val="0"/>
              </a:spcAft>
              <a:buSzPts val="1600"/>
              <a:buFont typeface="Nunito Sans"/>
              <a:buNone/>
              <a:defRPr>
                <a:latin typeface="Nunito Sans"/>
                <a:ea typeface="Nunito Sans"/>
                <a:cs typeface="Nunito Sans"/>
                <a:sym typeface="Nunito Sans"/>
              </a:defRPr>
            </a:lvl6pPr>
            <a:lvl7pPr lvl="6">
              <a:spcBef>
                <a:spcPts val="0"/>
              </a:spcBef>
              <a:spcAft>
                <a:spcPts val="0"/>
              </a:spcAft>
              <a:buSzPts val="1600"/>
              <a:buFont typeface="Nunito Sans"/>
              <a:buNone/>
              <a:defRPr>
                <a:latin typeface="Nunito Sans"/>
                <a:ea typeface="Nunito Sans"/>
                <a:cs typeface="Nunito Sans"/>
                <a:sym typeface="Nunito Sans"/>
              </a:defRPr>
            </a:lvl7pPr>
            <a:lvl8pPr lvl="7">
              <a:spcBef>
                <a:spcPts val="0"/>
              </a:spcBef>
              <a:spcAft>
                <a:spcPts val="0"/>
              </a:spcAft>
              <a:buSzPts val="1600"/>
              <a:buFont typeface="Nunito Sans"/>
              <a:buNone/>
              <a:defRPr>
                <a:latin typeface="Nunito Sans"/>
                <a:ea typeface="Nunito Sans"/>
                <a:cs typeface="Nunito Sans"/>
                <a:sym typeface="Nunito Sans"/>
              </a:defRPr>
            </a:lvl8pPr>
            <a:lvl9pPr lvl="8">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15" name="Google Shape;15;p2"/>
          <p:cNvSpPr/>
          <p:nvPr/>
        </p:nvSpPr>
        <p:spPr>
          <a:xfrm>
            <a:off x="4453700" y="0"/>
            <a:ext cx="4698208" cy="5143488"/>
          </a:xfrm>
          <a:custGeom>
            <a:avLst/>
            <a:gdLst/>
            <a:ahLst/>
            <a:cxnLst/>
            <a:rect l="l" t="t" r="r" b="b"/>
            <a:pathLst>
              <a:path w="146819" h="160734" extrusionOk="0">
                <a:moveTo>
                  <a:pt x="0" y="0"/>
                </a:moveTo>
                <a:lnTo>
                  <a:pt x="1600" y="1079"/>
                </a:lnTo>
                <a:lnTo>
                  <a:pt x="3200" y="2121"/>
                </a:lnTo>
                <a:lnTo>
                  <a:pt x="4800" y="3088"/>
                </a:lnTo>
                <a:lnTo>
                  <a:pt x="6362" y="4056"/>
                </a:lnTo>
                <a:lnTo>
                  <a:pt x="9376" y="5804"/>
                </a:lnTo>
                <a:lnTo>
                  <a:pt x="12204" y="7367"/>
                </a:lnTo>
                <a:lnTo>
                  <a:pt x="15292" y="9004"/>
                </a:lnTo>
                <a:lnTo>
                  <a:pt x="18306" y="10530"/>
                </a:lnTo>
                <a:lnTo>
                  <a:pt x="21282" y="11981"/>
                </a:lnTo>
                <a:lnTo>
                  <a:pt x="24222" y="13320"/>
                </a:lnTo>
                <a:lnTo>
                  <a:pt x="27087" y="14622"/>
                </a:lnTo>
                <a:lnTo>
                  <a:pt x="29915" y="15813"/>
                </a:lnTo>
                <a:lnTo>
                  <a:pt x="32705" y="16929"/>
                </a:lnTo>
                <a:lnTo>
                  <a:pt x="35496" y="17934"/>
                </a:lnTo>
                <a:lnTo>
                  <a:pt x="38733" y="19087"/>
                </a:lnTo>
                <a:lnTo>
                  <a:pt x="40332" y="19608"/>
                </a:lnTo>
                <a:lnTo>
                  <a:pt x="41932" y="20092"/>
                </a:lnTo>
                <a:lnTo>
                  <a:pt x="43495" y="20538"/>
                </a:lnTo>
                <a:lnTo>
                  <a:pt x="45058" y="20985"/>
                </a:lnTo>
                <a:lnTo>
                  <a:pt x="46620" y="21394"/>
                </a:lnTo>
                <a:lnTo>
                  <a:pt x="48183" y="21803"/>
                </a:lnTo>
                <a:lnTo>
                  <a:pt x="49709" y="22138"/>
                </a:lnTo>
                <a:lnTo>
                  <a:pt x="51271" y="22473"/>
                </a:lnTo>
                <a:lnTo>
                  <a:pt x="52797" y="22771"/>
                </a:lnTo>
                <a:lnTo>
                  <a:pt x="54322" y="23068"/>
                </a:lnTo>
                <a:lnTo>
                  <a:pt x="55811" y="23292"/>
                </a:lnTo>
                <a:lnTo>
                  <a:pt x="57336" y="23515"/>
                </a:lnTo>
                <a:lnTo>
                  <a:pt x="58824" y="23738"/>
                </a:lnTo>
                <a:lnTo>
                  <a:pt x="60350" y="23887"/>
                </a:lnTo>
                <a:lnTo>
                  <a:pt x="64591" y="24185"/>
                </a:lnTo>
                <a:lnTo>
                  <a:pt x="68759" y="24371"/>
                </a:lnTo>
                <a:lnTo>
                  <a:pt x="72926" y="24482"/>
                </a:lnTo>
                <a:lnTo>
                  <a:pt x="77019" y="24519"/>
                </a:lnTo>
                <a:lnTo>
                  <a:pt x="80070" y="24519"/>
                </a:lnTo>
                <a:lnTo>
                  <a:pt x="83121" y="24445"/>
                </a:lnTo>
                <a:lnTo>
                  <a:pt x="86134" y="24333"/>
                </a:lnTo>
                <a:lnTo>
                  <a:pt x="89111" y="24185"/>
                </a:lnTo>
                <a:lnTo>
                  <a:pt x="92087" y="23961"/>
                </a:lnTo>
                <a:lnTo>
                  <a:pt x="94990" y="23738"/>
                </a:lnTo>
                <a:lnTo>
                  <a:pt x="97929" y="23440"/>
                </a:lnTo>
                <a:lnTo>
                  <a:pt x="100794" y="23106"/>
                </a:lnTo>
                <a:lnTo>
                  <a:pt x="103659" y="22733"/>
                </a:lnTo>
                <a:lnTo>
                  <a:pt x="106487" y="22324"/>
                </a:lnTo>
                <a:lnTo>
                  <a:pt x="109314" y="21878"/>
                </a:lnTo>
                <a:lnTo>
                  <a:pt x="112068" y="21357"/>
                </a:lnTo>
                <a:lnTo>
                  <a:pt x="114821" y="20836"/>
                </a:lnTo>
                <a:lnTo>
                  <a:pt x="117574" y="20241"/>
                </a:lnTo>
                <a:lnTo>
                  <a:pt x="120253" y="19608"/>
                </a:lnTo>
                <a:lnTo>
                  <a:pt x="122932" y="18938"/>
                </a:lnTo>
                <a:lnTo>
                  <a:pt x="124978" y="18380"/>
                </a:lnTo>
                <a:lnTo>
                  <a:pt x="127062" y="17785"/>
                </a:lnTo>
                <a:lnTo>
                  <a:pt x="129108" y="17152"/>
                </a:lnTo>
                <a:lnTo>
                  <a:pt x="131118" y="16520"/>
                </a:lnTo>
                <a:lnTo>
                  <a:pt x="131973" y="18678"/>
                </a:lnTo>
                <a:lnTo>
                  <a:pt x="132755" y="20873"/>
                </a:lnTo>
                <a:lnTo>
                  <a:pt x="133462" y="23106"/>
                </a:lnTo>
                <a:lnTo>
                  <a:pt x="134131" y="25338"/>
                </a:lnTo>
                <a:lnTo>
                  <a:pt x="134764" y="27608"/>
                </a:lnTo>
                <a:lnTo>
                  <a:pt x="135322" y="29914"/>
                </a:lnTo>
                <a:lnTo>
                  <a:pt x="135843" y="32258"/>
                </a:lnTo>
                <a:lnTo>
                  <a:pt x="136289" y="34602"/>
                </a:lnTo>
                <a:lnTo>
                  <a:pt x="136550" y="36128"/>
                </a:lnTo>
                <a:lnTo>
                  <a:pt x="136810" y="37691"/>
                </a:lnTo>
                <a:lnTo>
                  <a:pt x="137034" y="39291"/>
                </a:lnTo>
                <a:lnTo>
                  <a:pt x="137220" y="40890"/>
                </a:lnTo>
                <a:lnTo>
                  <a:pt x="137406" y="42490"/>
                </a:lnTo>
                <a:lnTo>
                  <a:pt x="137554" y="44090"/>
                </a:lnTo>
                <a:lnTo>
                  <a:pt x="137666" y="45727"/>
                </a:lnTo>
                <a:lnTo>
                  <a:pt x="137778" y="47364"/>
                </a:lnTo>
                <a:lnTo>
                  <a:pt x="137852" y="49002"/>
                </a:lnTo>
                <a:lnTo>
                  <a:pt x="137889" y="50639"/>
                </a:lnTo>
                <a:lnTo>
                  <a:pt x="137927" y="52313"/>
                </a:lnTo>
                <a:lnTo>
                  <a:pt x="137964" y="54024"/>
                </a:lnTo>
                <a:lnTo>
                  <a:pt x="137927" y="55699"/>
                </a:lnTo>
                <a:lnTo>
                  <a:pt x="137889" y="57410"/>
                </a:lnTo>
                <a:lnTo>
                  <a:pt x="137852" y="59122"/>
                </a:lnTo>
                <a:lnTo>
                  <a:pt x="137778" y="60833"/>
                </a:lnTo>
                <a:lnTo>
                  <a:pt x="137666" y="62582"/>
                </a:lnTo>
                <a:lnTo>
                  <a:pt x="137517" y="64331"/>
                </a:lnTo>
                <a:lnTo>
                  <a:pt x="137182" y="67865"/>
                </a:lnTo>
                <a:lnTo>
                  <a:pt x="136773" y="71400"/>
                </a:lnTo>
                <a:lnTo>
                  <a:pt x="136252" y="75009"/>
                </a:lnTo>
                <a:lnTo>
                  <a:pt x="135657" y="78655"/>
                </a:lnTo>
                <a:lnTo>
                  <a:pt x="134950" y="82339"/>
                </a:lnTo>
                <a:lnTo>
                  <a:pt x="134169" y="86060"/>
                </a:lnTo>
                <a:lnTo>
                  <a:pt x="133276" y="89818"/>
                </a:lnTo>
                <a:lnTo>
                  <a:pt x="132494" y="92869"/>
                </a:lnTo>
                <a:lnTo>
                  <a:pt x="131676" y="95920"/>
                </a:lnTo>
                <a:lnTo>
                  <a:pt x="130783" y="99008"/>
                </a:lnTo>
                <a:lnTo>
                  <a:pt x="129853" y="102133"/>
                </a:lnTo>
                <a:lnTo>
                  <a:pt x="128811" y="105258"/>
                </a:lnTo>
                <a:lnTo>
                  <a:pt x="127769" y="108384"/>
                </a:lnTo>
                <a:lnTo>
                  <a:pt x="126653" y="111546"/>
                </a:lnTo>
                <a:lnTo>
                  <a:pt x="125462" y="114746"/>
                </a:lnTo>
                <a:lnTo>
                  <a:pt x="124197" y="117946"/>
                </a:lnTo>
                <a:lnTo>
                  <a:pt x="122932" y="121183"/>
                </a:lnTo>
                <a:lnTo>
                  <a:pt x="121555" y="124420"/>
                </a:lnTo>
                <a:lnTo>
                  <a:pt x="120142" y="127657"/>
                </a:lnTo>
                <a:lnTo>
                  <a:pt x="118691" y="130931"/>
                </a:lnTo>
                <a:lnTo>
                  <a:pt x="117165" y="134243"/>
                </a:lnTo>
                <a:lnTo>
                  <a:pt x="115602" y="137517"/>
                </a:lnTo>
                <a:lnTo>
                  <a:pt x="113965" y="140865"/>
                </a:lnTo>
                <a:lnTo>
                  <a:pt x="112626" y="143507"/>
                </a:lnTo>
                <a:lnTo>
                  <a:pt x="111249" y="146149"/>
                </a:lnTo>
                <a:lnTo>
                  <a:pt x="109910" y="148716"/>
                </a:lnTo>
                <a:lnTo>
                  <a:pt x="108533" y="151209"/>
                </a:lnTo>
                <a:lnTo>
                  <a:pt x="107194" y="153665"/>
                </a:lnTo>
                <a:lnTo>
                  <a:pt x="105817" y="156083"/>
                </a:lnTo>
                <a:lnTo>
                  <a:pt x="103138" y="160734"/>
                </a:lnTo>
                <a:lnTo>
                  <a:pt x="103845" y="160734"/>
                </a:lnTo>
                <a:lnTo>
                  <a:pt x="106487" y="156158"/>
                </a:lnTo>
                <a:lnTo>
                  <a:pt x="107826" y="153776"/>
                </a:lnTo>
                <a:lnTo>
                  <a:pt x="109165" y="151358"/>
                </a:lnTo>
                <a:lnTo>
                  <a:pt x="110505" y="148865"/>
                </a:lnTo>
                <a:lnTo>
                  <a:pt x="111844" y="146335"/>
                </a:lnTo>
                <a:lnTo>
                  <a:pt x="113147" y="143768"/>
                </a:lnTo>
                <a:lnTo>
                  <a:pt x="114486" y="141126"/>
                </a:lnTo>
                <a:lnTo>
                  <a:pt x="116123" y="137815"/>
                </a:lnTo>
                <a:lnTo>
                  <a:pt x="117686" y="134503"/>
                </a:lnTo>
                <a:lnTo>
                  <a:pt x="119211" y="131192"/>
                </a:lnTo>
                <a:lnTo>
                  <a:pt x="120700" y="127917"/>
                </a:lnTo>
                <a:lnTo>
                  <a:pt x="122114" y="124643"/>
                </a:lnTo>
                <a:lnTo>
                  <a:pt x="123453" y="121406"/>
                </a:lnTo>
                <a:lnTo>
                  <a:pt x="124755" y="118169"/>
                </a:lnTo>
                <a:lnTo>
                  <a:pt x="126020" y="114969"/>
                </a:lnTo>
                <a:lnTo>
                  <a:pt x="127211" y="111770"/>
                </a:lnTo>
                <a:lnTo>
                  <a:pt x="128327" y="108607"/>
                </a:lnTo>
                <a:lnTo>
                  <a:pt x="129406" y="105444"/>
                </a:lnTo>
                <a:lnTo>
                  <a:pt x="130411" y="102282"/>
                </a:lnTo>
                <a:lnTo>
                  <a:pt x="131341" y="99194"/>
                </a:lnTo>
                <a:lnTo>
                  <a:pt x="132234" y="96106"/>
                </a:lnTo>
                <a:lnTo>
                  <a:pt x="133090" y="93017"/>
                </a:lnTo>
                <a:lnTo>
                  <a:pt x="133871" y="89966"/>
                </a:lnTo>
                <a:lnTo>
                  <a:pt x="134764" y="86208"/>
                </a:lnTo>
                <a:lnTo>
                  <a:pt x="135545" y="82451"/>
                </a:lnTo>
                <a:lnTo>
                  <a:pt x="136252" y="78767"/>
                </a:lnTo>
                <a:lnTo>
                  <a:pt x="136848" y="75121"/>
                </a:lnTo>
                <a:lnTo>
                  <a:pt x="137368" y="71475"/>
                </a:lnTo>
                <a:lnTo>
                  <a:pt x="137778" y="67903"/>
                </a:lnTo>
                <a:lnTo>
                  <a:pt x="138113" y="64368"/>
                </a:lnTo>
                <a:lnTo>
                  <a:pt x="138261" y="62619"/>
                </a:lnTo>
                <a:lnTo>
                  <a:pt x="138373" y="60871"/>
                </a:lnTo>
                <a:lnTo>
                  <a:pt x="138447" y="59122"/>
                </a:lnTo>
                <a:lnTo>
                  <a:pt x="138485" y="57410"/>
                </a:lnTo>
                <a:lnTo>
                  <a:pt x="138522" y="55699"/>
                </a:lnTo>
                <a:lnTo>
                  <a:pt x="138559" y="53987"/>
                </a:lnTo>
                <a:lnTo>
                  <a:pt x="138522" y="52313"/>
                </a:lnTo>
                <a:lnTo>
                  <a:pt x="138485" y="50639"/>
                </a:lnTo>
                <a:lnTo>
                  <a:pt x="138447" y="48964"/>
                </a:lnTo>
                <a:lnTo>
                  <a:pt x="138373" y="47327"/>
                </a:lnTo>
                <a:lnTo>
                  <a:pt x="138261" y="45653"/>
                </a:lnTo>
                <a:lnTo>
                  <a:pt x="138113" y="44016"/>
                </a:lnTo>
                <a:lnTo>
                  <a:pt x="137964" y="42416"/>
                </a:lnTo>
                <a:lnTo>
                  <a:pt x="137815" y="40816"/>
                </a:lnTo>
                <a:lnTo>
                  <a:pt x="137592" y="39216"/>
                </a:lnTo>
                <a:lnTo>
                  <a:pt x="137368" y="37616"/>
                </a:lnTo>
                <a:lnTo>
                  <a:pt x="137145" y="36054"/>
                </a:lnTo>
                <a:lnTo>
                  <a:pt x="136885" y="34491"/>
                </a:lnTo>
                <a:lnTo>
                  <a:pt x="136401" y="32110"/>
                </a:lnTo>
                <a:lnTo>
                  <a:pt x="135917" y="29803"/>
                </a:lnTo>
                <a:lnTo>
                  <a:pt x="135359" y="27496"/>
                </a:lnTo>
                <a:lnTo>
                  <a:pt x="134727" y="25189"/>
                </a:lnTo>
                <a:lnTo>
                  <a:pt x="134057" y="22957"/>
                </a:lnTo>
                <a:lnTo>
                  <a:pt x="133313" y="20724"/>
                </a:lnTo>
                <a:lnTo>
                  <a:pt x="132532" y="18492"/>
                </a:lnTo>
                <a:lnTo>
                  <a:pt x="131676" y="16334"/>
                </a:lnTo>
                <a:lnTo>
                  <a:pt x="133648" y="15664"/>
                </a:lnTo>
                <a:lnTo>
                  <a:pt x="135545" y="14994"/>
                </a:lnTo>
                <a:lnTo>
                  <a:pt x="137480" y="14287"/>
                </a:lnTo>
                <a:lnTo>
                  <a:pt x="139378" y="13581"/>
                </a:lnTo>
                <a:lnTo>
                  <a:pt x="141238" y="12836"/>
                </a:lnTo>
                <a:lnTo>
                  <a:pt x="143136" y="12055"/>
                </a:lnTo>
                <a:lnTo>
                  <a:pt x="144996" y="11236"/>
                </a:lnTo>
                <a:lnTo>
                  <a:pt x="146819" y="10418"/>
                </a:lnTo>
                <a:lnTo>
                  <a:pt x="146819" y="9785"/>
                </a:lnTo>
                <a:lnTo>
                  <a:pt x="144959" y="10604"/>
                </a:lnTo>
                <a:lnTo>
                  <a:pt x="143061" y="11423"/>
                </a:lnTo>
                <a:lnTo>
                  <a:pt x="141164" y="12204"/>
                </a:lnTo>
                <a:lnTo>
                  <a:pt x="139266" y="12985"/>
                </a:lnTo>
                <a:lnTo>
                  <a:pt x="137331" y="13729"/>
                </a:lnTo>
                <a:lnTo>
                  <a:pt x="135396" y="14436"/>
                </a:lnTo>
                <a:lnTo>
                  <a:pt x="133424" y="15106"/>
                </a:lnTo>
                <a:lnTo>
                  <a:pt x="131453" y="15776"/>
                </a:lnTo>
                <a:lnTo>
                  <a:pt x="130597" y="13729"/>
                </a:lnTo>
                <a:lnTo>
                  <a:pt x="129667" y="11683"/>
                </a:lnTo>
                <a:lnTo>
                  <a:pt x="128699" y="9674"/>
                </a:lnTo>
                <a:lnTo>
                  <a:pt x="127695" y="7665"/>
                </a:lnTo>
                <a:lnTo>
                  <a:pt x="126616" y="5730"/>
                </a:lnTo>
                <a:lnTo>
                  <a:pt x="125499" y="3795"/>
                </a:lnTo>
                <a:lnTo>
                  <a:pt x="124309" y="1860"/>
                </a:lnTo>
                <a:lnTo>
                  <a:pt x="123081" y="0"/>
                </a:lnTo>
                <a:lnTo>
                  <a:pt x="122374" y="0"/>
                </a:lnTo>
                <a:lnTo>
                  <a:pt x="123639" y="1898"/>
                </a:lnTo>
                <a:lnTo>
                  <a:pt x="124830" y="3832"/>
                </a:lnTo>
                <a:lnTo>
                  <a:pt x="125946" y="5767"/>
                </a:lnTo>
                <a:lnTo>
                  <a:pt x="127062" y="7739"/>
                </a:lnTo>
                <a:lnTo>
                  <a:pt x="128104" y="9785"/>
                </a:lnTo>
                <a:lnTo>
                  <a:pt x="129071" y="11795"/>
                </a:lnTo>
                <a:lnTo>
                  <a:pt x="130001" y="13878"/>
                </a:lnTo>
                <a:lnTo>
                  <a:pt x="130894" y="15962"/>
                </a:lnTo>
                <a:lnTo>
                  <a:pt x="128885" y="16594"/>
                </a:lnTo>
                <a:lnTo>
                  <a:pt x="126876" y="17227"/>
                </a:lnTo>
                <a:lnTo>
                  <a:pt x="124830" y="17785"/>
                </a:lnTo>
                <a:lnTo>
                  <a:pt x="122783" y="18343"/>
                </a:lnTo>
                <a:lnTo>
                  <a:pt x="119211" y="19236"/>
                </a:lnTo>
                <a:lnTo>
                  <a:pt x="115602" y="20055"/>
                </a:lnTo>
                <a:lnTo>
                  <a:pt x="111956" y="20799"/>
                </a:lnTo>
                <a:lnTo>
                  <a:pt x="108273" y="21431"/>
                </a:lnTo>
                <a:lnTo>
                  <a:pt x="104515" y="22027"/>
                </a:lnTo>
                <a:lnTo>
                  <a:pt x="100719" y="22547"/>
                </a:lnTo>
                <a:lnTo>
                  <a:pt x="96887" y="22957"/>
                </a:lnTo>
                <a:lnTo>
                  <a:pt x="93018" y="23292"/>
                </a:lnTo>
                <a:lnTo>
                  <a:pt x="89074" y="23589"/>
                </a:lnTo>
                <a:lnTo>
                  <a:pt x="85093" y="23775"/>
                </a:lnTo>
                <a:lnTo>
                  <a:pt x="81074" y="23887"/>
                </a:lnTo>
                <a:lnTo>
                  <a:pt x="77019" y="23924"/>
                </a:lnTo>
                <a:lnTo>
                  <a:pt x="72926" y="23887"/>
                </a:lnTo>
                <a:lnTo>
                  <a:pt x="68796" y="23775"/>
                </a:lnTo>
                <a:lnTo>
                  <a:pt x="64629" y="23589"/>
                </a:lnTo>
                <a:lnTo>
                  <a:pt x="60387" y="23292"/>
                </a:lnTo>
                <a:lnTo>
                  <a:pt x="57634" y="22957"/>
                </a:lnTo>
                <a:lnTo>
                  <a:pt x="54880" y="22547"/>
                </a:lnTo>
                <a:lnTo>
                  <a:pt x="52090" y="22027"/>
                </a:lnTo>
                <a:lnTo>
                  <a:pt x="49262" y="21431"/>
                </a:lnTo>
                <a:lnTo>
                  <a:pt x="46434" y="20761"/>
                </a:lnTo>
                <a:lnTo>
                  <a:pt x="43569" y="19980"/>
                </a:lnTo>
                <a:lnTo>
                  <a:pt x="40667" y="19087"/>
                </a:lnTo>
                <a:lnTo>
                  <a:pt x="37728" y="18120"/>
                </a:lnTo>
                <a:lnTo>
                  <a:pt x="34714" y="17041"/>
                </a:lnTo>
                <a:lnTo>
                  <a:pt x="31700" y="15887"/>
                </a:lnTo>
                <a:lnTo>
                  <a:pt x="28649" y="14622"/>
                </a:lnTo>
                <a:lnTo>
                  <a:pt x="25524" y="13283"/>
                </a:lnTo>
                <a:lnTo>
                  <a:pt x="22324" y="11832"/>
                </a:lnTo>
                <a:lnTo>
                  <a:pt x="19124" y="10269"/>
                </a:lnTo>
                <a:lnTo>
                  <a:pt x="15813" y="8595"/>
                </a:lnTo>
                <a:lnTo>
                  <a:pt x="12464" y="6846"/>
                </a:lnTo>
                <a:lnTo>
                  <a:pt x="9823" y="5358"/>
                </a:lnTo>
                <a:lnTo>
                  <a:pt x="6995" y="3721"/>
                </a:lnTo>
                <a:lnTo>
                  <a:pt x="5544" y="2865"/>
                </a:lnTo>
                <a:lnTo>
                  <a:pt x="4056" y="1935"/>
                </a:lnTo>
                <a:lnTo>
                  <a:pt x="2567" y="1005"/>
                </a:lnTo>
                <a:lnTo>
                  <a:pt x="1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pic>
        <p:nvPicPr>
          <p:cNvPr id="16" name="Google Shape;16;p2"/>
          <p:cNvPicPr preferRelativeResize="0"/>
          <p:nvPr/>
        </p:nvPicPr>
        <p:blipFill rotWithShape="1">
          <a:blip r:embed="rId4">
            <a:alphaModFix/>
          </a:blip>
          <a:srcRect l="55739" t="39434"/>
          <a:stretch/>
        </p:blipFill>
        <p:spPr>
          <a:xfrm>
            <a:off x="0" y="0"/>
            <a:ext cx="3589874" cy="4912326"/>
          </a:xfrm>
          <a:prstGeom prst="rect">
            <a:avLst/>
          </a:prstGeom>
          <a:noFill/>
          <a:ln>
            <a:noFill/>
          </a:ln>
        </p:spPr>
      </p:pic>
      <p:pic>
        <p:nvPicPr>
          <p:cNvPr id="17" name="Google Shape;17;p2"/>
          <p:cNvPicPr preferRelativeResize="0"/>
          <p:nvPr/>
        </p:nvPicPr>
        <p:blipFill rotWithShape="1">
          <a:blip r:embed="rId2">
            <a:alphaModFix/>
          </a:blip>
          <a:srcRect t="53791"/>
          <a:stretch/>
        </p:blipFill>
        <p:spPr>
          <a:xfrm>
            <a:off x="661926" y="0"/>
            <a:ext cx="4236652" cy="23766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 Alt 2">
  <p:cSld name="BLANK_1_1_1_1_1_1_1_1_1_1_1_2">
    <p:spTree>
      <p:nvGrpSpPr>
        <p:cNvPr id="1" name="Shape 100"/>
        <p:cNvGrpSpPr/>
        <p:nvPr/>
      </p:nvGrpSpPr>
      <p:grpSpPr>
        <a:xfrm>
          <a:off x="0" y="0"/>
          <a:ext cx="0" cy="0"/>
          <a:chOff x="0" y="0"/>
          <a:chExt cx="0" cy="0"/>
        </a:xfrm>
      </p:grpSpPr>
      <p:sp>
        <p:nvSpPr>
          <p:cNvPr id="101" name="Google Shape;101;p11"/>
          <p:cNvSpPr/>
          <p:nvPr/>
        </p:nvSpPr>
        <p:spPr>
          <a:xfrm rot="5400000">
            <a:off x="-3989680" y="1156257"/>
            <a:ext cx="7978200" cy="7978200"/>
          </a:xfrm>
          <a:prstGeom prst="pie">
            <a:avLst>
              <a:gd name="adj1" fmla="val 10792592"/>
              <a:gd name="adj2" fmla="val 16198514"/>
            </a:avLst>
          </a:prstGeom>
          <a:gradFill>
            <a:gsLst>
              <a:gs pos="0">
                <a:schemeClr val="accent1"/>
              </a:gs>
              <a:gs pos="64000">
                <a:schemeClr val="dk2"/>
              </a:gs>
              <a:gs pos="100000">
                <a:schemeClr val="dk2"/>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
        <p:nvSpPr>
          <p:cNvPr id="102" name="Google Shape;102;p11"/>
          <p:cNvSpPr txBox="1">
            <a:spLocks noGrp="1"/>
          </p:cNvSpPr>
          <p:nvPr>
            <p:ph type="subTitle" idx="1"/>
          </p:nvPr>
        </p:nvSpPr>
        <p:spPr>
          <a:xfrm>
            <a:off x="3584425" y="536550"/>
            <a:ext cx="404100" cy="400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1100"/>
              <a:buFont typeface="Nunito Sans SemiBold"/>
              <a:buNone/>
              <a:defRPr sz="1100">
                <a:solidFill>
                  <a:schemeClr val="dk2"/>
                </a:solidFill>
                <a:latin typeface="Nunito Sans SemiBold"/>
                <a:ea typeface="Nunito Sans SemiBold"/>
                <a:cs typeface="Nunito Sans SemiBold"/>
                <a:sym typeface="Nunito Sans SemiBold"/>
              </a:defRPr>
            </a:lvl1pPr>
            <a:lvl2pPr lvl="1"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2pPr>
            <a:lvl3pPr lvl="2"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3pPr>
            <a:lvl4pPr lvl="3"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4pPr>
            <a:lvl5pPr lvl="4"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5pPr>
            <a:lvl6pPr lvl="5"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6pPr>
            <a:lvl7pPr lvl="6"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7pPr>
            <a:lvl8pPr lvl="7"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8pPr>
            <a:lvl9pPr lvl="8"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9pPr>
          </a:lstStyle>
          <a:p>
            <a:endParaRPr/>
          </a:p>
        </p:txBody>
      </p:sp>
      <p:sp>
        <p:nvSpPr>
          <p:cNvPr id="103" name="Google Shape;103;p11"/>
          <p:cNvSpPr txBox="1">
            <a:spLocks noGrp="1"/>
          </p:cNvSpPr>
          <p:nvPr>
            <p:ph type="subTitle" idx="2"/>
          </p:nvPr>
        </p:nvSpPr>
        <p:spPr>
          <a:xfrm>
            <a:off x="3584425" y="1920650"/>
            <a:ext cx="404100" cy="400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1100"/>
              <a:buFont typeface="Nunito Sans SemiBold"/>
              <a:buNone/>
              <a:defRPr sz="1100">
                <a:solidFill>
                  <a:schemeClr val="dk2"/>
                </a:solidFill>
                <a:latin typeface="Nunito Sans SemiBold"/>
                <a:ea typeface="Nunito Sans SemiBold"/>
                <a:cs typeface="Nunito Sans SemiBold"/>
                <a:sym typeface="Nunito Sans SemiBold"/>
              </a:defRPr>
            </a:lvl1pPr>
            <a:lvl2pPr lvl="1"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2pPr>
            <a:lvl3pPr lvl="2"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3pPr>
            <a:lvl4pPr lvl="3"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4pPr>
            <a:lvl5pPr lvl="4"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5pPr>
            <a:lvl6pPr lvl="5"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6pPr>
            <a:lvl7pPr lvl="6"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7pPr>
            <a:lvl8pPr lvl="7"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8pPr>
            <a:lvl9pPr lvl="8"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9pPr>
          </a:lstStyle>
          <a:p>
            <a:endParaRPr/>
          </a:p>
        </p:txBody>
      </p:sp>
      <p:sp>
        <p:nvSpPr>
          <p:cNvPr id="104" name="Google Shape;104;p11"/>
          <p:cNvSpPr txBox="1">
            <a:spLocks noGrp="1"/>
          </p:cNvSpPr>
          <p:nvPr>
            <p:ph type="subTitle" idx="3"/>
          </p:nvPr>
        </p:nvSpPr>
        <p:spPr>
          <a:xfrm>
            <a:off x="3584425" y="3291625"/>
            <a:ext cx="404100" cy="400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1100"/>
              <a:buFont typeface="Nunito Sans SemiBold"/>
              <a:buNone/>
              <a:defRPr sz="1100">
                <a:solidFill>
                  <a:schemeClr val="dk2"/>
                </a:solidFill>
                <a:latin typeface="Nunito Sans SemiBold"/>
                <a:ea typeface="Nunito Sans SemiBold"/>
                <a:cs typeface="Nunito Sans SemiBold"/>
                <a:sym typeface="Nunito Sans SemiBold"/>
              </a:defRPr>
            </a:lvl1pPr>
            <a:lvl2pPr lvl="1"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2pPr>
            <a:lvl3pPr lvl="2"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3pPr>
            <a:lvl4pPr lvl="3"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4pPr>
            <a:lvl5pPr lvl="4"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5pPr>
            <a:lvl6pPr lvl="5"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6pPr>
            <a:lvl7pPr lvl="6"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7pPr>
            <a:lvl8pPr lvl="7"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8pPr>
            <a:lvl9pPr lvl="8"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9pPr>
          </a:lstStyle>
          <a:p>
            <a:endParaRPr/>
          </a:p>
        </p:txBody>
      </p:sp>
      <p:sp>
        <p:nvSpPr>
          <p:cNvPr id="105" name="Google Shape;105;p11"/>
          <p:cNvSpPr txBox="1">
            <a:spLocks noGrp="1"/>
          </p:cNvSpPr>
          <p:nvPr>
            <p:ph type="subTitle" idx="4"/>
          </p:nvPr>
        </p:nvSpPr>
        <p:spPr>
          <a:xfrm>
            <a:off x="3584425" y="3996800"/>
            <a:ext cx="404100" cy="400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1100"/>
              <a:buFont typeface="Nunito Sans SemiBold"/>
              <a:buNone/>
              <a:defRPr sz="1100">
                <a:solidFill>
                  <a:schemeClr val="dk2"/>
                </a:solidFill>
                <a:latin typeface="Nunito Sans SemiBold"/>
                <a:ea typeface="Nunito Sans SemiBold"/>
                <a:cs typeface="Nunito Sans SemiBold"/>
                <a:sym typeface="Nunito Sans SemiBold"/>
              </a:defRPr>
            </a:lvl1pPr>
            <a:lvl2pPr lvl="1"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2pPr>
            <a:lvl3pPr lvl="2"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3pPr>
            <a:lvl4pPr lvl="3"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4pPr>
            <a:lvl5pPr lvl="4"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5pPr>
            <a:lvl6pPr lvl="5"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6pPr>
            <a:lvl7pPr lvl="6"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7pPr>
            <a:lvl8pPr lvl="7"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8pPr>
            <a:lvl9pPr lvl="8"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9pPr>
          </a:lstStyle>
          <a:p>
            <a:endParaRPr/>
          </a:p>
        </p:txBody>
      </p:sp>
      <p:sp>
        <p:nvSpPr>
          <p:cNvPr id="106" name="Google Shape;106;p11"/>
          <p:cNvSpPr txBox="1">
            <a:spLocks noGrp="1"/>
          </p:cNvSpPr>
          <p:nvPr>
            <p:ph type="subTitle" idx="5"/>
          </p:nvPr>
        </p:nvSpPr>
        <p:spPr>
          <a:xfrm>
            <a:off x="3584425" y="1228600"/>
            <a:ext cx="404100" cy="400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1100"/>
              <a:buFont typeface="Nunito Sans SemiBold"/>
              <a:buNone/>
              <a:defRPr sz="1100">
                <a:solidFill>
                  <a:schemeClr val="dk2"/>
                </a:solidFill>
                <a:latin typeface="Nunito Sans SemiBold"/>
                <a:ea typeface="Nunito Sans SemiBold"/>
                <a:cs typeface="Nunito Sans SemiBold"/>
                <a:sym typeface="Nunito Sans SemiBold"/>
              </a:defRPr>
            </a:lvl1pPr>
            <a:lvl2pPr lvl="1"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2pPr>
            <a:lvl3pPr lvl="2"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3pPr>
            <a:lvl4pPr lvl="3"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4pPr>
            <a:lvl5pPr lvl="4"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5pPr>
            <a:lvl6pPr lvl="5"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6pPr>
            <a:lvl7pPr lvl="6"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7pPr>
            <a:lvl8pPr lvl="7"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8pPr>
            <a:lvl9pPr lvl="8"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9pPr>
          </a:lstStyle>
          <a:p>
            <a:endParaRPr/>
          </a:p>
        </p:txBody>
      </p:sp>
      <p:sp>
        <p:nvSpPr>
          <p:cNvPr id="107" name="Google Shape;107;p11"/>
          <p:cNvSpPr txBox="1">
            <a:spLocks noGrp="1"/>
          </p:cNvSpPr>
          <p:nvPr>
            <p:ph type="subTitle" idx="6"/>
          </p:nvPr>
        </p:nvSpPr>
        <p:spPr>
          <a:xfrm>
            <a:off x="3584425" y="2612700"/>
            <a:ext cx="404100" cy="400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1100"/>
              <a:buFont typeface="Nunito Sans SemiBold"/>
              <a:buNone/>
              <a:defRPr sz="1100">
                <a:solidFill>
                  <a:schemeClr val="dk2"/>
                </a:solidFill>
                <a:latin typeface="Nunito Sans SemiBold"/>
                <a:ea typeface="Nunito Sans SemiBold"/>
                <a:cs typeface="Nunito Sans SemiBold"/>
                <a:sym typeface="Nunito Sans SemiBold"/>
              </a:defRPr>
            </a:lvl1pPr>
            <a:lvl2pPr lvl="1"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2pPr>
            <a:lvl3pPr lvl="2"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3pPr>
            <a:lvl4pPr lvl="3"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4pPr>
            <a:lvl5pPr lvl="4"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5pPr>
            <a:lvl6pPr lvl="5"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6pPr>
            <a:lvl7pPr lvl="6"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7pPr>
            <a:lvl8pPr lvl="7"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8pPr>
            <a:lvl9pPr lvl="8"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9pPr>
          </a:lstStyle>
          <a:p>
            <a:endParaRPr/>
          </a:p>
        </p:txBody>
      </p:sp>
      <p:pic>
        <p:nvPicPr>
          <p:cNvPr id="108" name="Google Shape;108;p11"/>
          <p:cNvPicPr preferRelativeResize="0"/>
          <p:nvPr/>
        </p:nvPicPr>
        <p:blipFill rotWithShape="1">
          <a:blip r:embed="rId2">
            <a:alphaModFix/>
          </a:blip>
          <a:srcRect l="57201" b="4753"/>
          <a:stretch/>
        </p:blipFill>
        <p:spPr>
          <a:xfrm>
            <a:off x="-2901" y="1345020"/>
            <a:ext cx="1711426" cy="3808700"/>
          </a:xfrm>
          <a:prstGeom prst="rect">
            <a:avLst/>
          </a:prstGeom>
          <a:noFill/>
          <a:ln>
            <a:noFill/>
          </a:ln>
        </p:spPr>
      </p:pic>
      <p:sp>
        <p:nvSpPr>
          <p:cNvPr id="109" name="Google Shape;109;p11"/>
          <p:cNvSpPr txBox="1">
            <a:spLocks noGrp="1"/>
          </p:cNvSpPr>
          <p:nvPr>
            <p:ph type="subTitle" idx="7"/>
          </p:nvPr>
        </p:nvSpPr>
        <p:spPr>
          <a:xfrm>
            <a:off x="3986175" y="510300"/>
            <a:ext cx="3858900" cy="4527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Poppins SemiBold"/>
              <a:buNone/>
              <a:defRPr>
                <a:latin typeface="Poppins SemiBold"/>
                <a:ea typeface="Poppins SemiBold"/>
                <a:cs typeface="Poppins SemiBold"/>
                <a:sym typeface="Poppins SemiBold"/>
              </a:defRPr>
            </a:lvl1pPr>
            <a:lvl2pPr lvl="1">
              <a:spcBef>
                <a:spcPts val="0"/>
              </a:spcBef>
              <a:spcAft>
                <a:spcPts val="0"/>
              </a:spcAft>
              <a:buSzPts val="1600"/>
              <a:buFont typeface="Poppins SemiBold"/>
              <a:buNone/>
              <a:defRPr>
                <a:latin typeface="Poppins SemiBold"/>
                <a:ea typeface="Poppins SemiBold"/>
                <a:cs typeface="Poppins SemiBold"/>
                <a:sym typeface="Poppins SemiBold"/>
              </a:defRPr>
            </a:lvl2pPr>
            <a:lvl3pPr lvl="2">
              <a:spcBef>
                <a:spcPts val="0"/>
              </a:spcBef>
              <a:spcAft>
                <a:spcPts val="0"/>
              </a:spcAft>
              <a:buSzPts val="1600"/>
              <a:buFont typeface="Poppins SemiBold"/>
              <a:buNone/>
              <a:defRPr>
                <a:latin typeface="Poppins SemiBold"/>
                <a:ea typeface="Poppins SemiBold"/>
                <a:cs typeface="Poppins SemiBold"/>
                <a:sym typeface="Poppins SemiBold"/>
              </a:defRPr>
            </a:lvl3pPr>
            <a:lvl4pPr lvl="3">
              <a:spcBef>
                <a:spcPts val="0"/>
              </a:spcBef>
              <a:spcAft>
                <a:spcPts val="0"/>
              </a:spcAft>
              <a:buSzPts val="1600"/>
              <a:buFont typeface="Poppins SemiBold"/>
              <a:buNone/>
              <a:defRPr>
                <a:latin typeface="Poppins SemiBold"/>
                <a:ea typeface="Poppins SemiBold"/>
                <a:cs typeface="Poppins SemiBold"/>
                <a:sym typeface="Poppins SemiBold"/>
              </a:defRPr>
            </a:lvl4pPr>
            <a:lvl5pPr lvl="4">
              <a:spcBef>
                <a:spcPts val="0"/>
              </a:spcBef>
              <a:spcAft>
                <a:spcPts val="0"/>
              </a:spcAft>
              <a:buSzPts val="1600"/>
              <a:buFont typeface="Poppins SemiBold"/>
              <a:buNone/>
              <a:defRPr>
                <a:latin typeface="Poppins SemiBold"/>
                <a:ea typeface="Poppins SemiBold"/>
                <a:cs typeface="Poppins SemiBold"/>
                <a:sym typeface="Poppins SemiBold"/>
              </a:defRPr>
            </a:lvl5pPr>
            <a:lvl6pPr lvl="5">
              <a:spcBef>
                <a:spcPts val="0"/>
              </a:spcBef>
              <a:spcAft>
                <a:spcPts val="0"/>
              </a:spcAft>
              <a:buSzPts val="1600"/>
              <a:buFont typeface="Poppins SemiBold"/>
              <a:buNone/>
              <a:defRPr>
                <a:latin typeface="Poppins SemiBold"/>
                <a:ea typeface="Poppins SemiBold"/>
                <a:cs typeface="Poppins SemiBold"/>
                <a:sym typeface="Poppins SemiBold"/>
              </a:defRPr>
            </a:lvl6pPr>
            <a:lvl7pPr lvl="6">
              <a:spcBef>
                <a:spcPts val="0"/>
              </a:spcBef>
              <a:spcAft>
                <a:spcPts val="0"/>
              </a:spcAft>
              <a:buSzPts val="1600"/>
              <a:buFont typeface="Poppins SemiBold"/>
              <a:buNone/>
              <a:defRPr>
                <a:latin typeface="Poppins SemiBold"/>
                <a:ea typeface="Poppins SemiBold"/>
                <a:cs typeface="Poppins SemiBold"/>
                <a:sym typeface="Poppins SemiBold"/>
              </a:defRPr>
            </a:lvl7pPr>
            <a:lvl8pPr lvl="7">
              <a:spcBef>
                <a:spcPts val="0"/>
              </a:spcBef>
              <a:spcAft>
                <a:spcPts val="0"/>
              </a:spcAft>
              <a:buSzPts val="1600"/>
              <a:buFont typeface="Poppins SemiBold"/>
              <a:buNone/>
              <a:defRPr>
                <a:latin typeface="Poppins SemiBold"/>
                <a:ea typeface="Poppins SemiBold"/>
                <a:cs typeface="Poppins SemiBold"/>
                <a:sym typeface="Poppins SemiBold"/>
              </a:defRPr>
            </a:lvl8pPr>
            <a:lvl9pPr lvl="8">
              <a:spcBef>
                <a:spcPts val="0"/>
              </a:spcBef>
              <a:spcAft>
                <a:spcPts val="0"/>
              </a:spcAft>
              <a:buSzPts val="1600"/>
              <a:buFont typeface="Poppins SemiBold"/>
              <a:buNone/>
              <a:defRPr>
                <a:latin typeface="Poppins SemiBold"/>
                <a:ea typeface="Poppins SemiBold"/>
                <a:cs typeface="Poppins SemiBold"/>
                <a:sym typeface="Poppins SemiBold"/>
              </a:defRPr>
            </a:lvl9pPr>
          </a:lstStyle>
          <a:p>
            <a:endParaRPr/>
          </a:p>
        </p:txBody>
      </p:sp>
      <p:sp>
        <p:nvSpPr>
          <p:cNvPr id="110" name="Google Shape;110;p11"/>
          <p:cNvSpPr txBox="1">
            <a:spLocks noGrp="1"/>
          </p:cNvSpPr>
          <p:nvPr>
            <p:ph type="subTitle" idx="8"/>
          </p:nvPr>
        </p:nvSpPr>
        <p:spPr>
          <a:xfrm>
            <a:off x="3986175" y="1202350"/>
            <a:ext cx="3858900" cy="4527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Poppins SemiBold"/>
              <a:buNone/>
              <a:defRPr>
                <a:latin typeface="Poppins SemiBold"/>
                <a:ea typeface="Poppins SemiBold"/>
                <a:cs typeface="Poppins SemiBold"/>
                <a:sym typeface="Poppins SemiBold"/>
              </a:defRPr>
            </a:lvl1pPr>
            <a:lvl2pPr lvl="1">
              <a:spcBef>
                <a:spcPts val="0"/>
              </a:spcBef>
              <a:spcAft>
                <a:spcPts val="0"/>
              </a:spcAft>
              <a:buSzPts val="1600"/>
              <a:buFont typeface="Poppins SemiBold"/>
              <a:buNone/>
              <a:defRPr>
                <a:latin typeface="Poppins SemiBold"/>
                <a:ea typeface="Poppins SemiBold"/>
                <a:cs typeface="Poppins SemiBold"/>
                <a:sym typeface="Poppins SemiBold"/>
              </a:defRPr>
            </a:lvl2pPr>
            <a:lvl3pPr lvl="2">
              <a:spcBef>
                <a:spcPts val="0"/>
              </a:spcBef>
              <a:spcAft>
                <a:spcPts val="0"/>
              </a:spcAft>
              <a:buSzPts val="1600"/>
              <a:buFont typeface="Poppins SemiBold"/>
              <a:buNone/>
              <a:defRPr>
                <a:latin typeface="Poppins SemiBold"/>
                <a:ea typeface="Poppins SemiBold"/>
                <a:cs typeface="Poppins SemiBold"/>
                <a:sym typeface="Poppins SemiBold"/>
              </a:defRPr>
            </a:lvl3pPr>
            <a:lvl4pPr lvl="3">
              <a:spcBef>
                <a:spcPts val="0"/>
              </a:spcBef>
              <a:spcAft>
                <a:spcPts val="0"/>
              </a:spcAft>
              <a:buSzPts val="1600"/>
              <a:buFont typeface="Poppins SemiBold"/>
              <a:buNone/>
              <a:defRPr>
                <a:latin typeface="Poppins SemiBold"/>
                <a:ea typeface="Poppins SemiBold"/>
                <a:cs typeface="Poppins SemiBold"/>
                <a:sym typeface="Poppins SemiBold"/>
              </a:defRPr>
            </a:lvl4pPr>
            <a:lvl5pPr lvl="4">
              <a:spcBef>
                <a:spcPts val="0"/>
              </a:spcBef>
              <a:spcAft>
                <a:spcPts val="0"/>
              </a:spcAft>
              <a:buSzPts val="1600"/>
              <a:buFont typeface="Poppins SemiBold"/>
              <a:buNone/>
              <a:defRPr>
                <a:latin typeface="Poppins SemiBold"/>
                <a:ea typeface="Poppins SemiBold"/>
                <a:cs typeface="Poppins SemiBold"/>
                <a:sym typeface="Poppins SemiBold"/>
              </a:defRPr>
            </a:lvl5pPr>
            <a:lvl6pPr lvl="5">
              <a:spcBef>
                <a:spcPts val="0"/>
              </a:spcBef>
              <a:spcAft>
                <a:spcPts val="0"/>
              </a:spcAft>
              <a:buSzPts val="1600"/>
              <a:buFont typeface="Poppins SemiBold"/>
              <a:buNone/>
              <a:defRPr>
                <a:latin typeface="Poppins SemiBold"/>
                <a:ea typeface="Poppins SemiBold"/>
                <a:cs typeface="Poppins SemiBold"/>
                <a:sym typeface="Poppins SemiBold"/>
              </a:defRPr>
            </a:lvl6pPr>
            <a:lvl7pPr lvl="6">
              <a:spcBef>
                <a:spcPts val="0"/>
              </a:spcBef>
              <a:spcAft>
                <a:spcPts val="0"/>
              </a:spcAft>
              <a:buSzPts val="1600"/>
              <a:buFont typeface="Poppins SemiBold"/>
              <a:buNone/>
              <a:defRPr>
                <a:latin typeface="Poppins SemiBold"/>
                <a:ea typeface="Poppins SemiBold"/>
                <a:cs typeface="Poppins SemiBold"/>
                <a:sym typeface="Poppins SemiBold"/>
              </a:defRPr>
            </a:lvl7pPr>
            <a:lvl8pPr lvl="7">
              <a:spcBef>
                <a:spcPts val="0"/>
              </a:spcBef>
              <a:spcAft>
                <a:spcPts val="0"/>
              </a:spcAft>
              <a:buSzPts val="1600"/>
              <a:buFont typeface="Poppins SemiBold"/>
              <a:buNone/>
              <a:defRPr>
                <a:latin typeface="Poppins SemiBold"/>
                <a:ea typeface="Poppins SemiBold"/>
                <a:cs typeface="Poppins SemiBold"/>
                <a:sym typeface="Poppins SemiBold"/>
              </a:defRPr>
            </a:lvl8pPr>
            <a:lvl9pPr lvl="8">
              <a:spcBef>
                <a:spcPts val="0"/>
              </a:spcBef>
              <a:spcAft>
                <a:spcPts val="0"/>
              </a:spcAft>
              <a:buSzPts val="1600"/>
              <a:buFont typeface="Poppins SemiBold"/>
              <a:buNone/>
              <a:defRPr>
                <a:latin typeface="Poppins SemiBold"/>
                <a:ea typeface="Poppins SemiBold"/>
                <a:cs typeface="Poppins SemiBold"/>
                <a:sym typeface="Poppins SemiBold"/>
              </a:defRPr>
            </a:lvl9pPr>
          </a:lstStyle>
          <a:p>
            <a:endParaRPr/>
          </a:p>
        </p:txBody>
      </p:sp>
      <p:sp>
        <p:nvSpPr>
          <p:cNvPr id="111" name="Google Shape;111;p11"/>
          <p:cNvSpPr txBox="1">
            <a:spLocks noGrp="1"/>
          </p:cNvSpPr>
          <p:nvPr>
            <p:ph type="subTitle" idx="9"/>
          </p:nvPr>
        </p:nvSpPr>
        <p:spPr>
          <a:xfrm>
            <a:off x="3986175" y="1894400"/>
            <a:ext cx="3858900" cy="4527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Poppins SemiBold"/>
              <a:buNone/>
              <a:defRPr>
                <a:latin typeface="Poppins SemiBold"/>
                <a:ea typeface="Poppins SemiBold"/>
                <a:cs typeface="Poppins SemiBold"/>
                <a:sym typeface="Poppins SemiBold"/>
              </a:defRPr>
            </a:lvl1pPr>
            <a:lvl2pPr lvl="1">
              <a:spcBef>
                <a:spcPts val="0"/>
              </a:spcBef>
              <a:spcAft>
                <a:spcPts val="0"/>
              </a:spcAft>
              <a:buSzPts val="1600"/>
              <a:buFont typeface="Poppins SemiBold"/>
              <a:buNone/>
              <a:defRPr>
                <a:latin typeface="Poppins SemiBold"/>
                <a:ea typeface="Poppins SemiBold"/>
                <a:cs typeface="Poppins SemiBold"/>
                <a:sym typeface="Poppins SemiBold"/>
              </a:defRPr>
            </a:lvl2pPr>
            <a:lvl3pPr lvl="2">
              <a:spcBef>
                <a:spcPts val="0"/>
              </a:spcBef>
              <a:spcAft>
                <a:spcPts val="0"/>
              </a:spcAft>
              <a:buSzPts val="1600"/>
              <a:buFont typeface="Poppins SemiBold"/>
              <a:buNone/>
              <a:defRPr>
                <a:latin typeface="Poppins SemiBold"/>
                <a:ea typeface="Poppins SemiBold"/>
                <a:cs typeface="Poppins SemiBold"/>
                <a:sym typeface="Poppins SemiBold"/>
              </a:defRPr>
            </a:lvl3pPr>
            <a:lvl4pPr lvl="3">
              <a:spcBef>
                <a:spcPts val="0"/>
              </a:spcBef>
              <a:spcAft>
                <a:spcPts val="0"/>
              </a:spcAft>
              <a:buSzPts val="1600"/>
              <a:buFont typeface="Poppins SemiBold"/>
              <a:buNone/>
              <a:defRPr>
                <a:latin typeface="Poppins SemiBold"/>
                <a:ea typeface="Poppins SemiBold"/>
                <a:cs typeface="Poppins SemiBold"/>
                <a:sym typeface="Poppins SemiBold"/>
              </a:defRPr>
            </a:lvl4pPr>
            <a:lvl5pPr lvl="4">
              <a:spcBef>
                <a:spcPts val="0"/>
              </a:spcBef>
              <a:spcAft>
                <a:spcPts val="0"/>
              </a:spcAft>
              <a:buSzPts val="1600"/>
              <a:buFont typeface="Poppins SemiBold"/>
              <a:buNone/>
              <a:defRPr>
                <a:latin typeface="Poppins SemiBold"/>
                <a:ea typeface="Poppins SemiBold"/>
                <a:cs typeface="Poppins SemiBold"/>
                <a:sym typeface="Poppins SemiBold"/>
              </a:defRPr>
            </a:lvl5pPr>
            <a:lvl6pPr lvl="5">
              <a:spcBef>
                <a:spcPts val="0"/>
              </a:spcBef>
              <a:spcAft>
                <a:spcPts val="0"/>
              </a:spcAft>
              <a:buSzPts val="1600"/>
              <a:buFont typeface="Poppins SemiBold"/>
              <a:buNone/>
              <a:defRPr>
                <a:latin typeface="Poppins SemiBold"/>
                <a:ea typeface="Poppins SemiBold"/>
                <a:cs typeface="Poppins SemiBold"/>
                <a:sym typeface="Poppins SemiBold"/>
              </a:defRPr>
            </a:lvl6pPr>
            <a:lvl7pPr lvl="6">
              <a:spcBef>
                <a:spcPts val="0"/>
              </a:spcBef>
              <a:spcAft>
                <a:spcPts val="0"/>
              </a:spcAft>
              <a:buSzPts val="1600"/>
              <a:buFont typeface="Poppins SemiBold"/>
              <a:buNone/>
              <a:defRPr>
                <a:latin typeface="Poppins SemiBold"/>
                <a:ea typeface="Poppins SemiBold"/>
                <a:cs typeface="Poppins SemiBold"/>
                <a:sym typeface="Poppins SemiBold"/>
              </a:defRPr>
            </a:lvl7pPr>
            <a:lvl8pPr lvl="7">
              <a:spcBef>
                <a:spcPts val="0"/>
              </a:spcBef>
              <a:spcAft>
                <a:spcPts val="0"/>
              </a:spcAft>
              <a:buSzPts val="1600"/>
              <a:buFont typeface="Poppins SemiBold"/>
              <a:buNone/>
              <a:defRPr>
                <a:latin typeface="Poppins SemiBold"/>
                <a:ea typeface="Poppins SemiBold"/>
                <a:cs typeface="Poppins SemiBold"/>
                <a:sym typeface="Poppins SemiBold"/>
              </a:defRPr>
            </a:lvl8pPr>
            <a:lvl9pPr lvl="8">
              <a:spcBef>
                <a:spcPts val="0"/>
              </a:spcBef>
              <a:spcAft>
                <a:spcPts val="0"/>
              </a:spcAft>
              <a:buSzPts val="1600"/>
              <a:buFont typeface="Poppins SemiBold"/>
              <a:buNone/>
              <a:defRPr>
                <a:latin typeface="Poppins SemiBold"/>
                <a:ea typeface="Poppins SemiBold"/>
                <a:cs typeface="Poppins SemiBold"/>
                <a:sym typeface="Poppins SemiBold"/>
              </a:defRPr>
            </a:lvl9pPr>
          </a:lstStyle>
          <a:p>
            <a:endParaRPr/>
          </a:p>
        </p:txBody>
      </p:sp>
      <p:sp>
        <p:nvSpPr>
          <p:cNvPr id="112" name="Google Shape;112;p11"/>
          <p:cNvSpPr txBox="1">
            <a:spLocks noGrp="1"/>
          </p:cNvSpPr>
          <p:nvPr>
            <p:ph type="subTitle" idx="13"/>
          </p:nvPr>
        </p:nvSpPr>
        <p:spPr>
          <a:xfrm>
            <a:off x="3986175" y="2586450"/>
            <a:ext cx="3858900" cy="4527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Poppins SemiBold"/>
              <a:buNone/>
              <a:defRPr>
                <a:latin typeface="Poppins SemiBold"/>
                <a:ea typeface="Poppins SemiBold"/>
                <a:cs typeface="Poppins SemiBold"/>
                <a:sym typeface="Poppins SemiBold"/>
              </a:defRPr>
            </a:lvl1pPr>
            <a:lvl2pPr lvl="1">
              <a:spcBef>
                <a:spcPts val="0"/>
              </a:spcBef>
              <a:spcAft>
                <a:spcPts val="0"/>
              </a:spcAft>
              <a:buSzPts val="1600"/>
              <a:buFont typeface="Poppins SemiBold"/>
              <a:buNone/>
              <a:defRPr>
                <a:latin typeface="Poppins SemiBold"/>
                <a:ea typeface="Poppins SemiBold"/>
                <a:cs typeface="Poppins SemiBold"/>
                <a:sym typeface="Poppins SemiBold"/>
              </a:defRPr>
            </a:lvl2pPr>
            <a:lvl3pPr lvl="2">
              <a:spcBef>
                <a:spcPts val="0"/>
              </a:spcBef>
              <a:spcAft>
                <a:spcPts val="0"/>
              </a:spcAft>
              <a:buSzPts val="1600"/>
              <a:buFont typeface="Poppins SemiBold"/>
              <a:buNone/>
              <a:defRPr>
                <a:latin typeface="Poppins SemiBold"/>
                <a:ea typeface="Poppins SemiBold"/>
                <a:cs typeface="Poppins SemiBold"/>
                <a:sym typeface="Poppins SemiBold"/>
              </a:defRPr>
            </a:lvl3pPr>
            <a:lvl4pPr lvl="3">
              <a:spcBef>
                <a:spcPts val="0"/>
              </a:spcBef>
              <a:spcAft>
                <a:spcPts val="0"/>
              </a:spcAft>
              <a:buSzPts val="1600"/>
              <a:buFont typeface="Poppins SemiBold"/>
              <a:buNone/>
              <a:defRPr>
                <a:latin typeface="Poppins SemiBold"/>
                <a:ea typeface="Poppins SemiBold"/>
                <a:cs typeface="Poppins SemiBold"/>
                <a:sym typeface="Poppins SemiBold"/>
              </a:defRPr>
            </a:lvl4pPr>
            <a:lvl5pPr lvl="4">
              <a:spcBef>
                <a:spcPts val="0"/>
              </a:spcBef>
              <a:spcAft>
                <a:spcPts val="0"/>
              </a:spcAft>
              <a:buSzPts val="1600"/>
              <a:buFont typeface="Poppins SemiBold"/>
              <a:buNone/>
              <a:defRPr>
                <a:latin typeface="Poppins SemiBold"/>
                <a:ea typeface="Poppins SemiBold"/>
                <a:cs typeface="Poppins SemiBold"/>
                <a:sym typeface="Poppins SemiBold"/>
              </a:defRPr>
            </a:lvl5pPr>
            <a:lvl6pPr lvl="5">
              <a:spcBef>
                <a:spcPts val="0"/>
              </a:spcBef>
              <a:spcAft>
                <a:spcPts val="0"/>
              </a:spcAft>
              <a:buSzPts val="1600"/>
              <a:buFont typeface="Poppins SemiBold"/>
              <a:buNone/>
              <a:defRPr>
                <a:latin typeface="Poppins SemiBold"/>
                <a:ea typeface="Poppins SemiBold"/>
                <a:cs typeface="Poppins SemiBold"/>
                <a:sym typeface="Poppins SemiBold"/>
              </a:defRPr>
            </a:lvl6pPr>
            <a:lvl7pPr lvl="6">
              <a:spcBef>
                <a:spcPts val="0"/>
              </a:spcBef>
              <a:spcAft>
                <a:spcPts val="0"/>
              </a:spcAft>
              <a:buSzPts val="1600"/>
              <a:buFont typeface="Poppins SemiBold"/>
              <a:buNone/>
              <a:defRPr>
                <a:latin typeface="Poppins SemiBold"/>
                <a:ea typeface="Poppins SemiBold"/>
                <a:cs typeface="Poppins SemiBold"/>
                <a:sym typeface="Poppins SemiBold"/>
              </a:defRPr>
            </a:lvl7pPr>
            <a:lvl8pPr lvl="7">
              <a:spcBef>
                <a:spcPts val="0"/>
              </a:spcBef>
              <a:spcAft>
                <a:spcPts val="0"/>
              </a:spcAft>
              <a:buSzPts val="1600"/>
              <a:buFont typeface="Poppins SemiBold"/>
              <a:buNone/>
              <a:defRPr>
                <a:latin typeface="Poppins SemiBold"/>
                <a:ea typeface="Poppins SemiBold"/>
                <a:cs typeface="Poppins SemiBold"/>
                <a:sym typeface="Poppins SemiBold"/>
              </a:defRPr>
            </a:lvl8pPr>
            <a:lvl9pPr lvl="8">
              <a:spcBef>
                <a:spcPts val="0"/>
              </a:spcBef>
              <a:spcAft>
                <a:spcPts val="0"/>
              </a:spcAft>
              <a:buSzPts val="1600"/>
              <a:buFont typeface="Poppins SemiBold"/>
              <a:buNone/>
              <a:defRPr>
                <a:latin typeface="Poppins SemiBold"/>
                <a:ea typeface="Poppins SemiBold"/>
                <a:cs typeface="Poppins SemiBold"/>
                <a:sym typeface="Poppins SemiBold"/>
              </a:defRPr>
            </a:lvl9pPr>
          </a:lstStyle>
          <a:p>
            <a:endParaRPr/>
          </a:p>
        </p:txBody>
      </p:sp>
      <p:sp>
        <p:nvSpPr>
          <p:cNvPr id="113" name="Google Shape;113;p11"/>
          <p:cNvSpPr txBox="1">
            <a:spLocks noGrp="1"/>
          </p:cNvSpPr>
          <p:nvPr>
            <p:ph type="subTitle" idx="14"/>
          </p:nvPr>
        </p:nvSpPr>
        <p:spPr>
          <a:xfrm>
            <a:off x="3986175" y="3278500"/>
            <a:ext cx="3858900" cy="4527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Poppins SemiBold"/>
              <a:buNone/>
              <a:defRPr>
                <a:latin typeface="Poppins SemiBold"/>
                <a:ea typeface="Poppins SemiBold"/>
                <a:cs typeface="Poppins SemiBold"/>
                <a:sym typeface="Poppins SemiBold"/>
              </a:defRPr>
            </a:lvl1pPr>
            <a:lvl2pPr lvl="1">
              <a:spcBef>
                <a:spcPts val="0"/>
              </a:spcBef>
              <a:spcAft>
                <a:spcPts val="0"/>
              </a:spcAft>
              <a:buSzPts val="1600"/>
              <a:buFont typeface="Poppins SemiBold"/>
              <a:buNone/>
              <a:defRPr>
                <a:latin typeface="Poppins SemiBold"/>
                <a:ea typeface="Poppins SemiBold"/>
                <a:cs typeface="Poppins SemiBold"/>
                <a:sym typeface="Poppins SemiBold"/>
              </a:defRPr>
            </a:lvl2pPr>
            <a:lvl3pPr lvl="2">
              <a:spcBef>
                <a:spcPts val="0"/>
              </a:spcBef>
              <a:spcAft>
                <a:spcPts val="0"/>
              </a:spcAft>
              <a:buSzPts val="1600"/>
              <a:buFont typeface="Poppins SemiBold"/>
              <a:buNone/>
              <a:defRPr>
                <a:latin typeface="Poppins SemiBold"/>
                <a:ea typeface="Poppins SemiBold"/>
                <a:cs typeface="Poppins SemiBold"/>
                <a:sym typeface="Poppins SemiBold"/>
              </a:defRPr>
            </a:lvl3pPr>
            <a:lvl4pPr lvl="3">
              <a:spcBef>
                <a:spcPts val="0"/>
              </a:spcBef>
              <a:spcAft>
                <a:spcPts val="0"/>
              </a:spcAft>
              <a:buSzPts val="1600"/>
              <a:buFont typeface="Poppins SemiBold"/>
              <a:buNone/>
              <a:defRPr>
                <a:latin typeface="Poppins SemiBold"/>
                <a:ea typeface="Poppins SemiBold"/>
                <a:cs typeface="Poppins SemiBold"/>
                <a:sym typeface="Poppins SemiBold"/>
              </a:defRPr>
            </a:lvl4pPr>
            <a:lvl5pPr lvl="4">
              <a:spcBef>
                <a:spcPts val="0"/>
              </a:spcBef>
              <a:spcAft>
                <a:spcPts val="0"/>
              </a:spcAft>
              <a:buSzPts val="1600"/>
              <a:buFont typeface="Poppins SemiBold"/>
              <a:buNone/>
              <a:defRPr>
                <a:latin typeface="Poppins SemiBold"/>
                <a:ea typeface="Poppins SemiBold"/>
                <a:cs typeface="Poppins SemiBold"/>
                <a:sym typeface="Poppins SemiBold"/>
              </a:defRPr>
            </a:lvl5pPr>
            <a:lvl6pPr lvl="5">
              <a:spcBef>
                <a:spcPts val="0"/>
              </a:spcBef>
              <a:spcAft>
                <a:spcPts val="0"/>
              </a:spcAft>
              <a:buSzPts val="1600"/>
              <a:buFont typeface="Poppins SemiBold"/>
              <a:buNone/>
              <a:defRPr>
                <a:latin typeface="Poppins SemiBold"/>
                <a:ea typeface="Poppins SemiBold"/>
                <a:cs typeface="Poppins SemiBold"/>
                <a:sym typeface="Poppins SemiBold"/>
              </a:defRPr>
            </a:lvl6pPr>
            <a:lvl7pPr lvl="6">
              <a:spcBef>
                <a:spcPts val="0"/>
              </a:spcBef>
              <a:spcAft>
                <a:spcPts val="0"/>
              </a:spcAft>
              <a:buSzPts val="1600"/>
              <a:buFont typeface="Poppins SemiBold"/>
              <a:buNone/>
              <a:defRPr>
                <a:latin typeface="Poppins SemiBold"/>
                <a:ea typeface="Poppins SemiBold"/>
                <a:cs typeface="Poppins SemiBold"/>
                <a:sym typeface="Poppins SemiBold"/>
              </a:defRPr>
            </a:lvl7pPr>
            <a:lvl8pPr lvl="7">
              <a:spcBef>
                <a:spcPts val="0"/>
              </a:spcBef>
              <a:spcAft>
                <a:spcPts val="0"/>
              </a:spcAft>
              <a:buSzPts val="1600"/>
              <a:buFont typeface="Poppins SemiBold"/>
              <a:buNone/>
              <a:defRPr>
                <a:latin typeface="Poppins SemiBold"/>
                <a:ea typeface="Poppins SemiBold"/>
                <a:cs typeface="Poppins SemiBold"/>
                <a:sym typeface="Poppins SemiBold"/>
              </a:defRPr>
            </a:lvl8pPr>
            <a:lvl9pPr lvl="8">
              <a:spcBef>
                <a:spcPts val="0"/>
              </a:spcBef>
              <a:spcAft>
                <a:spcPts val="0"/>
              </a:spcAft>
              <a:buSzPts val="1600"/>
              <a:buFont typeface="Poppins SemiBold"/>
              <a:buNone/>
              <a:defRPr>
                <a:latin typeface="Poppins SemiBold"/>
                <a:ea typeface="Poppins SemiBold"/>
                <a:cs typeface="Poppins SemiBold"/>
                <a:sym typeface="Poppins SemiBold"/>
              </a:defRPr>
            </a:lvl9pPr>
          </a:lstStyle>
          <a:p>
            <a:endParaRPr/>
          </a:p>
        </p:txBody>
      </p:sp>
      <p:sp>
        <p:nvSpPr>
          <p:cNvPr id="114" name="Google Shape;114;p11"/>
          <p:cNvSpPr txBox="1">
            <a:spLocks noGrp="1"/>
          </p:cNvSpPr>
          <p:nvPr>
            <p:ph type="subTitle" idx="15"/>
          </p:nvPr>
        </p:nvSpPr>
        <p:spPr>
          <a:xfrm>
            <a:off x="3986175" y="3970550"/>
            <a:ext cx="3858900" cy="4527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Poppins SemiBold"/>
              <a:buNone/>
              <a:defRPr>
                <a:latin typeface="Poppins SemiBold"/>
                <a:ea typeface="Poppins SemiBold"/>
                <a:cs typeface="Poppins SemiBold"/>
                <a:sym typeface="Poppins SemiBold"/>
              </a:defRPr>
            </a:lvl1pPr>
            <a:lvl2pPr lvl="1">
              <a:spcBef>
                <a:spcPts val="0"/>
              </a:spcBef>
              <a:spcAft>
                <a:spcPts val="0"/>
              </a:spcAft>
              <a:buSzPts val="1600"/>
              <a:buFont typeface="Poppins SemiBold"/>
              <a:buNone/>
              <a:defRPr>
                <a:latin typeface="Poppins SemiBold"/>
                <a:ea typeface="Poppins SemiBold"/>
                <a:cs typeface="Poppins SemiBold"/>
                <a:sym typeface="Poppins SemiBold"/>
              </a:defRPr>
            </a:lvl2pPr>
            <a:lvl3pPr lvl="2">
              <a:spcBef>
                <a:spcPts val="0"/>
              </a:spcBef>
              <a:spcAft>
                <a:spcPts val="0"/>
              </a:spcAft>
              <a:buSzPts val="1600"/>
              <a:buFont typeface="Poppins SemiBold"/>
              <a:buNone/>
              <a:defRPr>
                <a:latin typeface="Poppins SemiBold"/>
                <a:ea typeface="Poppins SemiBold"/>
                <a:cs typeface="Poppins SemiBold"/>
                <a:sym typeface="Poppins SemiBold"/>
              </a:defRPr>
            </a:lvl3pPr>
            <a:lvl4pPr lvl="3">
              <a:spcBef>
                <a:spcPts val="0"/>
              </a:spcBef>
              <a:spcAft>
                <a:spcPts val="0"/>
              </a:spcAft>
              <a:buSzPts val="1600"/>
              <a:buFont typeface="Poppins SemiBold"/>
              <a:buNone/>
              <a:defRPr>
                <a:latin typeface="Poppins SemiBold"/>
                <a:ea typeface="Poppins SemiBold"/>
                <a:cs typeface="Poppins SemiBold"/>
                <a:sym typeface="Poppins SemiBold"/>
              </a:defRPr>
            </a:lvl4pPr>
            <a:lvl5pPr lvl="4">
              <a:spcBef>
                <a:spcPts val="0"/>
              </a:spcBef>
              <a:spcAft>
                <a:spcPts val="0"/>
              </a:spcAft>
              <a:buSzPts val="1600"/>
              <a:buFont typeface="Poppins SemiBold"/>
              <a:buNone/>
              <a:defRPr>
                <a:latin typeface="Poppins SemiBold"/>
                <a:ea typeface="Poppins SemiBold"/>
                <a:cs typeface="Poppins SemiBold"/>
                <a:sym typeface="Poppins SemiBold"/>
              </a:defRPr>
            </a:lvl5pPr>
            <a:lvl6pPr lvl="5">
              <a:spcBef>
                <a:spcPts val="0"/>
              </a:spcBef>
              <a:spcAft>
                <a:spcPts val="0"/>
              </a:spcAft>
              <a:buSzPts val="1600"/>
              <a:buFont typeface="Poppins SemiBold"/>
              <a:buNone/>
              <a:defRPr>
                <a:latin typeface="Poppins SemiBold"/>
                <a:ea typeface="Poppins SemiBold"/>
                <a:cs typeface="Poppins SemiBold"/>
                <a:sym typeface="Poppins SemiBold"/>
              </a:defRPr>
            </a:lvl6pPr>
            <a:lvl7pPr lvl="6">
              <a:spcBef>
                <a:spcPts val="0"/>
              </a:spcBef>
              <a:spcAft>
                <a:spcPts val="0"/>
              </a:spcAft>
              <a:buSzPts val="1600"/>
              <a:buFont typeface="Poppins SemiBold"/>
              <a:buNone/>
              <a:defRPr>
                <a:latin typeface="Poppins SemiBold"/>
                <a:ea typeface="Poppins SemiBold"/>
                <a:cs typeface="Poppins SemiBold"/>
                <a:sym typeface="Poppins SemiBold"/>
              </a:defRPr>
            </a:lvl7pPr>
            <a:lvl8pPr lvl="7">
              <a:spcBef>
                <a:spcPts val="0"/>
              </a:spcBef>
              <a:spcAft>
                <a:spcPts val="0"/>
              </a:spcAft>
              <a:buSzPts val="1600"/>
              <a:buFont typeface="Poppins SemiBold"/>
              <a:buNone/>
              <a:defRPr>
                <a:latin typeface="Poppins SemiBold"/>
                <a:ea typeface="Poppins SemiBold"/>
                <a:cs typeface="Poppins SemiBold"/>
                <a:sym typeface="Poppins SemiBold"/>
              </a:defRPr>
            </a:lvl8pPr>
            <a:lvl9pPr lvl="8">
              <a:spcBef>
                <a:spcPts val="0"/>
              </a:spcBef>
              <a:spcAft>
                <a:spcPts val="0"/>
              </a:spcAft>
              <a:buSzPts val="1600"/>
              <a:buFont typeface="Poppins SemiBold"/>
              <a:buNone/>
              <a:defRPr>
                <a:latin typeface="Poppins SemiBold"/>
                <a:ea typeface="Poppins SemiBold"/>
                <a:cs typeface="Poppins SemiBold"/>
                <a:sym typeface="Poppins SemiBold"/>
              </a:defRPr>
            </a:lvl9pPr>
          </a:lstStyle>
          <a:p>
            <a:endParaRPr/>
          </a:p>
        </p:txBody>
      </p:sp>
      <p:sp>
        <p:nvSpPr>
          <p:cNvPr id="115" name="Google Shape;115;p11"/>
          <p:cNvSpPr txBox="1">
            <a:spLocks noGrp="1"/>
          </p:cNvSpPr>
          <p:nvPr>
            <p:ph type="title"/>
          </p:nvPr>
        </p:nvSpPr>
        <p:spPr>
          <a:xfrm>
            <a:off x="228600" y="228600"/>
            <a:ext cx="2926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116" name="Google Shape;116;p11"/>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117" name="Google Shape;117;p11"/>
          <p:cNvSpPr txBox="1">
            <a:spLocks noGrp="1"/>
          </p:cNvSpPr>
          <p:nvPr>
            <p:ph type="subTitle" idx="16"/>
          </p:nvPr>
        </p:nvSpPr>
        <p:spPr>
          <a:xfrm>
            <a:off x="7851925" y="510300"/>
            <a:ext cx="1063200" cy="4527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Font typeface="Nunito Sans"/>
              <a:buNone/>
              <a:defRPr>
                <a:latin typeface="Nunito Sans"/>
                <a:ea typeface="Nunito Sans"/>
                <a:cs typeface="Nunito Sans"/>
                <a:sym typeface="Nunito Sans"/>
              </a:defRPr>
            </a:lvl1pPr>
            <a:lvl2pPr lvl="1" algn="r">
              <a:spcBef>
                <a:spcPts val="0"/>
              </a:spcBef>
              <a:spcAft>
                <a:spcPts val="0"/>
              </a:spcAft>
              <a:buSzPts val="1600"/>
              <a:buFont typeface="Nunito Sans"/>
              <a:buNone/>
              <a:defRPr>
                <a:latin typeface="Nunito Sans"/>
                <a:ea typeface="Nunito Sans"/>
                <a:cs typeface="Nunito Sans"/>
                <a:sym typeface="Nunito Sans"/>
              </a:defRPr>
            </a:lvl2pPr>
            <a:lvl3pPr lvl="2" algn="r">
              <a:spcBef>
                <a:spcPts val="0"/>
              </a:spcBef>
              <a:spcAft>
                <a:spcPts val="0"/>
              </a:spcAft>
              <a:buSzPts val="1600"/>
              <a:buFont typeface="Nunito Sans"/>
              <a:buNone/>
              <a:defRPr>
                <a:latin typeface="Nunito Sans"/>
                <a:ea typeface="Nunito Sans"/>
                <a:cs typeface="Nunito Sans"/>
                <a:sym typeface="Nunito Sans"/>
              </a:defRPr>
            </a:lvl3pPr>
            <a:lvl4pPr lvl="3" algn="r">
              <a:spcBef>
                <a:spcPts val="0"/>
              </a:spcBef>
              <a:spcAft>
                <a:spcPts val="0"/>
              </a:spcAft>
              <a:buSzPts val="1600"/>
              <a:buFont typeface="Nunito Sans"/>
              <a:buNone/>
              <a:defRPr>
                <a:latin typeface="Nunito Sans"/>
                <a:ea typeface="Nunito Sans"/>
                <a:cs typeface="Nunito Sans"/>
                <a:sym typeface="Nunito Sans"/>
              </a:defRPr>
            </a:lvl4pPr>
            <a:lvl5pPr lvl="4" algn="r">
              <a:spcBef>
                <a:spcPts val="0"/>
              </a:spcBef>
              <a:spcAft>
                <a:spcPts val="0"/>
              </a:spcAft>
              <a:buSzPts val="1600"/>
              <a:buFont typeface="Nunito Sans"/>
              <a:buNone/>
              <a:defRPr>
                <a:latin typeface="Nunito Sans"/>
                <a:ea typeface="Nunito Sans"/>
                <a:cs typeface="Nunito Sans"/>
                <a:sym typeface="Nunito Sans"/>
              </a:defRPr>
            </a:lvl5pPr>
            <a:lvl6pPr lvl="5" algn="r">
              <a:spcBef>
                <a:spcPts val="0"/>
              </a:spcBef>
              <a:spcAft>
                <a:spcPts val="0"/>
              </a:spcAft>
              <a:buSzPts val="1600"/>
              <a:buFont typeface="Nunito Sans"/>
              <a:buNone/>
              <a:defRPr>
                <a:latin typeface="Nunito Sans"/>
                <a:ea typeface="Nunito Sans"/>
                <a:cs typeface="Nunito Sans"/>
                <a:sym typeface="Nunito Sans"/>
              </a:defRPr>
            </a:lvl6pPr>
            <a:lvl7pPr lvl="6" algn="r">
              <a:spcBef>
                <a:spcPts val="0"/>
              </a:spcBef>
              <a:spcAft>
                <a:spcPts val="0"/>
              </a:spcAft>
              <a:buSzPts val="1600"/>
              <a:buFont typeface="Nunito Sans"/>
              <a:buNone/>
              <a:defRPr>
                <a:latin typeface="Nunito Sans"/>
                <a:ea typeface="Nunito Sans"/>
                <a:cs typeface="Nunito Sans"/>
                <a:sym typeface="Nunito Sans"/>
              </a:defRPr>
            </a:lvl7pPr>
            <a:lvl8pPr lvl="7" algn="r">
              <a:spcBef>
                <a:spcPts val="0"/>
              </a:spcBef>
              <a:spcAft>
                <a:spcPts val="0"/>
              </a:spcAft>
              <a:buSzPts val="1600"/>
              <a:buFont typeface="Nunito Sans"/>
              <a:buNone/>
              <a:defRPr>
                <a:latin typeface="Nunito Sans"/>
                <a:ea typeface="Nunito Sans"/>
                <a:cs typeface="Nunito Sans"/>
                <a:sym typeface="Nunito Sans"/>
              </a:defRPr>
            </a:lvl8pPr>
            <a:lvl9pPr lvl="8" algn="r">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118" name="Google Shape;118;p11"/>
          <p:cNvSpPr txBox="1">
            <a:spLocks noGrp="1"/>
          </p:cNvSpPr>
          <p:nvPr>
            <p:ph type="subTitle" idx="17"/>
          </p:nvPr>
        </p:nvSpPr>
        <p:spPr>
          <a:xfrm>
            <a:off x="7851925" y="1202350"/>
            <a:ext cx="1063200" cy="4527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Font typeface="Nunito Sans"/>
              <a:buNone/>
              <a:defRPr>
                <a:latin typeface="Nunito Sans"/>
                <a:ea typeface="Nunito Sans"/>
                <a:cs typeface="Nunito Sans"/>
                <a:sym typeface="Nunito Sans"/>
              </a:defRPr>
            </a:lvl1pPr>
            <a:lvl2pPr lvl="1" algn="r">
              <a:spcBef>
                <a:spcPts val="0"/>
              </a:spcBef>
              <a:spcAft>
                <a:spcPts val="0"/>
              </a:spcAft>
              <a:buSzPts val="1600"/>
              <a:buFont typeface="Nunito Sans"/>
              <a:buNone/>
              <a:defRPr>
                <a:latin typeface="Nunito Sans"/>
                <a:ea typeface="Nunito Sans"/>
                <a:cs typeface="Nunito Sans"/>
                <a:sym typeface="Nunito Sans"/>
              </a:defRPr>
            </a:lvl2pPr>
            <a:lvl3pPr lvl="2" algn="r">
              <a:spcBef>
                <a:spcPts val="0"/>
              </a:spcBef>
              <a:spcAft>
                <a:spcPts val="0"/>
              </a:spcAft>
              <a:buSzPts val="1600"/>
              <a:buFont typeface="Nunito Sans"/>
              <a:buNone/>
              <a:defRPr>
                <a:latin typeface="Nunito Sans"/>
                <a:ea typeface="Nunito Sans"/>
                <a:cs typeface="Nunito Sans"/>
                <a:sym typeface="Nunito Sans"/>
              </a:defRPr>
            </a:lvl3pPr>
            <a:lvl4pPr lvl="3" algn="r">
              <a:spcBef>
                <a:spcPts val="0"/>
              </a:spcBef>
              <a:spcAft>
                <a:spcPts val="0"/>
              </a:spcAft>
              <a:buSzPts val="1600"/>
              <a:buFont typeface="Nunito Sans"/>
              <a:buNone/>
              <a:defRPr>
                <a:latin typeface="Nunito Sans"/>
                <a:ea typeface="Nunito Sans"/>
                <a:cs typeface="Nunito Sans"/>
                <a:sym typeface="Nunito Sans"/>
              </a:defRPr>
            </a:lvl4pPr>
            <a:lvl5pPr lvl="4" algn="r">
              <a:spcBef>
                <a:spcPts val="0"/>
              </a:spcBef>
              <a:spcAft>
                <a:spcPts val="0"/>
              </a:spcAft>
              <a:buSzPts val="1600"/>
              <a:buFont typeface="Nunito Sans"/>
              <a:buNone/>
              <a:defRPr>
                <a:latin typeface="Nunito Sans"/>
                <a:ea typeface="Nunito Sans"/>
                <a:cs typeface="Nunito Sans"/>
                <a:sym typeface="Nunito Sans"/>
              </a:defRPr>
            </a:lvl5pPr>
            <a:lvl6pPr lvl="5" algn="r">
              <a:spcBef>
                <a:spcPts val="0"/>
              </a:spcBef>
              <a:spcAft>
                <a:spcPts val="0"/>
              </a:spcAft>
              <a:buSzPts val="1600"/>
              <a:buFont typeface="Nunito Sans"/>
              <a:buNone/>
              <a:defRPr>
                <a:latin typeface="Nunito Sans"/>
                <a:ea typeface="Nunito Sans"/>
                <a:cs typeface="Nunito Sans"/>
                <a:sym typeface="Nunito Sans"/>
              </a:defRPr>
            </a:lvl6pPr>
            <a:lvl7pPr lvl="6" algn="r">
              <a:spcBef>
                <a:spcPts val="0"/>
              </a:spcBef>
              <a:spcAft>
                <a:spcPts val="0"/>
              </a:spcAft>
              <a:buSzPts val="1600"/>
              <a:buFont typeface="Nunito Sans"/>
              <a:buNone/>
              <a:defRPr>
                <a:latin typeface="Nunito Sans"/>
                <a:ea typeface="Nunito Sans"/>
                <a:cs typeface="Nunito Sans"/>
                <a:sym typeface="Nunito Sans"/>
              </a:defRPr>
            </a:lvl7pPr>
            <a:lvl8pPr lvl="7" algn="r">
              <a:spcBef>
                <a:spcPts val="0"/>
              </a:spcBef>
              <a:spcAft>
                <a:spcPts val="0"/>
              </a:spcAft>
              <a:buSzPts val="1600"/>
              <a:buFont typeface="Nunito Sans"/>
              <a:buNone/>
              <a:defRPr>
                <a:latin typeface="Nunito Sans"/>
                <a:ea typeface="Nunito Sans"/>
                <a:cs typeface="Nunito Sans"/>
                <a:sym typeface="Nunito Sans"/>
              </a:defRPr>
            </a:lvl8pPr>
            <a:lvl9pPr lvl="8" algn="r">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119" name="Google Shape;119;p11"/>
          <p:cNvSpPr txBox="1">
            <a:spLocks noGrp="1"/>
          </p:cNvSpPr>
          <p:nvPr>
            <p:ph type="subTitle" idx="18"/>
          </p:nvPr>
        </p:nvSpPr>
        <p:spPr>
          <a:xfrm>
            <a:off x="7851925" y="1894400"/>
            <a:ext cx="1063200" cy="4527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Font typeface="Nunito Sans"/>
              <a:buNone/>
              <a:defRPr>
                <a:latin typeface="Nunito Sans"/>
                <a:ea typeface="Nunito Sans"/>
                <a:cs typeface="Nunito Sans"/>
                <a:sym typeface="Nunito Sans"/>
              </a:defRPr>
            </a:lvl1pPr>
            <a:lvl2pPr lvl="1" algn="r">
              <a:spcBef>
                <a:spcPts val="0"/>
              </a:spcBef>
              <a:spcAft>
                <a:spcPts val="0"/>
              </a:spcAft>
              <a:buSzPts val="1600"/>
              <a:buFont typeface="Nunito Sans"/>
              <a:buNone/>
              <a:defRPr>
                <a:latin typeface="Nunito Sans"/>
                <a:ea typeface="Nunito Sans"/>
                <a:cs typeface="Nunito Sans"/>
                <a:sym typeface="Nunito Sans"/>
              </a:defRPr>
            </a:lvl2pPr>
            <a:lvl3pPr lvl="2" algn="r">
              <a:spcBef>
                <a:spcPts val="0"/>
              </a:spcBef>
              <a:spcAft>
                <a:spcPts val="0"/>
              </a:spcAft>
              <a:buSzPts val="1600"/>
              <a:buFont typeface="Nunito Sans"/>
              <a:buNone/>
              <a:defRPr>
                <a:latin typeface="Nunito Sans"/>
                <a:ea typeface="Nunito Sans"/>
                <a:cs typeface="Nunito Sans"/>
                <a:sym typeface="Nunito Sans"/>
              </a:defRPr>
            </a:lvl3pPr>
            <a:lvl4pPr lvl="3" algn="r">
              <a:spcBef>
                <a:spcPts val="0"/>
              </a:spcBef>
              <a:spcAft>
                <a:spcPts val="0"/>
              </a:spcAft>
              <a:buSzPts val="1600"/>
              <a:buFont typeface="Nunito Sans"/>
              <a:buNone/>
              <a:defRPr>
                <a:latin typeface="Nunito Sans"/>
                <a:ea typeface="Nunito Sans"/>
                <a:cs typeface="Nunito Sans"/>
                <a:sym typeface="Nunito Sans"/>
              </a:defRPr>
            </a:lvl4pPr>
            <a:lvl5pPr lvl="4" algn="r">
              <a:spcBef>
                <a:spcPts val="0"/>
              </a:spcBef>
              <a:spcAft>
                <a:spcPts val="0"/>
              </a:spcAft>
              <a:buSzPts val="1600"/>
              <a:buFont typeface="Nunito Sans"/>
              <a:buNone/>
              <a:defRPr>
                <a:latin typeface="Nunito Sans"/>
                <a:ea typeface="Nunito Sans"/>
                <a:cs typeface="Nunito Sans"/>
                <a:sym typeface="Nunito Sans"/>
              </a:defRPr>
            </a:lvl5pPr>
            <a:lvl6pPr lvl="5" algn="r">
              <a:spcBef>
                <a:spcPts val="0"/>
              </a:spcBef>
              <a:spcAft>
                <a:spcPts val="0"/>
              </a:spcAft>
              <a:buSzPts val="1600"/>
              <a:buFont typeface="Nunito Sans"/>
              <a:buNone/>
              <a:defRPr>
                <a:latin typeface="Nunito Sans"/>
                <a:ea typeface="Nunito Sans"/>
                <a:cs typeface="Nunito Sans"/>
                <a:sym typeface="Nunito Sans"/>
              </a:defRPr>
            </a:lvl6pPr>
            <a:lvl7pPr lvl="6" algn="r">
              <a:spcBef>
                <a:spcPts val="0"/>
              </a:spcBef>
              <a:spcAft>
                <a:spcPts val="0"/>
              </a:spcAft>
              <a:buSzPts val="1600"/>
              <a:buFont typeface="Nunito Sans"/>
              <a:buNone/>
              <a:defRPr>
                <a:latin typeface="Nunito Sans"/>
                <a:ea typeface="Nunito Sans"/>
                <a:cs typeface="Nunito Sans"/>
                <a:sym typeface="Nunito Sans"/>
              </a:defRPr>
            </a:lvl7pPr>
            <a:lvl8pPr lvl="7" algn="r">
              <a:spcBef>
                <a:spcPts val="0"/>
              </a:spcBef>
              <a:spcAft>
                <a:spcPts val="0"/>
              </a:spcAft>
              <a:buSzPts val="1600"/>
              <a:buFont typeface="Nunito Sans"/>
              <a:buNone/>
              <a:defRPr>
                <a:latin typeface="Nunito Sans"/>
                <a:ea typeface="Nunito Sans"/>
                <a:cs typeface="Nunito Sans"/>
                <a:sym typeface="Nunito Sans"/>
              </a:defRPr>
            </a:lvl8pPr>
            <a:lvl9pPr lvl="8" algn="r">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120" name="Google Shape;120;p11"/>
          <p:cNvSpPr txBox="1">
            <a:spLocks noGrp="1"/>
          </p:cNvSpPr>
          <p:nvPr>
            <p:ph type="subTitle" idx="19"/>
          </p:nvPr>
        </p:nvSpPr>
        <p:spPr>
          <a:xfrm>
            <a:off x="7851925" y="2586450"/>
            <a:ext cx="1063200" cy="4527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Font typeface="Nunito Sans"/>
              <a:buNone/>
              <a:defRPr>
                <a:latin typeface="Nunito Sans"/>
                <a:ea typeface="Nunito Sans"/>
                <a:cs typeface="Nunito Sans"/>
                <a:sym typeface="Nunito Sans"/>
              </a:defRPr>
            </a:lvl1pPr>
            <a:lvl2pPr lvl="1" algn="r">
              <a:spcBef>
                <a:spcPts val="0"/>
              </a:spcBef>
              <a:spcAft>
                <a:spcPts val="0"/>
              </a:spcAft>
              <a:buSzPts val="1600"/>
              <a:buFont typeface="Nunito Sans"/>
              <a:buNone/>
              <a:defRPr>
                <a:latin typeface="Nunito Sans"/>
                <a:ea typeface="Nunito Sans"/>
                <a:cs typeface="Nunito Sans"/>
                <a:sym typeface="Nunito Sans"/>
              </a:defRPr>
            </a:lvl2pPr>
            <a:lvl3pPr lvl="2" algn="r">
              <a:spcBef>
                <a:spcPts val="0"/>
              </a:spcBef>
              <a:spcAft>
                <a:spcPts val="0"/>
              </a:spcAft>
              <a:buSzPts val="1600"/>
              <a:buFont typeface="Nunito Sans"/>
              <a:buNone/>
              <a:defRPr>
                <a:latin typeface="Nunito Sans"/>
                <a:ea typeface="Nunito Sans"/>
                <a:cs typeface="Nunito Sans"/>
                <a:sym typeface="Nunito Sans"/>
              </a:defRPr>
            </a:lvl3pPr>
            <a:lvl4pPr lvl="3" algn="r">
              <a:spcBef>
                <a:spcPts val="0"/>
              </a:spcBef>
              <a:spcAft>
                <a:spcPts val="0"/>
              </a:spcAft>
              <a:buSzPts val="1600"/>
              <a:buFont typeface="Nunito Sans"/>
              <a:buNone/>
              <a:defRPr>
                <a:latin typeface="Nunito Sans"/>
                <a:ea typeface="Nunito Sans"/>
                <a:cs typeface="Nunito Sans"/>
                <a:sym typeface="Nunito Sans"/>
              </a:defRPr>
            </a:lvl4pPr>
            <a:lvl5pPr lvl="4" algn="r">
              <a:spcBef>
                <a:spcPts val="0"/>
              </a:spcBef>
              <a:spcAft>
                <a:spcPts val="0"/>
              </a:spcAft>
              <a:buSzPts val="1600"/>
              <a:buFont typeface="Nunito Sans"/>
              <a:buNone/>
              <a:defRPr>
                <a:latin typeface="Nunito Sans"/>
                <a:ea typeface="Nunito Sans"/>
                <a:cs typeface="Nunito Sans"/>
                <a:sym typeface="Nunito Sans"/>
              </a:defRPr>
            </a:lvl5pPr>
            <a:lvl6pPr lvl="5" algn="r">
              <a:spcBef>
                <a:spcPts val="0"/>
              </a:spcBef>
              <a:spcAft>
                <a:spcPts val="0"/>
              </a:spcAft>
              <a:buSzPts val="1600"/>
              <a:buFont typeface="Nunito Sans"/>
              <a:buNone/>
              <a:defRPr>
                <a:latin typeface="Nunito Sans"/>
                <a:ea typeface="Nunito Sans"/>
                <a:cs typeface="Nunito Sans"/>
                <a:sym typeface="Nunito Sans"/>
              </a:defRPr>
            </a:lvl6pPr>
            <a:lvl7pPr lvl="6" algn="r">
              <a:spcBef>
                <a:spcPts val="0"/>
              </a:spcBef>
              <a:spcAft>
                <a:spcPts val="0"/>
              </a:spcAft>
              <a:buSzPts val="1600"/>
              <a:buFont typeface="Nunito Sans"/>
              <a:buNone/>
              <a:defRPr>
                <a:latin typeface="Nunito Sans"/>
                <a:ea typeface="Nunito Sans"/>
                <a:cs typeface="Nunito Sans"/>
                <a:sym typeface="Nunito Sans"/>
              </a:defRPr>
            </a:lvl7pPr>
            <a:lvl8pPr lvl="7" algn="r">
              <a:spcBef>
                <a:spcPts val="0"/>
              </a:spcBef>
              <a:spcAft>
                <a:spcPts val="0"/>
              </a:spcAft>
              <a:buSzPts val="1600"/>
              <a:buFont typeface="Nunito Sans"/>
              <a:buNone/>
              <a:defRPr>
                <a:latin typeface="Nunito Sans"/>
                <a:ea typeface="Nunito Sans"/>
                <a:cs typeface="Nunito Sans"/>
                <a:sym typeface="Nunito Sans"/>
              </a:defRPr>
            </a:lvl8pPr>
            <a:lvl9pPr lvl="8" algn="r">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121" name="Google Shape;121;p11"/>
          <p:cNvSpPr txBox="1">
            <a:spLocks noGrp="1"/>
          </p:cNvSpPr>
          <p:nvPr>
            <p:ph type="subTitle" idx="20"/>
          </p:nvPr>
        </p:nvSpPr>
        <p:spPr>
          <a:xfrm>
            <a:off x="7851925" y="3278500"/>
            <a:ext cx="1063200" cy="4527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Font typeface="Nunito Sans"/>
              <a:buNone/>
              <a:defRPr>
                <a:latin typeface="Nunito Sans"/>
                <a:ea typeface="Nunito Sans"/>
                <a:cs typeface="Nunito Sans"/>
                <a:sym typeface="Nunito Sans"/>
              </a:defRPr>
            </a:lvl1pPr>
            <a:lvl2pPr lvl="1" algn="r">
              <a:spcBef>
                <a:spcPts val="0"/>
              </a:spcBef>
              <a:spcAft>
                <a:spcPts val="0"/>
              </a:spcAft>
              <a:buSzPts val="1600"/>
              <a:buFont typeface="Nunito Sans"/>
              <a:buNone/>
              <a:defRPr>
                <a:latin typeface="Nunito Sans"/>
                <a:ea typeface="Nunito Sans"/>
                <a:cs typeface="Nunito Sans"/>
                <a:sym typeface="Nunito Sans"/>
              </a:defRPr>
            </a:lvl2pPr>
            <a:lvl3pPr lvl="2" algn="r">
              <a:spcBef>
                <a:spcPts val="0"/>
              </a:spcBef>
              <a:spcAft>
                <a:spcPts val="0"/>
              </a:spcAft>
              <a:buSzPts val="1600"/>
              <a:buFont typeface="Nunito Sans"/>
              <a:buNone/>
              <a:defRPr>
                <a:latin typeface="Nunito Sans"/>
                <a:ea typeface="Nunito Sans"/>
                <a:cs typeface="Nunito Sans"/>
                <a:sym typeface="Nunito Sans"/>
              </a:defRPr>
            </a:lvl3pPr>
            <a:lvl4pPr lvl="3" algn="r">
              <a:spcBef>
                <a:spcPts val="0"/>
              </a:spcBef>
              <a:spcAft>
                <a:spcPts val="0"/>
              </a:spcAft>
              <a:buSzPts val="1600"/>
              <a:buFont typeface="Nunito Sans"/>
              <a:buNone/>
              <a:defRPr>
                <a:latin typeface="Nunito Sans"/>
                <a:ea typeface="Nunito Sans"/>
                <a:cs typeface="Nunito Sans"/>
                <a:sym typeface="Nunito Sans"/>
              </a:defRPr>
            </a:lvl4pPr>
            <a:lvl5pPr lvl="4" algn="r">
              <a:spcBef>
                <a:spcPts val="0"/>
              </a:spcBef>
              <a:spcAft>
                <a:spcPts val="0"/>
              </a:spcAft>
              <a:buSzPts val="1600"/>
              <a:buFont typeface="Nunito Sans"/>
              <a:buNone/>
              <a:defRPr>
                <a:latin typeface="Nunito Sans"/>
                <a:ea typeface="Nunito Sans"/>
                <a:cs typeface="Nunito Sans"/>
                <a:sym typeface="Nunito Sans"/>
              </a:defRPr>
            </a:lvl5pPr>
            <a:lvl6pPr lvl="5" algn="r">
              <a:spcBef>
                <a:spcPts val="0"/>
              </a:spcBef>
              <a:spcAft>
                <a:spcPts val="0"/>
              </a:spcAft>
              <a:buSzPts val="1600"/>
              <a:buFont typeface="Nunito Sans"/>
              <a:buNone/>
              <a:defRPr>
                <a:latin typeface="Nunito Sans"/>
                <a:ea typeface="Nunito Sans"/>
                <a:cs typeface="Nunito Sans"/>
                <a:sym typeface="Nunito Sans"/>
              </a:defRPr>
            </a:lvl6pPr>
            <a:lvl7pPr lvl="6" algn="r">
              <a:spcBef>
                <a:spcPts val="0"/>
              </a:spcBef>
              <a:spcAft>
                <a:spcPts val="0"/>
              </a:spcAft>
              <a:buSzPts val="1600"/>
              <a:buFont typeface="Nunito Sans"/>
              <a:buNone/>
              <a:defRPr>
                <a:latin typeface="Nunito Sans"/>
                <a:ea typeface="Nunito Sans"/>
                <a:cs typeface="Nunito Sans"/>
                <a:sym typeface="Nunito Sans"/>
              </a:defRPr>
            </a:lvl7pPr>
            <a:lvl8pPr lvl="7" algn="r">
              <a:spcBef>
                <a:spcPts val="0"/>
              </a:spcBef>
              <a:spcAft>
                <a:spcPts val="0"/>
              </a:spcAft>
              <a:buSzPts val="1600"/>
              <a:buFont typeface="Nunito Sans"/>
              <a:buNone/>
              <a:defRPr>
                <a:latin typeface="Nunito Sans"/>
                <a:ea typeface="Nunito Sans"/>
                <a:cs typeface="Nunito Sans"/>
                <a:sym typeface="Nunito Sans"/>
              </a:defRPr>
            </a:lvl8pPr>
            <a:lvl9pPr lvl="8" algn="r">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122" name="Google Shape;122;p11"/>
          <p:cNvSpPr txBox="1">
            <a:spLocks noGrp="1"/>
          </p:cNvSpPr>
          <p:nvPr>
            <p:ph type="subTitle" idx="21"/>
          </p:nvPr>
        </p:nvSpPr>
        <p:spPr>
          <a:xfrm>
            <a:off x="7851925" y="3970550"/>
            <a:ext cx="1063200" cy="452700"/>
          </a:xfrm>
          <a:prstGeom prst="rect">
            <a:avLst/>
          </a:prstGeom>
        </p:spPr>
        <p:txBody>
          <a:bodyPr spcFirstLastPara="1" wrap="square" lIns="91425" tIns="91425" rIns="91425" bIns="91425" anchor="ctr" anchorCtr="0">
            <a:noAutofit/>
          </a:bodyPr>
          <a:lstStyle>
            <a:lvl1pPr lvl="0" algn="r">
              <a:spcBef>
                <a:spcPts val="0"/>
              </a:spcBef>
              <a:spcAft>
                <a:spcPts val="0"/>
              </a:spcAft>
              <a:buSzPts val="1600"/>
              <a:buFont typeface="Nunito Sans"/>
              <a:buNone/>
              <a:defRPr>
                <a:latin typeface="Nunito Sans"/>
                <a:ea typeface="Nunito Sans"/>
                <a:cs typeface="Nunito Sans"/>
                <a:sym typeface="Nunito Sans"/>
              </a:defRPr>
            </a:lvl1pPr>
            <a:lvl2pPr lvl="1" algn="r">
              <a:spcBef>
                <a:spcPts val="0"/>
              </a:spcBef>
              <a:spcAft>
                <a:spcPts val="0"/>
              </a:spcAft>
              <a:buSzPts val="1600"/>
              <a:buFont typeface="Nunito Sans"/>
              <a:buNone/>
              <a:defRPr>
                <a:latin typeface="Nunito Sans"/>
                <a:ea typeface="Nunito Sans"/>
                <a:cs typeface="Nunito Sans"/>
                <a:sym typeface="Nunito Sans"/>
              </a:defRPr>
            </a:lvl2pPr>
            <a:lvl3pPr lvl="2" algn="r">
              <a:spcBef>
                <a:spcPts val="0"/>
              </a:spcBef>
              <a:spcAft>
                <a:spcPts val="0"/>
              </a:spcAft>
              <a:buSzPts val="1600"/>
              <a:buFont typeface="Nunito Sans"/>
              <a:buNone/>
              <a:defRPr>
                <a:latin typeface="Nunito Sans"/>
                <a:ea typeface="Nunito Sans"/>
                <a:cs typeface="Nunito Sans"/>
                <a:sym typeface="Nunito Sans"/>
              </a:defRPr>
            </a:lvl3pPr>
            <a:lvl4pPr lvl="3" algn="r">
              <a:spcBef>
                <a:spcPts val="0"/>
              </a:spcBef>
              <a:spcAft>
                <a:spcPts val="0"/>
              </a:spcAft>
              <a:buSzPts val="1600"/>
              <a:buFont typeface="Nunito Sans"/>
              <a:buNone/>
              <a:defRPr>
                <a:latin typeface="Nunito Sans"/>
                <a:ea typeface="Nunito Sans"/>
                <a:cs typeface="Nunito Sans"/>
                <a:sym typeface="Nunito Sans"/>
              </a:defRPr>
            </a:lvl4pPr>
            <a:lvl5pPr lvl="4" algn="r">
              <a:spcBef>
                <a:spcPts val="0"/>
              </a:spcBef>
              <a:spcAft>
                <a:spcPts val="0"/>
              </a:spcAft>
              <a:buSzPts val="1600"/>
              <a:buFont typeface="Nunito Sans"/>
              <a:buNone/>
              <a:defRPr>
                <a:latin typeface="Nunito Sans"/>
                <a:ea typeface="Nunito Sans"/>
                <a:cs typeface="Nunito Sans"/>
                <a:sym typeface="Nunito Sans"/>
              </a:defRPr>
            </a:lvl5pPr>
            <a:lvl6pPr lvl="5" algn="r">
              <a:spcBef>
                <a:spcPts val="0"/>
              </a:spcBef>
              <a:spcAft>
                <a:spcPts val="0"/>
              </a:spcAft>
              <a:buSzPts val="1600"/>
              <a:buFont typeface="Nunito Sans"/>
              <a:buNone/>
              <a:defRPr>
                <a:latin typeface="Nunito Sans"/>
                <a:ea typeface="Nunito Sans"/>
                <a:cs typeface="Nunito Sans"/>
                <a:sym typeface="Nunito Sans"/>
              </a:defRPr>
            </a:lvl6pPr>
            <a:lvl7pPr lvl="6" algn="r">
              <a:spcBef>
                <a:spcPts val="0"/>
              </a:spcBef>
              <a:spcAft>
                <a:spcPts val="0"/>
              </a:spcAft>
              <a:buSzPts val="1600"/>
              <a:buFont typeface="Nunito Sans"/>
              <a:buNone/>
              <a:defRPr>
                <a:latin typeface="Nunito Sans"/>
                <a:ea typeface="Nunito Sans"/>
                <a:cs typeface="Nunito Sans"/>
                <a:sym typeface="Nunito Sans"/>
              </a:defRPr>
            </a:lvl7pPr>
            <a:lvl8pPr lvl="7" algn="r">
              <a:spcBef>
                <a:spcPts val="0"/>
              </a:spcBef>
              <a:spcAft>
                <a:spcPts val="0"/>
              </a:spcAft>
              <a:buSzPts val="1600"/>
              <a:buFont typeface="Nunito Sans"/>
              <a:buNone/>
              <a:defRPr>
                <a:latin typeface="Nunito Sans"/>
                <a:ea typeface="Nunito Sans"/>
                <a:cs typeface="Nunito Sans"/>
                <a:sym typeface="Nunito Sans"/>
              </a:defRPr>
            </a:lvl8pPr>
            <a:lvl9pPr lvl="8" algn="r">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123" name="Google Shape;123;p11"/>
          <p:cNvSpPr txBox="1">
            <a:spLocks noGrp="1"/>
          </p:cNvSpPr>
          <p:nvPr>
            <p:ph type="subTitle" idx="22"/>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dk2"/>
                </a:solidFill>
                <a:latin typeface="Nunito Sans"/>
                <a:ea typeface="Nunito Sans"/>
                <a:cs typeface="Nunito Sans"/>
                <a:sym typeface="Nunito Sans"/>
              </a:defRPr>
            </a:lvl1pPr>
            <a:lvl2pPr lvl="1">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2pPr>
            <a:lvl3pPr lvl="2">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3pPr>
            <a:lvl4pPr lvl="3">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4pPr>
            <a:lvl5pPr lvl="4">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5pPr>
            <a:lvl6pPr lvl="5">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6pPr>
            <a:lvl7pPr lvl="6">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7pPr>
            <a:lvl8pPr lvl="7">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8pPr>
            <a:lvl9pPr lvl="8">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body and image - Alt 1">
  <p:cSld name="BLANK_1_1_1_1_1_1_1_1_1_1_1_1">
    <p:spTree>
      <p:nvGrpSpPr>
        <p:cNvPr id="1" name="Shape 124"/>
        <p:cNvGrpSpPr/>
        <p:nvPr/>
      </p:nvGrpSpPr>
      <p:grpSpPr>
        <a:xfrm>
          <a:off x="0" y="0"/>
          <a:ext cx="0" cy="0"/>
          <a:chOff x="0" y="0"/>
          <a:chExt cx="0" cy="0"/>
        </a:xfrm>
      </p:grpSpPr>
      <p:pic>
        <p:nvPicPr>
          <p:cNvPr id="125" name="Google Shape;125;p12"/>
          <p:cNvPicPr preferRelativeResize="0"/>
          <p:nvPr/>
        </p:nvPicPr>
        <p:blipFill rotWithShape="1">
          <a:blip r:embed="rId2">
            <a:alphaModFix/>
          </a:blip>
          <a:srcRect t="21452"/>
          <a:stretch/>
        </p:blipFill>
        <p:spPr>
          <a:xfrm>
            <a:off x="4061100" y="0"/>
            <a:ext cx="4136100" cy="3248727"/>
          </a:xfrm>
          <a:prstGeom prst="rect">
            <a:avLst/>
          </a:prstGeom>
          <a:noFill/>
          <a:ln>
            <a:noFill/>
          </a:ln>
        </p:spPr>
      </p:pic>
      <p:sp>
        <p:nvSpPr>
          <p:cNvPr id="126" name="Google Shape;126;p12"/>
          <p:cNvSpPr/>
          <p:nvPr/>
        </p:nvSpPr>
        <p:spPr>
          <a:xfrm rot="-5400000" flipH="1">
            <a:off x="5143020" y="1161600"/>
            <a:ext cx="7978200" cy="7978200"/>
          </a:xfrm>
          <a:prstGeom prst="pie">
            <a:avLst>
              <a:gd name="adj1" fmla="val 10792592"/>
              <a:gd name="adj2" fmla="val 16198514"/>
            </a:avLst>
          </a:prstGeom>
          <a:gradFill>
            <a:gsLst>
              <a:gs pos="0">
                <a:schemeClr val="accent1"/>
              </a:gs>
              <a:gs pos="64000">
                <a:schemeClr val="dk2"/>
              </a:gs>
              <a:gs pos="100000">
                <a:schemeClr val="dk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Nunito Sans"/>
              <a:ea typeface="Nunito Sans"/>
              <a:cs typeface="Nunito Sans"/>
              <a:sym typeface="Nunito Sans"/>
            </a:endParaRPr>
          </a:p>
        </p:txBody>
      </p:sp>
      <p:sp>
        <p:nvSpPr>
          <p:cNvPr id="127" name="Google Shape;127;p12"/>
          <p:cNvSpPr/>
          <p:nvPr/>
        </p:nvSpPr>
        <p:spPr>
          <a:xfrm>
            <a:off x="4600000" y="-50"/>
            <a:ext cx="3973152" cy="5143488"/>
          </a:xfrm>
          <a:custGeom>
            <a:avLst/>
            <a:gdLst/>
            <a:ahLst/>
            <a:cxnLst/>
            <a:rect l="l" t="t" r="r" b="b"/>
            <a:pathLst>
              <a:path w="124161" h="160734" extrusionOk="0">
                <a:moveTo>
                  <a:pt x="46435" y="0"/>
                </a:moveTo>
                <a:lnTo>
                  <a:pt x="50007" y="3088"/>
                </a:lnTo>
                <a:lnTo>
                  <a:pt x="53988" y="6586"/>
                </a:lnTo>
                <a:lnTo>
                  <a:pt x="58379" y="10492"/>
                </a:lnTo>
                <a:lnTo>
                  <a:pt x="63067" y="14697"/>
                </a:lnTo>
                <a:lnTo>
                  <a:pt x="67978" y="19199"/>
                </a:lnTo>
                <a:lnTo>
                  <a:pt x="73075" y="23924"/>
                </a:lnTo>
                <a:lnTo>
                  <a:pt x="78247" y="28835"/>
                </a:lnTo>
                <a:lnTo>
                  <a:pt x="83419" y="33858"/>
                </a:lnTo>
                <a:lnTo>
                  <a:pt x="88144" y="38546"/>
                </a:lnTo>
                <a:lnTo>
                  <a:pt x="92609" y="43048"/>
                </a:lnTo>
                <a:lnTo>
                  <a:pt x="96739" y="47402"/>
                </a:lnTo>
                <a:lnTo>
                  <a:pt x="98711" y="49485"/>
                </a:lnTo>
                <a:lnTo>
                  <a:pt x="100609" y="51532"/>
                </a:lnTo>
                <a:lnTo>
                  <a:pt x="102432" y="53578"/>
                </a:lnTo>
                <a:lnTo>
                  <a:pt x="104181" y="55550"/>
                </a:lnTo>
                <a:lnTo>
                  <a:pt x="105855" y="57448"/>
                </a:lnTo>
                <a:lnTo>
                  <a:pt x="107455" y="59345"/>
                </a:lnTo>
                <a:lnTo>
                  <a:pt x="108980" y="61168"/>
                </a:lnTo>
                <a:lnTo>
                  <a:pt x="110431" y="62954"/>
                </a:lnTo>
                <a:lnTo>
                  <a:pt x="111808" y="64703"/>
                </a:lnTo>
                <a:lnTo>
                  <a:pt x="113110" y="66414"/>
                </a:lnTo>
                <a:lnTo>
                  <a:pt x="114636" y="68424"/>
                </a:lnTo>
                <a:lnTo>
                  <a:pt x="116050" y="70396"/>
                </a:lnTo>
                <a:lnTo>
                  <a:pt x="117315" y="72293"/>
                </a:lnTo>
                <a:lnTo>
                  <a:pt x="118468" y="74079"/>
                </a:lnTo>
                <a:lnTo>
                  <a:pt x="119510" y="75828"/>
                </a:lnTo>
                <a:lnTo>
                  <a:pt x="120440" y="77502"/>
                </a:lnTo>
                <a:lnTo>
                  <a:pt x="121221" y="79065"/>
                </a:lnTo>
                <a:lnTo>
                  <a:pt x="121928" y="80553"/>
                </a:lnTo>
                <a:lnTo>
                  <a:pt x="122486" y="82004"/>
                </a:lnTo>
                <a:lnTo>
                  <a:pt x="122933" y="83344"/>
                </a:lnTo>
                <a:lnTo>
                  <a:pt x="123119" y="83976"/>
                </a:lnTo>
                <a:lnTo>
                  <a:pt x="123268" y="84609"/>
                </a:lnTo>
                <a:lnTo>
                  <a:pt x="123379" y="85241"/>
                </a:lnTo>
                <a:lnTo>
                  <a:pt x="123491" y="85799"/>
                </a:lnTo>
                <a:lnTo>
                  <a:pt x="123528" y="86395"/>
                </a:lnTo>
                <a:lnTo>
                  <a:pt x="123565" y="86915"/>
                </a:lnTo>
                <a:lnTo>
                  <a:pt x="123565" y="87474"/>
                </a:lnTo>
                <a:lnTo>
                  <a:pt x="123528" y="87957"/>
                </a:lnTo>
                <a:lnTo>
                  <a:pt x="123491" y="88441"/>
                </a:lnTo>
                <a:lnTo>
                  <a:pt x="123379" y="88925"/>
                </a:lnTo>
                <a:lnTo>
                  <a:pt x="123268" y="89371"/>
                </a:lnTo>
                <a:lnTo>
                  <a:pt x="123119" y="89780"/>
                </a:lnTo>
                <a:lnTo>
                  <a:pt x="122858" y="90413"/>
                </a:lnTo>
                <a:lnTo>
                  <a:pt x="122486" y="90971"/>
                </a:lnTo>
                <a:lnTo>
                  <a:pt x="122077" y="91492"/>
                </a:lnTo>
                <a:lnTo>
                  <a:pt x="121593" y="91938"/>
                </a:lnTo>
                <a:lnTo>
                  <a:pt x="121035" y="92385"/>
                </a:lnTo>
                <a:lnTo>
                  <a:pt x="120403" y="92757"/>
                </a:lnTo>
                <a:lnTo>
                  <a:pt x="119733" y="93092"/>
                </a:lnTo>
                <a:lnTo>
                  <a:pt x="118989" y="93389"/>
                </a:lnTo>
                <a:lnTo>
                  <a:pt x="118133" y="93650"/>
                </a:lnTo>
                <a:lnTo>
                  <a:pt x="117240" y="93873"/>
                </a:lnTo>
                <a:lnTo>
                  <a:pt x="116310" y="94059"/>
                </a:lnTo>
                <a:lnTo>
                  <a:pt x="115268" y="94171"/>
                </a:lnTo>
                <a:lnTo>
                  <a:pt x="114189" y="94245"/>
                </a:lnTo>
                <a:lnTo>
                  <a:pt x="112999" y="94282"/>
                </a:lnTo>
                <a:lnTo>
                  <a:pt x="111771" y="94282"/>
                </a:lnTo>
                <a:lnTo>
                  <a:pt x="110506" y="94245"/>
                </a:lnTo>
                <a:lnTo>
                  <a:pt x="97558" y="93501"/>
                </a:lnTo>
                <a:lnTo>
                  <a:pt x="89744" y="93055"/>
                </a:lnTo>
                <a:lnTo>
                  <a:pt x="81782" y="92645"/>
                </a:lnTo>
                <a:lnTo>
                  <a:pt x="73745" y="92236"/>
                </a:lnTo>
                <a:lnTo>
                  <a:pt x="65708" y="91901"/>
                </a:lnTo>
                <a:lnTo>
                  <a:pt x="57746" y="91604"/>
                </a:lnTo>
                <a:lnTo>
                  <a:pt x="53839" y="91529"/>
                </a:lnTo>
                <a:lnTo>
                  <a:pt x="49970" y="91455"/>
                </a:lnTo>
                <a:lnTo>
                  <a:pt x="46175" y="91380"/>
                </a:lnTo>
                <a:lnTo>
                  <a:pt x="42491" y="91380"/>
                </a:lnTo>
                <a:lnTo>
                  <a:pt x="38845" y="91417"/>
                </a:lnTo>
                <a:lnTo>
                  <a:pt x="35310" y="91492"/>
                </a:lnTo>
                <a:lnTo>
                  <a:pt x="31627" y="91604"/>
                </a:lnTo>
                <a:lnTo>
                  <a:pt x="28167" y="91752"/>
                </a:lnTo>
                <a:lnTo>
                  <a:pt x="24930" y="91976"/>
                </a:lnTo>
                <a:lnTo>
                  <a:pt x="21916" y="92236"/>
                </a:lnTo>
                <a:lnTo>
                  <a:pt x="19088" y="92534"/>
                </a:lnTo>
                <a:lnTo>
                  <a:pt x="16446" y="92906"/>
                </a:lnTo>
                <a:lnTo>
                  <a:pt x="14028" y="93315"/>
                </a:lnTo>
                <a:lnTo>
                  <a:pt x="11795" y="93762"/>
                </a:lnTo>
                <a:lnTo>
                  <a:pt x="10568" y="94059"/>
                </a:lnTo>
                <a:lnTo>
                  <a:pt x="9451" y="94357"/>
                </a:lnTo>
                <a:lnTo>
                  <a:pt x="8372" y="94692"/>
                </a:lnTo>
                <a:lnTo>
                  <a:pt x="7368" y="95027"/>
                </a:lnTo>
                <a:lnTo>
                  <a:pt x="6438" y="95361"/>
                </a:lnTo>
                <a:lnTo>
                  <a:pt x="5545" y="95733"/>
                </a:lnTo>
                <a:lnTo>
                  <a:pt x="4763" y="96106"/>
                </a:lnTo>
                <a:lnTo>
                  <a:pt x="4019" y="96515"/>
                </a:lnTo>
                <a:lnTo>
                  <a:pt x="3312" y="96924"/>
                </a:lnTo>
                <a:lnTo>
                  <a:pt x="2717" y="97371"/>
                </a:lnTo>
                <a:lnTo>
                  <a:pt x="2159" y="97817"/>
                </a:lnTo>
                <a:lnTo>
                  <a:pt x="1675" y="98301"/>
                </a:lnTo>
                <a:lnTo>
                  <a:pt x="1229" y="98784"/>
                </a:lnTo>
                <a:lnTo>
                  <a:pt x="894" y="99305"/>
                </a:lnTo>
                <a:lnTo>
                  <a:pt x="596" y="99826"/>
                </a:lnTo>
                <a:lnTo>
                  <a:pt x="336" y="100384"/>
                </a:lnTo>
                <a:lnTo>
                  <a:pt x="224" y="100756"/>
                </a:lnTo>
                <a:lnTo>
                  <a:pt x="112" y="101128"/>
                </a:lnTo>
                <a:lnTo>
                  <a:pt x="75" y="101538"/>
                </a:lnTo>
                <a:lnTo>
                  <a:pt x="38" y="101947"/>
                </a:lnTo>
                <a:lnTo>
                  <a:pt x="1" y="102356"/>
                </a:lnTo>
                <a:lnTo>
                  <a:pt x="38" y="102766"/>
                </a:lnTo>
                <a:lnTo>
                  <a:pt x="75" y="103175"/>
                </a:lnTo>
                <a:lnTo>
                  <a:pt x="187" y="103621"/>
                </a:lnTo>
                <a:lnTo>
                  <a:pt x="299" y="104031"/>
                </a:lnTo>
                <a:lnTo>
                  <a:pt x="410" y="104477"/>
                </a:lnTo>
                <a:lnTo>
                  <a:pt x="596" y="104924"/>
                </a:lnTo>
                <a:lnTo>
                  <a:pt x="782" y="105407"/>
                </a:lnTo>
                <a:lnTo>
                  <a:pt x="1005" y="105854"/>
                </a:lnTo>
                <a:lnTo>
                  <a:pt x="1266" y="106337"/>
                </a:lnTo>
                <a:lnTo>
                  <a:pt x="1898" y="107305"/>
                </a:lnTo>
                <a:lnTo>
                  <a:pt x="2605" y="108309"/>
                </a:lnTo>
                <a:lnTo>
                  <a:pt x="3461" y="109314"/>
                </a:lnTo>
                <a:lnTo>
                  <a:pt x="4429" y="110393"/>
                </a:lnTo>
                <a:lnTo>
                  <a:pt x="5508" y="111472"/>
                </a:lnTo>
                <a:lnTo>
                  <a:pt x="6698" y="112625"/>
                </a:lnTo>
                <a:lnTo>
                  <a:pt x="8038" y="113779"/>
                </a:lnTo>
                <a:lnTo>
                  <a:pt x="9489" y="114969"/>
                </a:lnTo>
                <a:lnTo>
                  <a:pt x="11051" y="116197"/>
                </a:lnTo>
                <a:lnTo>
                  <a:pt x="15144" y="119323"/>
                </a:lnTo>
                <a:lnTo>
                  <a:pt x="19125" y="122411"/>
                </a:lnTo>
                <a:lnTo>
                  <a:pt x="23069" y="125499"/>
                </a:lnTo>
                <a:lnTo>
                  <a:pt x="26902" y="128587"/>
                </a:lnTo>
                <a:lnTo>
                  <a:pt x="30697" y="131601"/>
                </a:lnTo>
                <a:lnTo>
                  <a:pt x="34343" y="134578"/>
                </a:lnTo>
                <a:lnTo>
                  <a:pt x="41412" y="140382"/>
                </a:lnTo>
                <a:lnTo>
                  <a:pt x="48072" y="145963"/>
                </a:lnTo>
                <a:lnTo>
                  <a:pt x="54249" y="151246"/>
                </a:lnTo>
                <a:lnTo>
                  <a:pt x="59941" y="156195"/>
                </a:lnTo>
                <a:lnTo>
                  <a:pt x="65113" y="160734"/>
                </a:lnTo>
                <a:lnTo>
                  <a:pt x="66006" y="160734"/>
                </a:lnTo>
                <a:lnTo>
                  <a:pt x="60834" y="156158"/>
                </a:lnTo>
                <a:lnTo>
                  <a:pt x="55104" y="151172"/>
                </a:lnTo>
                <a:lnTo>
                  <a:pt x="48854" y="145851"/>
                </a:lnTo>
                <a:lnTo>
                  <a:pt x="42156" y="140233"/>
                </a:lnTo>
                <a:lnTo>
                  <a:pt x="38622" y="137331"/>
                </a:lnTo>
                <a:lnTo>
                  <a:pt x="35013" y="134354"/>
                </a:lnTo>
                <a:lnTo>
                  <a:pt x="31292" y="131341"/>
                </a:lnTo>
                <a:lnTo>
                  <a:pt x="27497" y="128252"/>
                </a:lnTo>
                <a:lnTo>
                  <a:pt x="23590" y="125164"/>
                </a:lnTo>
                <a:lnTo>
                  <a:pt x="19609" y="122039"/>
                </a:lnTo>
                <a:lnTo>
                  <a:pt x="15553" y="118876"/>
                </a:lnTo>
                <a:lnTo>
                  <a:pt x="11423" y="115714"/>
                </a:lnTo>
                <a:lnTo>
                  <a:pt x="9898" y="114523"/>
                </a:lnTo>
                <a:lnTo>
                  <a:pt x="8521" y="113370"/>
                </a:lnTo>
                <a:lnTo>
                  <a:pt x="7219" y="112253"/>
                </a:lnTo>
                <a:lnTo>
                  <a:pt x="6066" y="111174"/>
                </a:lnTo>
                <a:lnTo>
                  <a:pt x="5024" y="110133"/>
                </a:lnTo>
                <a:lnTo>
                  <a:pt x="4056" y="109091"/>
                </a:lnTo>
                <a:lnTo>
                  <a:pt x="3238" y="108123"/>
                </a:lnTo>
                <a:lnTo>
                  <a:pt x="2531" y="107156"/>
                </a:lnTo>
                <a:lnTo>
                  <a:pt x="1936" y="106226"/>
                </a:lnTo>
                <a:lnTo>
                  <a:pt x="1452" y="105296"/>
                </a:lnTo>
                <a:lnTo>
                  <a:pt x="1229" y="104886"/>
                </a:lnTo>
                <a:lnTo>
                  <a:pt x="1080" y="104440"/>
                </a:lnTo>
                <a:lnTo>
                  <a:pt x="931" y="104031"/>
                </a:lnTo>
                <a:lnTo>
                  <a:pt x="819" y="103621"/>
                </a:lnTo>
                <a:lnTo>
                  <a:pt x="708" y="103212"/>
                </a:lnTo>
                <a:lnTo>
                  <a:pt x="671" y="102803"/>
                </a:lnTo>
                <a:lnTo>
                  <a:pt x="633" y="102394"/>
                </a:lnTo>
                <a:lnTo>
                  <a:pt x="633" y="102021"/>
                </a:lnTo>
                <a:lnTo>
                  <a:pt x="671" y="101649"/>
                </a:lnTo>
                <a:lnTo>
                  <a:pt x="708" y="101277"/>
                </a:lnTo>
                <a:lnTo>
                  <a:pt x="782" y="100942"/>
                </a:lnTo>
                <a:lnTo>
                  <a:pt x="894" y="100570"/>
                </a:lnTo>
                <a:lnTo>
                  <a:pt x="1117" y="100087"/>
                </a:lnTo>
                <a:lnTo>
                  <a:pt x="1415" y="99603"/>
                </a:lnTo>
                <a:lnTo>
                  <a:pt x="1750" y="99119"/>
                </a:lnTo>
                <a:lnTo>
                  <a:pt x="2159" y="98673"/>
                </a:lnTo>
                <a:lnTo>
                  <a:pt x="2643" y="98226"/>
                </a:lnTo>
                <a:lnTo>
                  <a:pt x="3163" y="97780"/>
                </a:lnTo>
                <a:lnTo>
                  <a:pt x="3759" y="97371"/>
                </a:lnTo>
                <a:lnTo>
                  <a:pt x="4429" y="96961"/>
                </a:lnTo>
                <a:lnTo>
                  <a:pt x="5135" y="96589"/>
                </a:lnTo>
                <a:lnTo>
                  <a:pt x="5917" y="96217"/>
                </a:lnTo>
                <a:lnTo>
                  <a:pt x="6773" y="95882"/>
                </a:lnTo>
                <a:lnTo>
                  <a:pt x="7666" y="95547"/>
                </a:lnTo>
                <a:lnTo>
                  <a:pt x="8633" y="95213"/>
                </a:lnTo>
                <a:lnTo>
                  <a:pt x="9675" y="94915"/>
                </a:lnTo>
                <a:lnTo>
                  <a:pt x="10754" y="94617"/>
                </a:lnTo>
                <a:lnTo>
                  <a:pt x="11907" y="94357"/>
                </a:lnTo>
                <a:lnTo>
                  <a:pt x="14140" y="93910"/>
                </a:lnTo>
                <a:lnTo>
                  <a:pt x="16558" y="93501"/>
                </a:lnTo>
                <a:lnTo>
                  <a:pt x="19162" y="93129"/>
                </a:lnTo>
                <a:lnTo>
                  <a:pt x="21990" y="92831"/>
                </a:lnTo>
                <a:lnTo>
                  <a:pt x="25004" y="92571"/>
                </a:lnTo>
                <a:lnTo>
                  <a:pt x="28204" y="92348"/>
                </a:lnTo>
                <a:lnTo>
                  <a:pt x="31664" y="92199"/>
                </a:lnTo>
                <a:lnTo>
                  <a:pt x="35348" y="92087"/>
                </a:lnTo>
                <a:lnTo>
                  <a:pt x="38845" y="92013"/>
                </a:lnTo>
                <a:lnTo>
                  <a:pt x="42491" y="91976"/>
                </a:lnTo>
                <a:lnTo>
                  <a:pt x="46212" y="91976"/>
                </a:lnTo>
                <a:lnTo>
                  <a:pt x="49970" y="92050"/>
                </a:lnTo>
                <a:lnTo>
                  <a:pt x="53839" y="92124"/>
                </a:lnTo>
                <a:lnTo>
                  <a:pt x="57746" y="92199"/>
                </a:lnTo>
                <a:lnTo>
                  <a:pt x="65708" y="92496"/>
                </a:lnTo>
                <a:lnTo>
                  <a:pt x="73708" y="92831"/>
                </a:lnTo>
                <a:lnTo>
                  <a:pt x="81782" y="93241"/>
                </a:lnTo>
                <a:lnTo>
                  <a:pt x="89707" y="93650"/>
                </a:lnTo>
                <a:lnTo>
                  <a:pt x="97520" y="94096"/>
                </a:lnTo>
                <a:lnTo>
                  <a:pt x="110469" y="94841"/>
                </a:lnTo>
                <a:lnTo>
                  <a:pt x="111808" y="94878"/>
                </a:lnTo>
                <a:lnTo>
                  <a:pt x="113073" y="94878"/>
                </a:lnTo>
                <a:lnTo>
                  <a:pt x="114301" y="94841"/>
                </a:lnTo>
                <a:lnTo>
                  <a:pt x="115417" y="94766"/>
                </a:lnTo>
                <a:lnTo>
                  <a:pt x="116496" y="94617"/>
                </a:lnTo>
                <a:lnTo>
                  <a:pt x="117501" y="94431"/>
                </a:lnTo>
                <a:lnTo>
                  <a:pt x="118431" y="94208"/>
                </a:lnTo>
                <a:lnTo>
                  <a:pt x="119287" y="93910"/>
                </a:lnTo>
                <a:lnTo>
                  <a:pt x="120105" y="93575"/>
                </a:lnTo>
                <a:lnTo>
                  <a:pt x="120812" y="93203"/>
                </a:lnTo>
                <a:lnTo>
                  <a:pt x="121482" y="92794"/>
                </a:lnTo>
                <a:lnTo>
                  <a:pt x="122040" y="92348"/>
                </a:lnTo>
                <a:lnTo>
                  <a:pt x="122561" y="91827"/>
                </a:lnTo>
                <a:lnTo>
                  <a:pt x="123007" y="91269"/>
                </a:lnTo>
                <a:lnTo>
                  <a:pt x="123379" y="90673"/>
                </a:lnTo>
                <a:lnTo>
                  <a:pt x="123677" y="90004"/>
                </a:lnTo>
                <a:lnTo>
                  <a:pt x="123826" y="89557"/>
                </a:lnTo>
                <a:lnTo>
                  <a:pt x="123975" y="89036"/>
                </a:lnTo>
                <a:lnTo>
                  <a:pt x="124049" y="88515"/>
                </a:lnTo>
                <a:lnTo>
                  <a:pt x="124124" y="87994"/>
                </a:lnTo>
                <a:lnTo>
                  <a:pt x="124161" y="87436"/>
                </a:lnTo>
                <a:lnTo>
                  <a:pt x="124161" y="86841"/>
                </a:lnTo>
                <a:lnTo>
                  <a:pt x="124124" y="86246"/>
                </a:lnTo>
                <a:lnTo>
                  <a:pt x="124049" y="85613"/>
                </a:lnTo>
                <a:lnTo>
                  <a:pt x="123937" y="84981"/>
                </a:lnTo>
                <a:lnTo>
                  <a:pt x="123789" y="84311"/>
                </a:lnTo>
                <a:lnTo>
                  <a:pt x="123640" y="83604"/>
                </a:lnTo>
                <a:lnTo>
                  <a:pt x="123417" y="82897"/>
                </a:lnTo>
                <a:lnTo>
                  <a:pt x="123193" y="82153"/>
                </a:lnTo>
                <a:lnTo>
                  <a:pt x="122896" y="81409"/>
                </a:lnTo>
                <a:lnTo>
                  <a:pt x="122598" y="80627"/>
                </a:lnTo>
                <a:lnTo>
                  <a:pt x="122263" y="79846"/>
                </a:lnTo>
                <a:lnTo>
                  <a:pt x="121556" y="78358"/>
                </a:lnTo>
                <a:lnTo>
                  <a:pt x="120738" y="76795"/>
                </a:lnTo>
                <a:lnTo>
                  <a:pt x="119808" y="75195"/>
                </a:lnTo>
                <a:lnTo>
                  <a:pt x="118803" y="73484"/>
                </a:lnTo>
                <a:lnTo>
                  <a:pt x="117650" y="71735"/>
                </a:lnTo>
                <a:lnTo>
                  <a:pt x="116422" y="69912"/>
                </a:lnTo>
                <a:lnTo>
                  <a:pt x="115045" y="68014"/>
                </a:lnTo>
                <a:lnTo>
                  <a:pt x="113594" y="66042"/>
                </a:lnTo>
                <a:lnTo>
                  <a:pt x="112292" y="64331"/>
                </a:lnTo>
                <a:lnTo>
                  <a:pt x="110915" y="62582"/>
                </a:lnTo>
                <a:lnTo>
                  <a:pt x="109464" y="60796"/>
                </a:lnTo>
                <a:lnTo>
                  <a:pt x="107938" y="58973"/>
                </a:lnTo>
                <a:lnTo>
                  <a:pt x="106301" y="57075"/>
                </a:lnTo>
                <a:lnTo>
                  <a:pt x="104627" y="55141"/>
                </a:lnTo>
                <a:lnTo>
                  <a:pt x="102878" y="53169"/>
                </a:lnTo>
                <a:lnTo>
                  <a:pt x="101055" y="51160"/>
                </a:lnTo>
                <a:lnTo>
                  <a:pt x="99158" y="49076"/>
                </a:lnTo>
                <a:lnTo>
                  <a:pt x="97186" y="46992"/>
                </a:lnTo>
                <a:lnTo>
                  <a:pt x="93018" y="42639"/>
                </a:lnTo>
                <a:lnTo>
                  <a:pt x="88591" y="38100"/>
                </a:lnTo>
                <a:lnTo>
                  <a:pt x="83866" y="33449"/>
                </a:lnTo>
                <a:lnTo>
                  <a:pt x="78731" y="28501"/>
                </a:lnTo>
                <a:lnTo>
                  <a:pt x="73671" y="23664"/>
                </a:lnTo>
                <a:lnTo>
                  <a:pt x="68685" y="19050"/>
                </a:lnTo>
                <a:lnTo>
                  <a:pt x="63848" y="14622"/>
                </a:lnTo>
                <a:lnTo>
                  <a:pt x="59234" y="10455"/>
                </a:lnTo>
                <a:lnTo>
                  <a:pt x="54881" y="6586"/>
                </a:lnTo>
                <a:lnTo>
                  <a:pt x="50900" y="3088"/>
                </a:lnTo>
                <a:lnTo>
                  <a:pt x="47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128" name="Google Shape;128;p12"/>
          <p:cNvSpPr txBox="1">
            <a:spLocks noGrp="1"/>
          </p:cNvSpPr>
          <p:nvPr>
            <p:ph type="sldNum" idx="12"/>
          </p:nvPr>
        </p:nvSpPr>
        <p:spPr>
          <a:xfrm>
            <a:off x="6080700" y="3995650"/>
            <a:ext cx="2834700" cy="393600"/>
          </a:xfrm>
          <a:prstGeom prst="rect">
            <a:avLst/>
          </a:prstGeom>
          <a:noFill/>
          <a:ln>
            <a:noFill/>
          </a:ln>
        </p:spPr>
        <p:txBody>
          <a:bodyPr spcFirstLastPara="1" wrap="square" lIns="91425" tIns="91425" rIns="91425" bIns="91425" anchor="ctr" anchorCtr="0">
            <a:noAutofit/>
          </a:bodyPr>
          <a:lstStyle>
            <a:lvl1pPr lvl="0" algn="r">
              <a:buNone/>
              <a:defRPr sz="700">
                <a:solidFill>
                  <a:schemeClr val="dk2"/>
                </a:solidFill>
                <a:latin typeface="Nunito Sans"/>
                <a:ea typeface="Nunito Sans"/>
                <a:cs typeface="Nunito Sans"/>
                <a:sym typeface="Nunito Sans"/>
              </a:defRPr>
            </a:lvl1pPr>
            <a:lvl2pPr lvl="1" algn="r">
              <a:buNone/>
              <a:defRPr sz="700">
                <a:solidFill>
                  <a:schemeClr val="dk2"/>
                </a:solidFill>
                <a:latin typeface="Nunito Sans"/>
                <a:ea typeface="Nunito Sans"/>
                <a:cs typeface="Nunito Sans"/>
                <a:sym typeface="Nunito Sans"/>
              </a:defRPr>
            </a:lvl2pPr>
            <a:lvl3pPr lvl="2" algn="r">
              <a:buNone/>
              <a:defRPr sz="700">
                <a:solidFill>
                  <a:schemeClr val="dk2"/>
                </a:solidFill>
                <a:latin typeface="Nunito Sans"/>
                <a:ea typeface="Nunito Sans"/>
                <a:cs typeface="Nunito Sans"/>
                <a:sym typeface="Nunito Sans"/>
              </a:defRPr>
            </a:lvl3pPr>
            <a:lvl4pPr lvl="3" algn="r">
              <a:buNone/>
              <a:defRPr sz="700">
                <a:solidFill>
                  <a:schemeClr val="dk2"/>
                </a:solidFill>
                <a:latin typeface="Nunito Sans"/>
                <a:ea typeface="Nunito Sans"/>
                <a:cs typeface="Nunito Sans"/>
                <a:sym typeface="Nunito Sans"/>
              </a:defRPr>
            </a:lvl4pPr>
            <a:lvl5pPr lvl="4" algn="r">
              <a:buNone/>
              <a:defRPr sz="700">
                <a:solidFill>
                  <a:schemeClr val="dk2"/>
                </a:solidFill>
                <a:latin typeface="Nunito Sans"/>
                <a:ea typeface="Nunito Sans"/>
                <a:cs typeface="Nunito Sans"/>
                <a:sym typeface="Nunito Sans"/>
              </a:defRPr>
            </a:lvl5pPr>
            <a:lvl6pPr lvl="5" algn="r">
              <a:buNone/>
              <a:defRPr sz="700">
                <a:solidFill>
                  <a:schemeClr val="dk2"/>
                </a:solidFill>
                <a:latin typeface="Nunito Sans"/>
                <a:ea typeface="Nunito Sans"/>
                <a:cs typeface="Nunito Sans"/>
                <a:sym typeface="Nunito Sans"/>
              </a:defRPr>
            </a:lvl6pPr>
            <a:lvl7pPr lvl="6" algn="r">
              <a:buNone/>
              <a:defRPr sz="700">
                <a:solidFill>
                  <a:schemeClr val="dk2"/>
                </a:solidFill>
                <a:latin typeface="Nunito Sans"/>
                <a:ea typeface="Nunito Sans"/>
                <a:cs typeface="Nunito Sans"/>
                <a:sym typeface="Nunito Sans"/>
              </a:defRPr>
            </a:lvl7pPr>
            <a:lvl8pPr lvl="7" algn="r">
              <a:buNone/>
              <a:defRPr sz="700">
                <a:solidFill>
                  <a:schemeClr val="dk2"/>
                </a:solidFill>
                <a:latin typeface="Nunito Sans"/>
                <a:ea typeface="Nunito Sans"/>
                <a:cs typeface="Nunito Sans"/>
                <a:sym typeface="Nunito Sans"/>
              </a:defRPr>
            </a:lvl8pPr>
            <a:lvl9pPr lvl="8" algn="r">
              <a:buNone/>
              <a:defRPr sz="700">
                <a:solidFill>
                  <a:schemeClr val="dk2"/>
                </a:solidFill>
                <a:latin typeface="Nunito Sans"/>
                <a:ea typeface="Nunito Sans"/>
                <a:cs typeface="Nunito Sans"/>
                <a:sym typeface="Nunito Sans"/>
              </a:defRPr>
            </a:lvl9pPr>
          </a:lstStyle>
          <a:p>
            <a:pPr marL="0" lvl="0" indent="0" algn="r" rtl="0">
              <a:spcBef>
                <a:spcPts val="0"/>
              </a:spcBef>
              <a:spcAft>
                <a:spcPts val="0"/>
              </a:spcAft>
              <a:buNone/>
            </a:pPr>
            <a:r>
              <a:rPr lang="en"/>
              <a:t>Month </a:t>
            </a:r>
            <a:r>
              <a:rPr lang="en" sz="600"/>
              <a:t>🞹</a:t>
            </a:r>
            <a:r>
              <a:rPr lang="en"/>
              <a:t> Year </a:t>
            </a:r>
            <a:r>
              <a:rPr lang="en" sz="600"/>
              <a:t>🞹</a:t>
            </a:r>
            <a:r>
              <a:rPr lang="en"/>
              <a:t> </a:t>
            </a:r>
            <a:fld id="{00000000-1234-1234-1234-123412341234}" type="slidenum">
              <a:rPr lang="en"/>
              <a:t>‹#›</a:t>
            </a:fld>
            <a:endParaRPr/>
          </a:p>
        </p:txBody>
      </p:sp>
      <p:sp>
        <p:nvSpPr>
          <p:cNvPr id="129" name="Google Shape;129;p12"/>
          <p:cNvSpPr txBox="1">
            <a:spLocks noGrp="1"/>
          </p:cNvSpPr>
          <p:nvPr>
            <p:ph type="body" idx="1"/>
          </p:nvPr>
        </p:nvSpPr>
        <p:spPr>
          <a:xfrm>
            <a:off x="228600" y="1646991"/>
            <a:ext cx="4296600" cy="30633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Font typeface="Nunito Sans"/>
              <a:buChar char="●"/>
              <a:defRPr/>
            </a:lvl1pPr>
            <a:lvl2pPr marL="914400" lvl="1" indent="-304800">
              <a:spcBef>
                <a:spcPts val="800"/>
              </a:spcBef>
              <a:spcAft>
                <a:spcPts val="0"/>
              </a:spcAft>
              <a:buSzPts val="1200"/>
              <a:buFont typeface="Nunito Sans"/>
              <a:buChar char="○"/>
              <a:defRPr/>
            </a:lvl2pPr>
            <a:lvl3pPr marL="1371600" lvl="2" indent="-304800">
              <a:spcBef>
                <a:spcPts val="800"/>
              </a:spcBef>
              <a:spcAft>
                <a:spcPts val="0"/>
              </a:spcAft>
              <a:buSzPts val="1200"/>
              <a:buFont typeface="Nunito Sans"/>
              <a:buChar char="■"/>
              <a:defRPr/>
            </a:lvl3pPr>
            <a:lvl4pPr marL="1828800" lvl="3" indent="-304800">
              <a:spcBef>
                <a:spcPts val="800"/>
              </a:spcBef>
              <a:spcAft>
                <a:spcPts val="0"/>
              </a:spcAft>
              <a:buSzPts val="1200"/>
              <a:buFont typeface="Nunito Sans"/>
              <a:buChar char="●"/>
              <a:defRPr/>
            </a:lvl4pPr>
            <a:lvl5pPr marL="2286000" lvl="4" indent="-304800">
              <a:spcBef>
                <a:spcPts val="800"/>
              </a:spcBef>
              <a:spcAft>
                <a:spcPts val="0"/>
              </a:spcAft>
              <a:buSzPts val="1200"/>
              <a:buFont typeface="Nunito Sans"/>
              <a:buChar char="○"/>
              <a:defRPr/>
            </a:lvl5pPr>
            <a:lvl6pPr marL="2743200" lvl="5" indent="-304800">
              <a:spcBef>
                <a:spcPts val="800"/>
              </a:spcBef>
              <a:spcAft>
                <a:spcPts val="0"/>
              </a:spcAft>
              <a:buSzPts val="1200"/>
              <a:buFont typeface="Nunito Sans"/>
              <a:buChar char="■"/>
              <a:defRPr/>
            </a:lvl6pPr>
            <a:lvl7pPr marL="3200400" lvl="6" indent="-304800">
              <a:spcBef>
                <a:spcPts val="800"/>
              </a:spcBef>
              <a:spcAft>
                <a:spcPts val="0"/>
              </a:spcAft>
              <a:buSzPts val="1200"/>
              <a:buFont typeface="Nunito Sans"/>
              <a:buChar char="●"/>
              <a:defRPr/>
            </a:lvl7pPr>
            <a:lvl8pPr marL="3657600" lvl="7" indent="-304800">
              <a:spcBef>
                <a:spcPts val="800"/>
              </a:spcBef>
              <a:spcAft>
                <a:spcPts val="0"/>
              </a:spcAft>
              <a:buSzPts val="1200"/>
              <a:buFont typeface="Nunito Sans"/>
              <a:buChar char="○"/>
              <a:defRPr/>
            </a:lvl8pPr>
            <a:lvl9pPr marL="4114800" lvl="8" indent="-304800">
              <a:spcBef>
                <a:spcPts val="800"/>
              </a:spcBef>
              <a:spcAft>
                <a:spcPts val="800"/>
              </a:spcAft>
              <a:buSzPts val="1200"/>
              <a:buFont typeface="Nunito Sans"/>
              <a:buChar char="■"/>
              <a:defRPr/>
            </a:lvl9pPr>
          </a:lstStyle>
          <a:p>
            <a:endParaRPr/>
          </a:p>
        </p:txBody>
      </p:sp>
      <p:sp>
        <p:nvSpPr>
          <p:cNvPr id="130" name="Google Shape;130;p12"/>
          <p:cNvSpPr>
            <a:spLocks noGrp="1"/>
          </p:cNvSpPr>
          <p:nvPr>
            <p:ph type="pic" idx="2"/>
          </p:nvPr>
        </p:nvSpPr>
        <p:spPr>
          <a:xfrm>
            <a:off x="5212300" y="460300"/>
            <a:ext cx="3702900" cy="4136100"/>
          </a:xfrm>
          <a:prstGeom prst="roundRect">
            <a:avLst>
              <a:gd name="adj" fmla="val 6865"/>
            </a:avLst>
          </a:prstGeom>
          <a:noFill/>
          <a:ln>
            <a:noFill/>
          </a:ln>
        </p:spPr>
      </p:sp>
      <p:sp>
        <p:nvSpPr>
          <p:cNvPr id="131" name="Google Shape;131;p12"/>
          <p:cNvSpPr txBox="1">
            <a:spLocks noGrp="1"/>
          </p:cNvSpPr>
          <p:nvPr>
            <p:ph type="title"/>
          </p:nvPr>
        </p:nvSpPr>
        <p:spPr>
          <a:xfrm>
            <a:off x="228600" y="228600"/>
            <a:ext cx="42966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132" name="Google Shape;132;p12"/>
          <p:cNvSpPr/>
          <p:nvPr/>
        </p:nvSpPr>
        <p:spPr>
          <a:xfrm>
            <a:off x="7766436" y="148752"/>
            <a:ext cx="1377568" cy="2421760"/>
          </a:xfrm>
          <a:custGeom>
            <a:avLst/>
            <a:gdLst/>
            <a:ahLst/>
            <a:cxnLst/>
            <a:rect l="l" t="t" r="r" b="b"/>
            <a:pathLst>
              <a:path w="43049" h="75680" extrusionOk="0">
                <a:moveTo>
                  <a:pt x="10456" y="1"/>
                </a:moveTo>
                <a:lnTo>
                  <a:pt x="9414" y="38"/>
                </a:lnTo>
                <a:lnTo>
                  <a:pt x="8409" y="112"/>
                </a:lnTo>
                <a:lnTo>
                  <a:pt x="7479" y="187"/>
                </a:lnTo>
                <a:lnTo>
                  <a:pt x="6586" y="336"/>
                </a:lnTo>
                <a:lnTo>
                  <a:pt x="5768" y="522"/>
                </a:lnTo>
                <a:lnTo>
                  <a:pt x="4986" y="708"/>
                </a:lnTo>
                <a:lnTo>
                  <a:pt x="4279" y="931"/>
                </a:lnTo>
                <a:lnTo>
                  <a:pt x="3610" y="1229"/>
                </a:lnTo>
                <a:lnTo>
                  <a:pt x="3014" y="1526"/>
                </a:lnTo>
                <a:lnTo>
                  <a:pt x="2456" y="1861"/>
                </a:lnTo>
                <a:lnTo>
                  <a:pt x="1972" y="2270"/>
                </a:lnTo>
                <a:lnTo>
                  <a:pt x="1526" y="2680"/>
                </a:lnTo>
                <a:lnTo>
                  <a:pt x="1154" y="3126"/>
                </a:lnTo>
                <a:lnTo>
                  <a:pt x="893" y="3461"/>
                </a:lnTo>
                <a:lnTo>
                  <a:pt x="707" y="3796"/>
                </a:lnTo>
                <a:lnTo>
                  <a:pt x="521" y="4168"/>
                </a:lnTo>
                <a:lnTo>
                  <a:pt x="373" y="4540"/>
                </a:lnTo>
                <a:lnTo>
                  <a:pt x="261" y="4912"/>
                </a:lnTo>
                <a:lnTo>
                  <a:pt x="149" y="5321"/>
                </a:lnTo>
                <a:lnTo>
                  <a:pt x="75" y="5731"/>
                </a:lnTo>
                <a:lnTo>
                  <a:pt x="38" y="6177"/>
                </a:lnTo>
                <a:lnTo>
                  <a:pt x="0" y="6624"/>
                </a:lnTo>
                <a:lnTo>
                  <a:pt x="0" y="7070"/>
                </a:lnTo>
                <a:lnTo>
                  <a:pt x="38" y="7554"/>
                </a:lnTo>
                <a:lnTo>
                  <a:pt x="112" y="8075"/>
                </a:lnTo>
                <a:lnTo>
                  <a:pt x="187" y="8558"/>
                </a:lnTo>
                <a:lnTo>
                  <a:pt x="298" y="9117"/>
                </a:lnTo>
                <a:lnTo>
                  <a:pt x="596" y="10196"/>
                </a:lnTo>
                <a:lnTo>
                  <a:pt x="1005" y="11386"/>
                </a:lnTo>
                <a:lnTo>
                  <a:pt x="1489" y="12614"/>
                </a:lnTo>
                <a:lnTo>
                  <a:pt x="2121" y="13916"/>
                </a:lnTo>
                <a:lnTo>
                  <a:pt x="2828" y="15256"/>
                </a:lnTo>
                <a:lnTo>
                  <a:pt x="3684" y="16707"/>
                </a:lnTo>
                <a:lnTo>
                  <a:pt x="4614" y="18195"/>
                </a:lnTo>
                <a:lnTo>
                  <a:pt x="5656" y="19758"/>
                </a:lnTo>
                <a:lnTo>
                  <a:pt x="6772" y="21358"/>
                </a:lnTo>
                <a:lnTo>
                  <a:pt x="9525" y="25190"/>
                </a:lnTo>
                <a:lnTo>
                  <a:pt x="12204" y="28985"/>
                </a:lnTo>
                <a:lnTo>
                  <a:pt x="14809" y="32706"/>
                </a:lnTo>
                <a:lnTo>
                  <a:pt x="17376" y="36426"/>
                </a:lnTo>
                <a:lnTo>
                  <a:pt x="22325" y="43682"/>
                </a:lnTo>
                <a:lnTo>
                  <a:pt x="27050" y="50714"/>
                </a:lnTo>
                <a:lnTo>
                  <a:pt x="31478" y="57486"/>
                </a:lnTo>
                <a:lnTo>
                  <a:pt x="35645" y="63922"/>
                </a:lnTo>
                <a:lnTo>
                  <a:pt x="39514" y="69987"/>
                </a:lnTo>
                <a:lnTo>
                  <a:pt x="43049" y="75680"/>
                </a:lnTo>
                <a:lnTo>
                  <a:pt x="43049" y="74526"/>
                </a:lnTo>
                <a:lnTo>
                  <a:pt x="39514" y="68908"/>
                </a:lnTo>
                <a:lnTo>
                  <a:pt x="35682" y="62918"/>
                </a:lnTo>
                <a:lnTo>
                  <a:pt x="31589" y="56555"/>
                </a:lnTo>
                <a:lnTo>
                  <a:pt x="27199" y="49895"/>
                </a:lnTo>
                <a:lnTo>
                  <a:pt x="22548" y="42975"/>
                </a:lnTo>
                <a:lnTo>
                  <a:pt x="17674" y="35831"/>
                </a:lnTo>
                <a:lnTo>
                  <a:pt x="15144" y="32185"/>
                </a:lnTo>
                <a:lnTo>
                  <a:pt x="12576" y="28501"/>
                </a:lnTo>
                <a:lnTo>
                  <a:pt x="9935" y="24781"/>
                </a:lnTo>
                <a:lnTo>
                  <a:pt x="7256" y="21023"/>
                </a:lnTo>
                <a:lnTo>
                  <a:pt x="6177" y="19460"/>
                </a:lnTo>
                <a:lnTo>
                  <a:pt x="5172" y="17972"/>
                </a:lnTo>
                <a:lnTo>
                  <a:pt x="4279" y="16521"/>
                </a:lnTo>
                <a:lnTo>
                  <a:pt x="3461" y="15144"/>
                </a:lnTo>
                <a:lnTo>
                  <a:pt x="2754" y="13805"/>
                </a:lnTo>
                <a:lnTo>
                  <a:pt x="2158" y="12577"/>
                </a:lnTo>
                <a:lnTo>
                  <a:pt x="1638" y="11386"/>
                </a:lnTo>
                <a:lnTo>
                  <a:pt x="1266" y="10233"/>
                </a:lnTo>
                <a:lnTo>
                  <a:pt x="931" y="9191"/>
                </a:lnTo>
                <a:lnTo>
                  <a:pt x="745" y="8186"/>
                </a:lnTo>
                <a:lnTo>
                  <a:pt x="670" y="7703"/>
                </a:lnTo>
                <a:lnTo>
                  <a:pt x="633" y="7219"/>
                </a:lnTo>
                <a:lnTo>
                  <a:pt x="633" y="6773"/>
                </a:lnTo>
                <a:lnTo>
                  <a:pt x="633" y="6363"/>
                </a:lnTo>
                <a:lnTo>
                  <a:pt x="670" y="5954"/>
                </a:lnTo>
                <a:lnTo>
                  <a:pt x="745" y="5545"/>
                </a:lnTo>
                <a:lnTo>
                  <a:pt x="819" y="5173"/>
                </a:lnTo>
                <a:lnTo>
                  <a:pt x="931" y="4801"/>
                </a:lnTo>
                <a:lnTo>
                  <a:pt x="1042" y="4428"/>
                </a:lnTo>
                <a:lnTo>
                  <a:pt x="1228" y="4094"/>
                </a:lnTo>
                <a:lnTo>
                  <a:pt x="1414" y="3796"/>
                </a:lnTo>
                <a:lnTo>
                  <a:pt x="1600" y="3498"/>
                </a:lnTo>
                <a:lnTo>
                  <a:pt x="1972" y="3089"/>
                </a:lnTo>
                <a:lnTo>
                  <a:pt x="2382" y="2680"/>
                </a:lnTo>
                <a:lnTo>
                  <a:pt x="2865" y="2345"/>
                </a:lnTo>
                <a:lnTo>
                  <a:pt x="3386" y="2010"/>
                </a:lnTo>
                <a:lnTo>
                  <a:pt x="3944" y="1750"/>
                </a:lnTo>
                <a:lnTo>
                  <a:pt x="4577" y="1489"/>
                </a:lnTo>
                <a:lnTo>
                  <a:pt x="5284" y="1266"/>
                </a:lnTo>
                <a:lnTo>
                  <a:pt x="6028" y="1080"/>
                </a:lnTo>
                <a:lnTo>
                  <a:pt x="6809" y="894"/>
                </a:lnTo>
                <a:lnTo>
                  <a:pt x="7665" y="782"/>
                </a:lnTo>
                <a:lnTo>
                  <a:pt x="8595" y="708"/>
                </a:lnTo>
                <a:lnTo>
                  <a:pt x="9563" y="633"/>
                </a:lnTo>
                <a:lnTo>
                  <a:pt x="10567" y="596"/>
                </a:lnTo>
                <a:lnTo>
                  <a:pt x="11646" y="633"/>
                </a:lnTo>
                <a:lnTo>
                  <a:pt x="12762" y="671"/>
                </a:lnTo>
                <a:lnTo>
                  <a:pt x="13953" y="745"/>
                </a:lnTo>
                <a:lnTo>
                  <a:pt x="16223" y="931"/>
                </a:lnTo>
                <a:lnTo>
                  <a:pt x="18641" y="1266"/>
                </a:lnTo>
                <a:lnTo>
                  <a:pt x="21246" y="1675"/>
                </a:lnTo>
                <a:lnTo>
                  <a:pt x="24036" y="2196"/>
                </a:lnTo>
                <a:lnTo>
                  <a:pt x="26976" y="2829"/>
                </a:lnTo>
                <a:lnTo>
                  <a:pt x="30138" y="3573"/>
                </a:lnTo>
                <a:lnTo>
                  <a:pt x="33487" y="4428"/>
                </a:lnTo>
                <a:lnTo>
                  <a:pt x="37021" y="5359"/>
                </a:lnTo>
                <a:lnTo>
                  <a:pt x="39998" y="6214"/>
                </a:lnTo>
                <a:lnTo>
                  <a:pt x="43049" y="7107"/>
                </a:lnTo>
                <a:lnTo>
                  <a:pt x="43049" y="6475"/>
                </a:lnTo>
                <a:lnTo>
                  <a:pt x="40072" y="5619"/>
                </a:lnTo>
                <a:lnTo>
                  <a:pt x="37170" y="4801"/>
                </a:lnTo>
                <a:lnTo>
                  <a:pt x="33636" y="3833"/>
                </a:lnTo>
                <a:lnTo>
                  <a:pt x="30250" y="2977"/>
                </a:lnTo>
                <a:lnTo>
                  <a:pt x="27087" y="2233"/>
                </a:lnTo>
                <a:lnTo>
                  <a:pt x="24111" y="1601"/>
                </a:lnTo>
                <a:lnTo>
                  <a:pt x="21320" y="1080"/>
                </a:lnTo>
                <a:lnTo>
                  <a:pt x="18716" y="671"/>
                </a:lnTo>
                <a:lnTo>
                  <a:pt x="16260" y="336"/>
                </a:lnTo>
                <a:lnTo>
                  <a:pt x="13990" y="150"/>
                </a:lnTo>
                <a:lnTo>
                  <a:pt x="12762" y="75"/>
                </a:lnTo>
                <a:lnTo>
                  <a:pt x="11609" y="38"/>
                </a:lnTo>
                <a:lnTo>
                  <a:pt x="104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133" name="Google Shape;133;p12"/>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dk2"/>
                </a:solidFill>
                <a:latin typeface="Nunito Sans"/>
                <a:ea typeface="Nunito Sans"/>
                <a:cs typeface="Nunito Sans"/>
                <a:sym typeface="Nunito Sans"/>
              </a:rPr>
              <a:t>‹#›</a:t>
            </a:fld>
            <a:endParaRPr sz="700">
              <a:solidFill>
                <a:schemeClr val="dk2"/>
              </a:solidFill>
              <a:latin typeface="Nunito Sans"/>
              <a:ea typeface="Nunito Sans"/>
              <a:cs typeface="Nunito Sans"/>
              <a:sym typeface="Nunito Sans"/>
            </a:endParaRPr>
          </a:p>
        </p:txBody>
      </p:sp>
      <p:sp>
        <p:nvSpPr>
          <p:cNvPr id="134" name="Google Shape;134;p12"/>
          <p:cNvSpPr txBox="1">
            <a:spLocks noGrp="1"/>
          </p:cNvSpPr>
          <p:nvPr>
            <p:ph type="subTitle" idx="3"/>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body and image - Alt 2">
  <p:cSld name="BLANK_1_1_1_1_1_1_1_1_1_1_1_1_2">
    <p:spTree>
      <p:nvGrpSpPr>
        <p:cNvPr id="1" name="Shape 135"/>
        <p:cNvGrpSpPr/>
        <p:nvPr/>
      </p:nvGrpSpPr>
      <p:grpSpPr>
        <a:xfrm>
          <a:off x="0" y="0"/>
          <a:ext cx="0" cy="0"/>
          <a:chOff x="0" y="0"/>
          <a:chExt cx="0" cy="0"/>
        </a:xfrm>
      </p:grpSpPr>
      <p:pic>
        <p:nvPicPr>
          <p:cNvPr id="136" name="Google Shape;136;p13"/>
          <p:cNvPicPr preferRelativeResize="0"/>
          <p:nvPr/>
        </p:nvPicPr>
        <p:blipFill rotWithShape="1">
          <a:blip r:embed="rId2">
            <a:alphaModFix/>
          </a:blip>
          <a:srcRect b="59421"/>
          <a:stretch/>
        </p:blipFill>
        <p:spPr>
          <a:xfrm>
            <a:off x="4246500" y="3605146"/>
            <a:ext cx="3791099" cy="1538350"/>
          </a:xfrm>
          <a:prstGeom prst="rect">
            <a:avLst/>
          </a:prstGeom>
          <a:noFill/>
          <a:ln>
            <a:noFill/>
          </a:ln>
        </p:spPr>
      </p:pic>
      <p:sp>
        <p:nvSpPr>
          <p:cNvPr id="137" name="Google Shape;137;p13"/>
          <p:cNvSpPr/>
          <p:nvPr/>
        </p:nvSpPr>
        <p:spPr>
          <a:xfrm rot="-5400000">
            <a:off x="5152931" y="-3996218"/>
            <a:ext cx="7978200" cy="7978200"/>
          </a:xfrm>
          <a:prstGeom prst="pie">
            <a:avLst>
              <a:gd name="adj1" fmla="val 10792592"/>
              <a:gd name="adj2" fmla="val 16198514"/>
            </a:avLst>
          </a:prstGeom>
          <a:gradFill>
            <a:gsLst>
              <a:gs pos="0">
                <a:schemeClr val="accent1"/>
              </a:gs>
              <a:gs pos="50000">
                <a:schemeClr val="dk2"/>
              </a:gs>
              <a:gs pos="100000">
                <a:schemeClr val="dk2"/>
              </a:gs>
            </a:gsLst>
            <a:path path="circle">
              <a:fillToRect l="100000" b="100000"/>
            </a:path>
            <a:tileRect t="-100000" r="-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Sans"/>
              <a:ea typeface="Nunito Sans"/>
              <a:cs typeface="Nunito Sans"/>
              <a:sym typeface="Nunito Sans"/>
            </a:endParaRPr>
          </a:p>
        </p:txBody>
      </p:sp>
      <p:pic>
        <p:nvPicPr>
          <p:cNvPr id="138" name="Google Shape;138;p13"/>
          <p:cNvPicPr preferRelativeResize="0"/>
          <p:nvPr/>
        </p:nvPicPr>
        <p:blipFill rotWithShape="1">
          <a:blip r:embed="rId3">
            <a:alphaModFix/>
          </a:blip>
          <a:srcRect l="150" b="34692"/>
          <a:stretch/>
        </p:blipFill>
        <p:spPr>
          <a:xfrm rot="10800000">
            <a:off x="3915350" y="-2066"/>
            <a:ext cx="3992800" cy="2611474"/>
          </a:xfrm>
          <a:prstGeom prst="rect">
            <a:avLst/>
          </a:prstGeom>
          <a:noFill/>
          <a:ln>
            <a:noFill/>
          </a:ln>
        </p:spPr>
      </p:pic>
      <p:sp>
        <p:nvSpPr>
          <p:cNvPr id="139" name="Google Shape;139;p13"/>
          <p:cNvSpPr/>
          <p:nvPr/>
        </p:nvSpPr>
        <p:spPr>
          <a:xfrm>
            <a:off x="4638645" y="1838308"/>
            <a:ext cx="4505344" cy="3305184"/>
          </a:xfrm>
          <a:custGeom>
            <a:avLst/>
            <a:gdLst/>
            <a:ahLst/>
            <a:cxnLst/>
            <a:rect l="l" t="t" r="r" b="b"/>
            <a:pathLst>
              <a:path w="140792" h="103287" extrusionOk="0">
                <a:moveTo>
                  <a:pt x="23664" y="596"/>
                </a:moveTo>
                <a:lnTo>
                  <a:pt x="24892" y="633"/>
                </a:lnTo>
                <a:lnTo>
                  <a:pt x="26120" y="670"/>
                </a:lnTo>
                <a:lnTo>
                  <a:pt x="27348" y="782"/>
                </a:lnTo>
                <a:lnTo>
                  <a:pt x="28576" y="931"/>
                </a:lnTo>
                <a:lnTo>
                  <a:pt x="29766" y="1117"/>
                </a:lnTo>
                <a:lnTo>
                  <a:pt x="30994" y="1340"/>
                </a:lnTo>
                <a:lnTo>
                  <a:pt x="32185" y="1600"/>
                </a:lnTo>
                <a:lnTo>
                  <a:pt x="33413" y="1898"/>
                </a:lnTo>
                <a:lnTo>
                  <a:pt x="34603" y="2233"/>
                </a:lnTo>
                <a:lnTo>
                  <a:pt x="35794" y="2642"/>
                </a:lnTo>
                <a:lnTo>
                  <a:pt x="36984" y="3051"/>
                </a:lnTo>
                <a:lnTo>
                  <a:pt x="38138" y="3498"/>
                </a:lnTo>
                <a:lnTo>
                  <a:pt x="39328" y="3982"/>
                </a:lnTo>
                <a:lnTo>
                  <a:pt x="40482" y="4503"/>
                </a:lnTo>
                <a:lnTo>
                  <a:pt x="41598" y="5098"/>
                </a:lnTo>
                <a:lnTo>
                  <a:pt x="42751" y="5693"/>
                </a:lnTo>
                <a:lnTo>
                  <a:pt x="43868" y="6326"/>
                </a:lnTo>
                <a:lnTo>
                  <a:pt x="44947" y="6995"/>
                </a:lnTo>
                <a:lnTo>
                  <a:pt x="46175" y="7777"/>
                </a:lnTo>
                <a:lnTo>
                  <a:pt x="47365" y="8633"/>
                </a:lnTo>
                <a:lnTo>
                  <a:pt x="48556" y="9526"/>
                </a:lnTo>
                <a:lnTo>
                  <a:pt x="49672" y="10418"/>
                </a:lnTo>
                <a:lnTo>
                  <a:pt x="50788" y="11386"/>
                </a:lnTo>
                <a:lnTo>
                  <a:pt x="51867" y="12353"/>
                </a:lnTo>
                <a:lnTo>
                  <a:pt x="52909" y="13395"/>
                </a:lnTo>
                <a:lnTo>
                  <a:pt x="53914" y="14474"/>
                </a:lnTo>
                <a:lnTo>
                  <a:pt x="54881" y="15553"/>
                </a:lnTo>
                <a:lnTo>
                  <a:pt x="55811" y="16706"/>
                </a:lnTo>
                <a:lnTo>
                  <a:pt x="56741" y="17860"/>
                </a:lnTo>
                <a:lnTo>
                  <a:pt x="57597" y="19050"/>
                </a:lnTo>
                <a:lnTo>
                  <a:pt x="58453" y="20316"/>
                </a:lnTo>
                <a:lnTo>
                  <a:pt x="59271" y="21581"/>
                </a:lnTo>
                <a:lnTo>
                  <a:pt x="60053" y="22883"/>
                </a:lnTo>
                <a:lnTo>
                  <a:pt x="60797" y="24222"/>
                </a:lnTo>
                <a:lnTo>
                  <a:pt x="62360" y="27310"/>
                </a:lnTo>
                <a:lnTo>
                  <a:pt x="63848" y="30324"/>
                </a:lnTo>
                <a:lnTo>
                  <a:pt x="65187" y="33264"/>
                </a:lnTo>
                <a:lnTo>
                  <a:pt x="65820" y="34752"/>
                </a:lnTo>
                <a:lnTo>
                  <a:pt x="66415" y="36166"/>
                </a:lnTo>
                <a:lnTo>
                  <a:pt x="66973" y="37617"/>
                </a:lnTo>
                <a:lnTo>
                  <a:pt x="67531" y="39031"/>
                </a:lnTo>
                <a:lnTo>
                  <a:pt x="68015" y="40444"/>
                </a:lnTo>
                <a:lnTo>
                  <a:pt x="68499" y="41821"/>
                </a:lnTo>
                <a:lnTo>
                  <a:pt x="68945" y="43198"/>
                </a:lnTo>
                <a:lnTo>
                  <a:pt x="69392" y="44574"/>
                </a:lnTo>
                <a:lnTo>
                  <a:pt x="69764" y="45951"/>
                </a:lnTo>
                <a:lnTo>
                  <a:pt x="70136" y="47291"/>
                </a:lnTo>
                <a:lnTo>
                  <a:pt x="70471" y="48630"/>
                </a:lnTo>
                <a:lnTo>
                  <a:pt x="70768" y="49969"/>
                </a:lnTo>
                <a:lnTo>
                  <a:pt x="71029" y="51309"/>
                </a:lnTo>
                <a:lnTo>
                  <a:pt x="71252" y="52611"/>
                </a:lnTo>
                <a:lnTo>
                  <a:pt x="71475" y="53913"/>
                </a:lnTo>
                <a:lnTo>
                  <a:pt x="71661" y="55216"/>
                </a:lnTo>
                <a:lnTo>
                  <a:pt x="71810" y="56518"/>
                </a:lnTo>
                <a:lnTo>
                  <a:pt x="71959" y="57783"/>
                </a:lnTo>
                <a:lnTo>
                  <a:pt x="72033" y="59048"/>
                </a:lnTo>
                <a:lnTo>
                  <a:pt x="72108" y="60350"/>
                </a:lnTo>
                <a:lnTo>
                  <a:pt x="72145" y="61578"/>
                </a:lnTo>
                <a:lnTo>
                  <a:pt x="72182" y="62843"/>
                </a:lnTo>
                <a:lnTo>
                  <a:pt x="72145" y="64108"/>
                </a:lnTo>
                <a:lnTo>
                  <a:pt x="72108" y="65336"/>
                </a:lnTo>
                <a:lnTo>
                  <a:pt x="72033" y="66601"/>
                </a:lnTo>
                <a:lnTo>
                  <a:pt x="71922" y="67829"/>
                </a:lnTo>
                <a:lnTo>
                  <a:pt x="71810" y="69057"/>
                </a:lnTo>
                <a:lnTo>
                  <a:pt x="71661" y="70284"/>
                </a:lnTo>
                <a:lnTo>
                  <a:pt x="71475" y="71512"/>
                </a:lnTo>
                <a:lnTo>
                  <a:pt x="71252" y="72703"/>
                </a:lnTo>
                <a:lnTo>
                  <a:pt x="71029" y="73931"/>
                </a:lnTo>
                <a:lnTo>
                  <a:pt x="70768" y="75121"/>
                </a:lnTo>
                <a:lnTo>
                  <a:pt x="70471" y="76349"/>
                </a:lnTo>
                <a:lnTo>
                  <a:pt x="70136" y="77540"/>
                </a:lnTo>
                <a:lnTo>
                  <a:pt x="67420" y="77205"/>
                </a:lnTo>
                <a:lnTo>
                  <a:pt x="64666" y="76758"/>
                </a:lnTo>
                <a:lnTo>
                  <a:pt x="62285" y="76312"/>
                </a:lnTo>
                <a:lnTo>
                  <a:pt x="59867" y="75828"/>
                </a:lnTo>
                <a:lnTo>
                  <a:pt x="57448" y="75307"/>
                </a:lnTo>
                <a:lnTo>
                  <a:pt x="54993" y="74675"/>
                </a:lnTo>
                <a:lnTo>
                  <a:pt x="52537" y="74042"/>
                </a:lnTo>
                <a:lnTo>
                  <a:pt x="50118" y="73335"/>
                </a:lnTo>
                <a:lnTo>
                  <a:pt x="47663" y="72591"/>
                </a:lnTo>
                <a:lnTo>
                  <a:pt x="45244" y="71810"/>
                </a:lnTo>
                <a:lnTo>
                  <a:pt x="42826" y="70954"/>
                </a:lnTo>
                <a:lnTo>
                  <a:pt x="40445" y="70098"/>
                </a:lnTo>
                <a:lnTo>
                  <a:pt x="38063" y="69168"/>
                </a:lnTo>
                <a:lnTo>
                  <a:pt x="35719" y="68201"/>
                </a:lnTo>
                <a:lnTo>
                  <a:pt x="33413" y="67196"/>
                </a:lnTo>
                <a:lnTo>
                  <a:pt x="31180" y="66154"/>
                </a:lnTo>
                <a:lnTo>
                  <a:pt x="28948" y="65113"/>
                </a:lnTo>
                <a:lnTo>
                  <a:pt x="26790" y="63996"/>
                </a:lnTo>
                <a:lnTo>
                  <a:pt x="25450" y="63290"/>
                </a:lnTo>
                <a:lnTo>
                  <a:pt x="24185" y="62545"/>
                </a:lnTo>
                <a:lnTo>
                  <a:pt x="22920" y="61801"/>
                </a:lnTo>
                <a:lnTo>
                  <a:pt x="21692" y="61020"/>
                </a:lnTo>
                <a:lnTo>
                  <a:pt x="20464" y="60201"/>
                </a:lnTo>
                <a:lnTo>
                  <a:pt x="19311" y="59383"/>
                </a:lnTo>
                <a:lnTo>
                  <a:pt x="18158" y="58564"/>
                </a:lnTo>
                <a:lnTo>
                  <a:pt x="17079" y="57709"/>
                </a:lnTo>
                <a:lnTo>
                  <a:pt x="16000" y="56816"/>
                </a:lnTo>
                <a:lnTo>
                  <a:pt x="14958" y="55923"/>
                </a:lnTo>
                <a:lnTo>
                  <a:pt x="13953" y="54992"/>
                </a:lnTo>
                <a:lnTo>
                  <a:pt x="12986" y="54062"/>
                </a:lnTo>
                <a:lnTo>
                  <a:pt x="12056" y="53095"/>
                </a:lnTo>
                <a:lnTo>
                  <a:pt x="11126" y="52127"/>
                </a:lnTo>
                <a:lnTo>
                  <a:pt x="10270" y="51123"/>
                </a:lnTo>
                <a:lnTo>
                  <a:pt x="9451" y="50118"/>
                </a:lnTo>
                <a:lnTo>
                  <a:pt x="8707" y="49188"/>
                </a:lnTo>
                <a:lnTo>
                  <a:pt x="8037" y="48258"/>
                </a:lnTo>
                <a:lnTo>
                  <a:pt x="7368" y="47328"/>
                </a:lnTo>
                <a:lnTo>
                  <a:pt x="6772" y="46360"/>
                </a:lnTo>
                <a:lnTo>
                  <a:pt x="6177" y="45430"/>
                </a:lnTo>
                <a:lnTo>
                  <a:pt x="5582" y="44426"/>
                </a:lnTo>
                <a:lnTo>
                  <a:pt x="5061" y="43458"/>
                </a:lnTo>
                <a:lnTo>
                  <a:pt x="4540" y="42454"/>
                </a:lnTo>
                <a:lnTo>
                  <a:pt x="4056" y="41449"/>
                </a:lnTo>
                <a:lnTo>
                  <a:pt x="3610" y="40444"/>
                </a:lnTo>
                <a:lnTo>
                  <a:pt x="3200" y="39403"/>
                </a:lnTo>
                <a:lnTo>
                  <a:pt x="2828" y="38361"/>
                </a:lnTo>
                <a:lnTo>
                  <a:pt x="2456" y="37319"/>
                </a:lnTo>
                <a:lnTo>
                  <a:pt x="2121" y="36277"/>
                </a:lnTo>
                <a:lnTo>
                  <a:pt x="1824" y="35198"/>
                </a:lnTo>
                <a:lnTo>
                  <a:pt x="1563" y="34119"/>
                </a:lnTo>
                <a:lnTo>
                  <a:pt x="1377" y="33264"/>
                </a:lnTo>
                <a:lnTo>
                  <a:pt x="1191" y="32371"/>
                </a:lnTo>
                <a:lnTo>
                  <a:pt x="894" y="30585"/>
                </a:lnTo>
                <a:lnTo>
                  <a:pt x="708" y="28799"/>
                </a:lnTo>
                <a:lnTo>
                  <a:pt x="596" y="27013"/>
                </a:lnTo>
                <a:lnTo>
                  <a:pt x="596" y="25227"/>
                </a:lnTo>
                <a:lnTo>
                  <a:pt x="670" y="23478"/>
                </a:lnTo>
                <a:lnTo>
                  <a:pt x="819" y="21767"/>
                </a:lnTo>
                <a:lnTo>
                  <a:pt x="1042" y="20055"/>
                </a:lnTo>
                <a:lnTo>
                  <a:pt x="1377" y="18381"/>
                </a:lnTo>
                <a:lnTo>
                  <a:pt x="1749" y="16744"/>
                </a:lnTo>
                <a:lnTo>
                  <a:pt x="2010" y="15925"/>
                </a:lnTo>
                <a:lnTo>
                  <a:pt x="2233" y="15144"/>
                </a:lnTo>
                <a:lnTo>
                  <a:pt x="2531" y="14362"/>
                </a:lnTo>
                <a:lnTo>
                  <a:pt x="2791" y="13581"/>
                </a:lnTo>
                <a:lnTo>
                  <a:pt x="3126" y="12837"/>
                </a:lnTo>
                <a:lnTo>
                  <a:pt x="3424" y="12130"/>
                </a:lnTo>
                <a:lnTo>
                  <a:pt x="3796" y="11386"/>
                </a:lnTo>
                <a:lnTo>
                  <a:pt x="4168" y="10679"/>
                </a:lnTo>
                <a:lnTo>
                  <a:pt x="4540" y="10009"/>
                </a:lnTo>
                <a:lnTo>
                  <a:pt x="4949" y="9339"/>
                </a:lnTo>
                <a:lnTo>
                  <a:pt x="5358" y="8670"/>
                </a:lnTo>
                <a:lnTo>
                  <a:pt x="5805" y="8037"/>
                </a:lnTo>
                <a:lnTo>
                  <a:pt x="6512" y="7181"/>
                </a:lnTo>
                <a:lnTo>
                  <a:pt x="7256" y="6363"/>
                </a:lnTo>
                <a:lnTo>
                  <a:pt x="8075" y="5582"/>
                </a:lnTo>
                <a:lnTo>
                  <a:pt x="8967" y="4875"/>
                </a:lnTo>
                <a:lnTo>
                  <a:pt x="9898" y="4205"/>
                </a:lnTo>
                <a:lnTo>
                  <a:pt x="10902" y="3610"/>
                </a:lnTo>
                <a:lnTo>
                  <a:pt x="11981" y="3051"/>
                </a:lnTo>
                <a:lnTo>
                  <a:pt x="13097" y="2531"/>
                </a:lnTo>
                <a:lnTo>
                  <a:pt x="14251" y="2084"/>
                </a:lnTo>
                <a:lnTo>
                  <a:pt x="15479" y="1712"/>
                </a:lnTo>
                <a:lnTo>
                  <a:pt x="16744" y="1377"/>
                </a:lnTo>
                <a:lnTo>
                  <a:pt x="18046" y="1080"/>
                </a:lnTo>
                <a:lnTo>
                  <a:pt x="19423" y="893"/>
                </a:lnTo>
                <a:lnTo>
                  <a:pt x="20799" y="707"/>
                </a:lnTo>
                <a:lnTo>
                  <a:pt x="22213" y="633"/>
                </a:lnTo>
                <a:lnTo>
                  <a:pt x="23664" y="596"/>
                </a:lnTo>
                <a:close/>
                <a:moveTo>
                  <a:pt x="22809" y="1"/>
                </a:moveTo>
                <a:lnTo>
                  <a:pt x="21209" y="112"/>
                </a:lnTo>
                <a:lnTo>
                  <a:pt x="19609" y="261"/>
                </a:lnTo>
                <a:lnTo>
                  <a:pt x="18083" y="484"/>
                </a:lnTo>
                <a:lnTo>
                  <a:pt x="16595" y="782"/>
                </a:lnTo>
                <a:lnTo>
                  <a:pt x="15181" y="1191"/>
                </a:lnTo>
                <a:lnTo>
                  <a:pt x="13804" y="1638"/>
                </a:lnTo>
                <a:lnTo>
                  <a:pt x="12502" y="2159"/>
                </a:lnTo>
                <a:lnTo>
                  <a:pt x="11870" y="2456"/>
                </a:lnTo>
                <a:lnTo>
                  <a:pt x="11237" y="2754"/>
                </a:lnTo>
                <a:lnTo>
                  <a:pt x="10642" y="3089"/>
                </a:lnTo>
                <a:lnTo>
                  <a:pt x="10084" y="3424"/>
                </a:lnTo>
                <a:lnTo>
                  <a:pt x="9488" y="3758"/>
                </a:lnTo>
                <a:lnTo>
                  <a:pt x="8967" y="4130"/>
                </a:lnTo>
                <a:lnTo>
                  <a:pt x="8447" y="4540"/>
                </a:lnTo>
                <a:lnTo>
                  <a:pt x="7926" y="4949"/>
                </a:lnTo>
                <a:lnTo>
                  <a:pt x="7442" y="5358"/>
                </a:lnTo>
                <a:lnTo>
                  <a:pt x="6996" y="5805"/>
                </a:lnTo>
                <a:lnTo>
                  <a:pt x="6549" y="6251"/>
                </a:lnTo>
                <a:lnTo>
                  <a:pt x="6103" y="6698"/>
                </a:lnTo>
                <a:lnTo>
                  <a:pt x="5730" y="7181"/>
                </a:lnTo>
                <a:lnTo>
                  <a:pt x="5321" y="7702"/>
                </a:lnTo>
                <a:lnTo>
                  <a:pt x="4912" y="8298"/>
                </a:lnTo>
                <a:lnTo>
                  <a:pt x="4503" y="8930"/>
                </a:lnTo>
                <a:lnTo>
                  <a:pt x="4093" y="9600"/>
                </a:lnTo>
                <a:lnTo>
                  <a:pt x="3721" y="10270"/>
                </a:lnTo>
                <a:lnTo>
                  <a:pt x="3349" y="10939"/>
                </a:lnTo>
                <a:lnTo>
                  <a:pt x="2977" y="11646"/>
                </a:lnTo>
                <a:lnTo>
                  <a:pt x="2680" y="12390"/>
                </a:lnTo>
                <a:lnTo>
                  <a:pt x="2345" y="13135"/>
                </a:lnTo>
                <a:lnTo>
                  <a:pt x="1787" y="14623"/>
                </a:lnTo>
                <a:lnTo>
                  <a:pt x="1303" y="16223"/>
                </a:lnTo>
                <a:lnTo>
                  <a:pt x="856" y="17823"/>
                </a:lnTo>
                <a:lnTo>
                  <a:pt x="522" y="19497"/>
                </a:lnTo>
                <a:lnTo>
                  <a:pt x="373" y="20390"/>
                </a:lnTo>
                <a:lnTo>
                  <a:pt x="261" y="21283"/>
                </a:lnTo>
                <a:lnTo>
                  <a:pt x="149" y="22213"/>
                </a:lnTo>
                <a:lnTo>
                  <a:pt x="75" y="23106"/>
                </a:lnTo>
                <a:lnTo>
                  <a:pt x="38" y="24036"/>
                </a:lnTo>
                <a:lnTo>
                  <a:pt x="1" y="24966"/>
                </a:lnTo>
                <a:lnTo>
                  <a:pt x="1" y="25897"/>
                </a:lnTo>
                <a:lnTo>
                  <a:pt x="1" y="26827"/>
                </a:lnTo>
                <a:lnTo>
                  <a:pt x="38" y="27757"/>
                </a:lnTo>
                <a:lnTo>
                  <a:pt x="112" y="28687"/>
                </a:lnTo>
                <a:lnTo>
                  <a:pt x="187" y="29617"/>
                </a:lnTo>
                <a:lnTo>
                  <a:pt x="298" y="30547"/>
                </a:lnTo>
                <a:lnTo>
                  <a:pt x="447" y="31478"/>
                </a:lnTo>
                <a:lnTo>
                  <a:pt x="596" y="32408"/>
                </a:lnTo>
                <a:lnTo>
                  <a:pt x="782" y="33338"/>
                </a:lnTo>
                <a:lnTo>
                  <a:pt x="968" y="34268"/>
                </a:lnTo>
                <a:lnTo>
                  <a:pt x="1266" y="35347"/>
                </a:lnTo>
                <a:lnTo>
                  <a:pt x="1563" y="36426"/>
                </a:lnTo>
                <a:lnTo>
                  <a:pt x="1898" y="37505"/>
                </a:lnTo>
                <a:lnTo>
                  <a:pt x="2270" y="38584"/>
                </a:lnTo>
                <a:lnTo>
                  <a:pt x="2642" y="39626"/>
                </a:lnTo>
                <a:lnTo>
                  <a:pt x="3089" y="40668"/>
                </a:lnTo>
                <a:lnTo>
                  <a:pt x="3535" y="41710"/>
                </a:lnTo>
                <a:lnTo>
                  <a:pt x="4019" y="42714"/>
                </a:lnTo>
                <a:lnTo>
                  <a:pt x="4540" y="43719"/>
                </a:lnTo>
                <a:lnTo>
                  <a:pt x="5061" y="44723"/>
                </a:lnTo>
                <a:lnTo>
                  <a:pt x="5656" y="45728"/>
                </a:lnTo>
                <a:lnTo>
                  <a:pt x="6251" y="46695"/>
                </a:lnTo>
                <a:lnTo>
                  <a:pt x="6884" y="47663"/>
                </a:lnTo>
                <a:lnTo>
                  <a:pt x="7554" y="48630"/>
                </a:lnTo>
                <a:lnTo>
                  <a:pt x="8261" y="49560"/>
                </a:lnTo>
                <a:lnTo>
                  <a:pt x="8967" y="50490"/>
                </a:lnTo>
                <a:lnTo>
                  <a:pt x="9823" y="51495"/>
                </a:lnTo>
                <a:lnTo>
                  <a:pt x="10679" y="52537"/>
                </a:lnTo>
                <a:lnTo>
                  <a:pt x="11609" y="53504"/>
                </a:lnTo>
                <a:lnTo>
                  <a:pt x="12577" y="54471"/>
                </a:lnTo>
                <a:lnTo>
                  <a:pt x="13544" y="55439"/>
                </a:lnTo>
                <a:lnTo>
                  <a:pt x="14549" y="56369"/>
                </a:lnTo>
                <a:lnTo>
                  <a:pt x="15628" y="57262"/>
                </a:lnTo>
                <a:lnTo>
                  <a:pt x="16707" y="58155"/>
                </a:lnTo>
                <a:lnTo>
                  <a:pt x="17823" y="59048"/>
                </a:lnTo>
                <a:lnTo>
                  <a:pt x="18939" y="59867"/>
                </a:lnTo>
                <a:lnTo>
                  <a:pt x="20130" y="60722"/>
                </a:lnTo>
                <a:lnTo>
                  <a:pt x="21357" y="61504"/>
                </a:lnTo>
                <a:lnTo>
                  <a:pt x="22585" y="62285"/>
                </a:lnTo>
                <a:lnTo>
                  <a:pt x="23888" y="63066"/>
                </a:lnTo>
                <a:lnTo>
                  <a:pt x="25190" y="63810"/>
                </a:lnTo>
                <a:lnTo>
                  <a:pt x="26529" y="64517"/>
                </a:lnTo>
                <a:lnTo>
                  <a:pt x="28687" y="65634"/>
                </a:lnTo>
                <a:lnTo>
                  <a:pt x="30920" y="66713"/>
                </a:lnTo>
                <a:lnTo>
                  <a:pt x="33189" y="67754"/>
                </a:lnTo>
                <a:lnTo>
                  <a:pt x="35496" y="68759"/>
                </a:lnTo>
                <a:lnTo>
                  <a:pt x="37840" y="69726"/>
                </a:lnTo>
                <a:lnTo>
                  <a:pt x="40221" y="70619"/>
                </a:lnTo>
                <a:lnTo>
                  <a:pt x="42640" y="71512"/>
                </a:lnTo>
                <a:lnTo>
                  <a:pt x="45058" y="72368"/>
                </a:lnTo>
                <a:lnTo>
                  <a:pt x="47477" y="73149"/>
                </a:lnTo>
                <a:lnTo>
                  <a:pt x="49932" y="73931"/>
                </a:lnTo>
                <a:lnTo>
                  <a:pt x="52388" y="74600"/>
                </a:lnTo>
                <a:lnTo>
                  <a:pt x="54844" y="75270"/>
                </a:lnTo>
                <a:lnTo>
                  <a:pt x="57299" y="75865"/>
                </a:lnTo>
                <a:lnTo>
                  <a:pt x="59755" y="76424"/>
                </a:lnTo>
                <a:lnTo>
                  <a:pt x="62174" y="76907"/>
                </a:lnTo>
                <a:lnTo>
                  <a:pt x="64592" y="77354"/>
                </a:lnTo>
                <a:lnTo>
                  <a:pt x="67271" y="77763"/>
                </a:lnTo>
                <a:lnTo>
                  <a:pt x="69950" y="78135"/>
                </a:lnTo>
                <a:lnTo>
                  <a:pt x="69429" y="79884"/>
                </a:lnTo>
                <a:lnTo>
                  <a:pt x="68796" y="81633"/>
                </a:lnTo>
                <a:lnTo>
                  <a:pt x="68127" y="83344"/>
                </a:lnTo>
                <a:lnTo>
                  <a:pt x="67420" y="85093"/>
                </a:lnTo>
                <a:lnTo>
                  <a:pt x="66638" y="86804"/>
                </a:lnTo>
                <a:lnTo>
                  <a:pt x="65783" y="88516"/>
                </a:lnTo>
                <a:lnTo>
                  <a:pt x="64890" y="90227"/>
                </a:lnTo>
                <a:lnTo>
                  <a:pt x="63922" y="91902"/>
                </a:lnTo>
                <a:lnTo>
                  <a:pt x="63029" y="93316"/>
                </a:lnTo>
                <a:lnTo>
                  <a:pt x="62099" y="94767"/>
                </a:lnTo>
                <a:lnTo>
                  <a:pt x="61169" y="96180"/>
                </a:lnTo>
                <a:lnTo>
                  <a:pt x="60127" y="97632"/>
                </a:lnTo>
                <a:lnTo>
                  <a:pt x="59085" y="99045"/>
                </a:lnTo>
                <a:lnTo>
                  <a:pt x="57969" y="100459"/>
                </a:lnTo>
                <a:lnTo>
                  <a:pt x="56853" y="101873"/>
                </a:lnTo>
                <a:lnTo>
                  <a:pt x="55662" y="103287"/>
                </a:lnTo>
                <a:lnTo>
                  <a:pt x="56444" y="103287"/>
                </a:lnTo>
                <a:lnTo>
                  <a:pt x="57597" y="101910"/>
                </a:lnTo>
                <a:lnTo>
                  <a:pt x="58676" y="100534"/>
                </a:lnTo>
                <a:lnTo>
                  <a:pt x="59755" y="99157"/>
                </a:lnTo>
                <a:lnTo>
                  <a:pt x="60760" y="97780"/>
                </a:lnTo>
                <a:lnTo>
                  <a:pt x="61764" y="96367"/>
                </a:lnTo>
                <a:lnTo>
                  <a:pt x="62694" y="94990"/>
                </a:lnTo>
                <a:lnTo>
                  <a:pt x="63587" y="93576"/>
                </a:lnTo>
                <a:lnTo>
                  <a:pt x="64406" y="92199"/>
                </a:lnTo>
                <a:lnTo>
                  <a:pt x="65411" y="90488"/>
                </a:lnTo>
                <a:lnTo>
                  <a:pt x="66304" y="88776"/>
                </a:lnTo>
                <a:lnTo>
                  <a:pt x="67197" y="87028"/>
                </a:lnTo>
                <a:lnTo>
                  <a:pt x="67978" y="85279"/>
                </a:lnTo>
                <a:lnTo>
                  <a:pt x="68722" y="83530"/>
                </a:lnTo>
                <a:lnTo>
                  <a:pt x="69392" y="81744"/>
                </a:lnTo>
                <a:lnTo>
                  <a:pt x="69987" y="79995"/>
                </a:lnTo>
                <a:lnTo>
                  <a:pt x="70545" y="78210"/>
                </a:lnTo>
                <a:lnTo>
                  <a:pt x="72703" y="78433"/>
                </a:lnTo>
                <a:lnTo>
                  <a:pt x="74861" y="78582"/>
                </a:lnTo>
                <a:lnTo>
                  <a:pt x="76945" y="78730"/>
                </a:lnTo>
                <a:lnTo>
                  <a:pt x="79028" y="78805"/>
                </a:lnTo>
                <a:lnTo>
                  <a:pt x="81112" y="78842"/>
                </a:lnTo>
                <a:lnTo>
                  <a:pt x="83158" y="78805"/>
                </a:lnTo>
                <a:lnTo>
                  <a:pt x="85167" y="78768"/>
                </a:lnTo>
                <a:lnTo>
                  <a:pt x="87139" y="78656"/>
                </a:lnTo>
                <a:lnTo>
                  <a:pt x="88628" y="78507"/>
                </a:lnTo>
                <a:lnTo>
                  <a:pt x="90116" y="78396"/>
                </a:lnTo>
                <a:lnTo>
                  <a:pt x="91567" y="78210"/>
                </a:lnTo>
                <a:lnTo>
                  <a:pt x="93018" y="78023"/>
                </a:lnTo>
                <a:lnTo>
                  <a:pt x="94469" y="77763"/>
                </a:lnTo>
                <a:lnTo>
                  <a:pt x="95883" y="77540"/>
                </a:lnTo>
                <a:lnTo>
                  <a:pt x="97260" y="77242"/>
                </a:lnTo>
                <a:lnTo>
                  <a:pt x="98674" y="76944"/>
                </a:lnTo>
                <a:lnTo>
                  <a:pt x="100013" y="76610"/>
                </a:lnTo>
                <a:lnTo>
                  <a:pt x="101353" y="76238"/>
                </a:lnTo>
                <a:lnTo>
                  <a:pt x="102692" y="75828"/>
                </a:lnTo>
                <a:lnTo>
                  <a:pt x="103994" y="75419"/>
                </a:lnTo>
                <a:lnTo>
                  <a:pt x="105297" y="74973"/>
                </a:lnTo>
                <a:lnTo>
                  <a:pt x="106562" y="74489"/>
                </a:lnTo>
                <a:lnTo>
                  <a:pt x="107827" y="74005"/>
                </a:lnTo>
                <a:lnTo>
                  <a:pt x="109054" y="73484"/>
                </a:lnTo>
                <a:lnTo>
                  <a:pt x="110431" y="72852"/>
                </a:lnTo>
                <a:lnTo>
                  <a:pt x="111771" y="72182"/>
                </a:lnTo>
                <a:lnTo>
                  <a:pt x="113073" y="71512"/>
                </a:lnTo>
                <a:lnTo>
                  <a:pt x="114375" y="70805"/>
                </a:lnTo>
                <a:lnTo>
                  <a:pt x="115640" y="70024"/>
                </a:lnTo>
                <a:lnTo>
                  <a:pt x="116868" y="69243"/>
                </a:lnTo>
                <a:lnTo>
                  <a:pt x="118096" y="68424"/>
                </a:lnTo>
                <a:lnTo>
                  <a:pt x="119286" y="67568"/>
                </a:lnTo>
                <a:lnTo>
                  <a:pt x="120477" y="66713"/>
                </a:lnTo>
                <a:lnTo>
                  <a:pt x="121630" y="65782"/>
                </a:lnTo>
                <a:lnTo>
                  <a:pt x="122747" y="64815"/>
                </a:lnTo>
                <a:lnTo>
                  <a:pt x="123863" y="63848"/>
                </a:lnTo>
                <a:lnTo>
                  <a:pt x="124905" y="62843"/>
                </a:lnTo>
                <a:lnTo>
                  <a:pt x="125984" y="61801"/>
                </a:lnTo>
                <a:lnTo>
                  <a:pt x="126988" y="60685"/>
                </a:lnTo>
                <a:lnTo>
                  <a:pt x="127993" y="59606"/>
                </a:lnTo>
                <a:lnTo>
                  <a:pt x="128997" y="58453"/>
                </a:lnTo>
                <a:lnTo>
                  <a:pt x="129928" y="57262"/>
                </a:lnTo>
                <a:lnTo>
                  <a:pt x="130895" y="56071"/>
                </a:lnTo>
                <a:lnTo>
                  <a:pt x="131788" y="54806"/>
                </a:lnTo>
                <a:lnTo>
                  <a:pt x="132681" y="53541"/>
                </a:lnTo>
                <a:lnTo>
                  <a:pt x="133537" y="52239"/>
                </a:lnTo>
                <a:lnTo>
                  <a:pt x="134355" y="50900"/>
                </a:lnTo>
                <a:lnTo>
                  <a:pt x="135174" y="49523"/>
                </a:lnTo>
                <a:lnTo>
                  <a:pt x="135955" y="48109"/>
                </a:lnTo>
                <a:lnTo>
                  <a:pt x="136736" y="46695"/>
                </a:lnTo>
                <a:lnTo>
                  <a:pt x="137481" y="45207"/>
                </a:lnTo>
                <a:lnTo>
                  <a:pt x="138188" y="43719"/>
                </a:lnTo>
                <a:lnTo>
                  <a:pt x="138857" y="42193"/>
                </a:lnTo>
                <a:lnTo>
                  <a:pt x="139527" y="40631"/>
                </a:lnTo>
                <a:lnTo>
                  <a:pt x="140159" y="39031"/>
                </a:lnTo>
                <a:lnTo>
                  <a:pt x="140792" y="37431"/>
                </a:lnTo>
                <a:lnTo>
                  <a:pt x="140792" y="35645"/>
                </a:lnTo>
                <a:lnTo>
                  <a:pt x="140197" y="37319"/>
                </a:lnTo>
                <a:lnTo>
                  <a:pt x="139564" y="38993"/>
                </a:lnTo>
                <a:lnTo>
                  <a:pt x="138894" y="40631"/>
                </a:lnTo>
                <a:lnTo>
                  <a:pt x="138225" y="42193"/>
                </a:lnTo>
                <a:lnTo>
                  <a:pt x="137518" y="43756"/>
                </a:lnTo>
                <a:lnTo>
                  <a:pt x="136774" y="45281"/>
                </a:lnTo>
                <a:lnTo>
                  <a:pt x="136030" y="46770"/>
                </a:lnTo>
                <a:lnTo>
                  <a:pt x="135248" y="48221"/>
                </a:lnTo>
                <a:lnTo>
                  <a:pt x="134430" y="49635"/>
                </a:lnTo>
                <a:lnTo>
                  <a:pt x="133574" y="51048"/>
                </a:lnTo>
                <a:lnTo>
                  <a:pt x="132718" y="52388"/>
                </a:lnTo>
                <a:lnTo>
                  <a:pt x="131825" y="53690"/>
                </a:lnTo>
                <a:lnTo>
                  <a:pt x="130932" y="54992"/>
                </a:lnTo>
                <a:lnTo>
                  <a:pt x="130002" y="56257"/>
                </a:lnTo>
                <a:lnTo>
                  <a:pt x="129035" y="57448"/>
                </a:lnTo>
                <a:lnTo>
                  <a:pt x="128030" y="58639"/>
                </a:lnTo>
                <a:lnTo>
                  <a:pt x="127025" y="59792"/>
                </a:lnTo>
                <a:lnTo>
                  <a:pt x="125984" y="60908"/>
                </a:lnTo>
                <a:lnTo>
                  <a:pt x="124905" y="61987"/>
                </a:lnTo>
                <a:lnTo>
                  <a:pt x="123826" y="63029"/>
                </a:lnTo>
                <a:lnTo>
                  <a:pt x="122709" y="64071"/>
                </a:lnTo>
                <a:lnTo>
                  <a:pt x="121593" y="65038"/>
                </a:lnTo>
                <a:lnTo>
                  <a:pt x="120403" y="65968"/>
                </a:lnTo>
                <a:lnTo>
                  <a:pt x="119212" y="66899"/>
                </a:lnTo>
                <a:lnTo>
                  <a:pt x="118021" y="67754"/>
                </a:lnTo>
                <a:lnTo>
                  <a:pt x="116793" y="68610"/>
                </a:lnTo>
                <a:lnTo>
                  <a:pt x="115528" y="69429"/>
                </a:lnTo>
                <a:lnTo>
                  <a:pt x="114226" y="70173"/>
                </a:lnTo>
                <a:lnTo>
                  <a:pt x="112924" y="70917"/>
                </a:lnTo>
                <a:lnTo>
                  <a:pt x="111584" y="71624"/>
                </a:lnTo>
                <a:lnTo>
                  <a:pt x="110208" y="72294"/>
                </a:lnTo>
                <a:lnTo>
                  <a:pt x="108831" y="72926"/>
                </a:lnTo>
                <a:lnTo>
                  <a:pt x="107603" y="73447"/>
                </a:lnTo>
                <a:lnTo>
                  <a:pt x="106376" y="73931"/>
                </a:lnTo>
                <a:lnTo>
                  <a:pt x="105110" y="74414"/>
                </a:lnTo>
                <a:lnTo>
                  <a:pt x="103808" y="74861"/>
                </a:lnTo>
                <a:lnTo>
                  <a:pt x="102506" y="75270"/>
                </a:lnTo>
                <a:lnTo>
                  <a:pt x="101204" y="75642"/>
                </a:lnTo>
                <a:lnTo>
                  <a:pt x="99864" y="76014"/>
                </a:lnTo>
                <a:lnTo>
                  <a:pt x="98525" y="76349"/>
                </a:lnTo>
                <a:lnTo>
                  <a:pt x="97148" y="76647"/>
                </a:lnTo>
                <a:lnTo>
                  <a:pt x="95772" y="76944"/>
                </a:lnTo>
                <a:lnTo>
                  <a:pt x="94358" y="77205"/>
                </a:lnTo>
                <a:lnTo>
                  <a:pt x="92944" y="77428"/>
                </a:lnTo>
                <a:lnTo>
                  <a:pt x="91493" y="77614"/>
                </a:lnTo>
                <a:lnTo>
                  <a:pt x="90042" y="77800"/>
                </a:lnTo>
                <a:lnTo>
                  <a:pt x="88591" y="77949"/>
                </a:lnTo>
                <a:lnTo>
                  <a:pt x="87102" y="78061"/>
                </a:lnTo>
                <a:lnTo>
                  <a:pt x="85130" y="78172"/>
                </a:lnTo>
                <a:lnTo>
                  <a:pt x="83158" y="78210"/>
                </a:lnTo>
                <a:lnTo>
                  <a:pt x="81149" y="78247"/>
                </a:lnTo>
                <a:lnTo>
                  <a:pt x="79103" y="78210"/>
                </a:lnTo>
                <a:lnTo>
                  <a:pt x="77056" y="78135"/>
                </a:lnTo>
                <a:lnTo>
                  <a:pt x="74973" y="77986"/>
                </a:lnTo>
                <a:lnTo>
                  <a:pt x="72852" y="77837"/>
                </a:lnTo>
                <a:lnTo>
                  <a:pt x="70731" y="77614"/>
                </a:lnTo>
                <a:lnTo>
                  <a:pt x="71066" y="76424"/>
                </a:lnTo>
                <a:lnTo>
                  <a:pt x="71364" y="75196"/>
                </a:lnTo>
                <a:lnTo>
                  <a:pt x="71624" y="74005"/>
                </a:lnTo>
                <a:lnTo>
                  <a:pt x="71847" y="72777"/>
                </a:lnTo>
                <a:lnTo>
                  <a:pt x="72071" y="71549"/>
                </a:lnTo>
                <a:lnTo>
                  <a:pt x="72257" y="70322"/>
                </a:lnTo>
                <a:lnTo>
                  <a:pt x="72405" y="69131"/>
                </a:lnTo>
                <a:lnTo>
                  <a:pt x="72517" y="67903"/>
                </a:lnTo>
                <a:lnTo>
                  <a:pt x="72629" y="66489"/>
                </a:lnTo>
                <a:lnTo>
                  <a:pt x="72703" y="65113"/>
                </a:lnTo>
                <a:lnTo>
                  <a:pt x="72778" y="63736"/>
                </a:lnTo>
                <a:lnTo>
                  <a:pt x="72778" y="62322"/>
                </a:lnTo>
                <a:lnTo>
                  <a:pt x="72740" y="60946"/>
                </a:lnTo>
                <a:lnTo>
                  <a:pt x="72666" y="59532"/>
                </a:lnTo>
                <a:lnTo>
                  <a:pt x="72592" y="58118"/>
                </a:lnTo>
                <a:lnTo>
                  <a:pt x="72443" y="56704"/>
                </a:lnTo>
                <a:lnTo>
                  <a:pt x="72294" y="55253"/>
                </a:lnTo>
                <a:lnTo>
                  <a:pt x="72071" y="53839"/>
                </a:lnTo>
                <a:lnTo>
                  <a:pt x="71847" y="52388"/>
                </a:lnTo>
                <a:lnTo>
                  <a:pt x="71587" y="50937"/>
                </a:lnTo>
                <a:lnTo>
                  <a:pt x="71252" y="49486"/>
                </a:lnTo>
                <a:lnTo>
                  <a:pt x="70917" y="47997"/>
                </a:lnTo>
                <a:lnTo>
                  <a:pt x="70545" y="46509"/>
                </a:lnTo>
                <a:lnTo>
                  <a:pt x="70136" y="45021"/>
                </a:lnTo>
                <a:lnTo>
                  <a:pt x="69392" y="42565"/>
                </a:lnTo>
                <a:lnTo>
                  <a:pt x="68536" y="40035"/>
                </a:lnTo>
                <a:lnTo>
                  <a:pt x="67606" y="37505"/>
                </a:lnTo>
                <a:lnTo>
                  <a:pt x="66564" y="34901"/>
                </a:lnTo>
                <a:lnTo>
                  <a:pt x="65411" y="32259"/>
                </a:lnTo>
                <a:lnTo>
                  <a:pt x="64146" y="29543"/>
                </a:lnTo>
                <a:lnTo>
                  <a:pt x="62769" y="26790"/>
                </a:lnTo>
                <a:lnTo>
                  <a:pt x="61318" y="23962"/>
                </a:lnTo>
                <a:lnTo>
                  <a:pt x="60536" y="22585"/>
                </a:lnTo>
                <a:lnTo>
                  <a:pt x="59755" y="21283"/>
                </a:lnTo>
                <a:lnTo>
                  <a:pt x="58937" y="19981"/>
                </a:lnTo>
                <a:lnTo>
                  <a:pt x="58081" y="18716"/>
                </a:lnTo>
                <a:lnTo>
                  <a:pt x="57188" y="17488"/>
                </a:lnTo>
                <a:lnTo>
                  <a:pt x="56295" y="16334"/>
                </a:lnTo>
                <a:lnTo>
                  <a:pt x="55327" y="15181"/>
                </a:lnTo>
                <a:lnTo>
                  <a:pt x="54323" y="14065"/>
                </a:lnTo>
                <a:lnTo>
                  <a:pt x="53318" y="12986"/>
                </a:lnTo>
                <a:lnTo>
                  <a:pt x="52276" y="11944"/>
                </a:lnTo>
                <a:lnTo>
                  <a:pt x="51160" y="10939"/>
                </a:lnTo>
                <a:lnTo>
                  <a:pt x="50044" y="9972"/>
                </a:lnTo>
                <a:lnTo>
                  <a:pt x="48891" y="9042"/>
                </a:lnTo>
                <a:lnTo>
                  <a:pt x="47737" y="8149"/>
                </a:lnTo>
                <a:lnTo>
                  <a:pt x="46509" y="7293"/>
                </a:lnTo>
                <a:lnTo>
                  <a:pt x="45282" y="6475"/>
                </a:lnTo>
                <a:lnTo>
                  <a:pt x="44165" y="5805"/>
                </a:lnTo>
                <a:lnTo>
                  <a:pt x="43012" y="5172"/>
                </a:lnTo>
                <a:lnTo>
                  <a:pt x="41896" y="4540"/>
                </a:lnTo>
                <a:lnTo>
                  <a:pt x="40705" y="3982"/>
                </a:lnTo>
                <a:lnTo>
                  <a:pt x="39552" y="3461"/>
                </a:lnTo>
                <a:lnTo>
                  <a:pt x="38361" y="2940"/>
                </a:lnTo>
                <a:lnTo>
                  <a:pt x="37170" y="2493"/>
                </a:lnTo>
                <a:lnTo>
                  <a:pt x="35980" y="2047"/>
                </a:lnTo>
                <a:lnTo>
                  <a:pt x="34752" y="1675"/>
                </a:lnTo>
                <a:lnTo>
                  <a:pt x="33561" y="1340"/>
                </a:lnTo>
                <a:lnTo>
                  <a:pt x="32334" y="1042"/>
                </a:lnTo>
                <a:lnTo>
                  <a:pt x="31106" y="745"/>
                </a:lnTo>
                <a:lnTo>
                  <a:pt x="29878" y="521"/>
                </a:lnTo>
                <a:lnTo>
                  <a:pt x="28650" y="335"/>
                </a:lnTo>
                <a:lnTo>
                  <a:pt x="27385" y="187"/>
                </a:lnTo>
                <a:lnTo>
                  <a:pt x="26157" y="75"/>
                </a:lnTo>
                <a:lnTo>
                  <a:pt x="244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140" name="Google Shape;140;p13"/>
          <p:cNvSpPr txBox="1">
            <a:spLocks noGrp="1"/>
          </p:cNvSpPr>
          <p:nvPr>
            <p:ph type="sldNum" idx="12"/>
          </p:nvPr>
        </p:nvSpPr>
        <p:spPr>
          <a:xfrm>
            <a:off x="6080700" y="3995650"/>
            <a:ext cx="2834700" cy="393600"/>
          </a:xfrm>
          <a:prstGeom prst="rect">
            <a:avLst/>
          </a:prstGeom>
          <a:noFill/>
          <a:ln>
            <a:noFill/>
          </a:ln>
        </p:spPr>
        <p:txBody>
          <a:bodyPr spcFirstLastPara="1" wrap="square" lIns="91425" tIns="91425" rIns="91425" bIns="91425" anchor="ctr" anchorCtr="0">
            <a:noAutofit/>
          </a:bodyPr>
          <a:lstStyle>
            <a:lvl1pPr lvl="0" algn="r">
              <a:buNone/>
              <a:defRPr sz="700">
                <a:solidFill>
                  <a:schemeClr val="dk2"/>
                </a:solidFill>
                <a:latin typeface="Nunito Sans"/>
                <a:ea typeface="Nunito Sans"/>
                <a:cs typeface="Nunito Sans"/>
                <a:sym typeface="Nunito Sans"/>
              </a:defRPr>
            </a:lvl1pPr>
            <a:lvl2pPr lvl="1" algn="r">
              <a:buNone/>
              <a:defRPr sz="700">
                <a:solidFill>
                  <a:schemeClr val="dk2"/>
                </a:solidFill>
                <a:latin typeface="Nunito Sans"/>
                <a:ea typeface="Nunito Sans"/>
                <a:cs typeface="Nunito Sans"/>
                <a:sym typeface="Nunito Sans"/>
              </a:defRPr>
            </a:lvl2pPr>
            <a:lvl3pPr lvl="2" algn="r">
              <a:buNone/>
              <a:defRPr sz="700">
                <a:solidFill>
                  <a:schemeClr val="dk2"/>
                </a:solidFill>
                <a:latin typeface="Nunito Sans"/>
                <a:ea typeface="Nunito Sans"/>
                <a:cs typeface="Nunito Sans"/>
                <a:sym typeface="Nunito Sans"/>
              </a:defRPr>
            </a:lvl3pPr>
            <a:lvl4pPr lvl="3" algn="r">
              <a:buNone/>
              <a:defRPr sz="700">
                <a:solidFill>
                  <a:schemeClr val="dk2"/>
                </a:solidFill>
                <a:latin typeface="Nunito Sans"/>
                <a:ea typeface="Nunito Sans"/>
                <a:cs typeface="Nunito Sans"/>
                <a:sym typeface="Nunito Sans"/>
              </a:defRPr>
            </a:lvl4pPr>
            <a:lvl5pPr lvl="4" algn="r">
              <a:buNone/>
              <a:defRPr sz="700">
                <a:solidFill>
                  <a:schemeClr val="dk2"/>
                </a:solidFill>
                <a:latin typeface="Nunito Sans"/>
                <a:ea typeface="Nunito Sans"/>
                <a:cs typeface="Nunito Sans"/>
                <a:sym typeface="Nunito Sans"/>
              </a:defRPr>
            </a:lvl5pPr>
            <a:lvl6pPr lvl="5" algn="r">
              <a:buNone/>
              <a:defRPr sz="700">
                <a:solidFill>
                  <a:schemeClr val="dk2"/>
                </a:solidFill>
                <a:latin typeface="Nunito Sans"/>
                <a:ea typeface="Nunito Sans"/>
                <a:cs typeface="Nunito Sans"/>
                <a:sym typeface="Nunito Sans"/>
              </a:defRPr>
            </a:lvl6pPr>
            <a:lvl7pPr lvl="6" algn="r">
              <a:buNone/>
              <a:defRPr sz="700">
                <a:solidFill>
                  <a:schemeClr val="dk2"/>
                </a:solidFill>
                <a:latin typeface="Nunito Sans"/>
                <a:ea typeface="Nunito Sans"/>
                <a:cs typeface="Nunito Sans"/>
                <a:sym typeface="Nunito Sans"/>
              </a:defRPr>
            </a:lvl7pPr>
            <a:lvl8pPr lvl="7" algn="r">
              <a:buNone/>
              <a:defRPr sz="700">
                <a:solidFill>
                  <a:schemeClr val="dk2"/>
                </a:solidFill>
                <a:latin typeface="Nunito Sans"/>
                <a:ea typeface="Nunito Sans"/>
                <a:cs typeface="Nunito Sans"/>
                <a:sym typeface="Nunito Sans"/>
              </a:defRPr>
            </a:lvl8pPr>
            <a:lvl9pPr lvl="8" algn="r">
              <a:buNone/>
              <a:defRPr sz="700">
                <a:solidFill>
                  <a:schemeClr val="dk2"/>
                </a:solidFill>
                <a:latin typeface="Nunito Sans"/>
                <a:ea typeface="Nunito Sans"/>
                <a:cs typeface="Nunito Sans"/>
                <a:sym typeface="Nunito Sans"/>
              </a:defRPr>
            </a:lvl9pPr>
          </a:lstStyle>
          <a:p>
            <a:pPr marL="0" lvl="0" indent="0" algn="r" rtl="0">
              <a:spcBef>
                <a:spcPts val="0"/>
              </a:spcBef>
              <a:spcAft>
                <a:spcPts val="0"/>
              </a:spcAft>
              <a:buNone/>
            </a:pPr>
            <a:r>
              <a:rPr lang="en"/>
              <a:t>Month </a:t>
            </a:r>
            <a:r>
              <a:rPr lang="en" sz="600"/>
              <a:t>🞹</a:t>
            </a:r>
            <a:r>
              <a:rPr lang="en"/>
              <a:t> Year </a:t>
            </a:r>
            <a:r>
              <a:rPr lang="en" sz="600"/>
              <a:t>🞹</a:t>
            </a:r>
            <a:r>
              <a:rPr lang="en"/>
              <a:t> </a:t>
            </a:r>
            <a:fld id="{00000000-1234-1234-1234-123412341234}" type="slidenum">
              <a:rPr lang="en"/>
              <a:t>‹#›</a:t>
            </a:fld>
            <a:endParaRPr/>
          </a:p>
        </p:txBody>
      </p:sp>
      <p:sp>
        <p:nvSpPr>
          <p:cNvPr id="141" name="Google Shape;141;p13"/>
          <p:cNvSpPr txBox="1">
            <a:spLocks noGrp="1"/>
          </p:cNvSpPr>
          <p:nvPr>
            <p:ph type="body" idx="1"/>
          </p:nvPr>
        </p:nvSpPr>
        <p:spPr>
          <a:xfrm>
            <a:off x="228600" y="1646991"/>
            <a:ext cx="4296600" cy="30633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Font typeface="Nunito Sans"/>
              <a:buChar char="●"/>
              <a:defRPr/>
            </a:lvl1pPr>
            <a:lvl2pPr marL="914400" lvl="1" indent="-304800">
              <a:spcBef>
                <a:spcPts val="800"/>
              </a:spcBef>
              <a:spcAft>
                <a:spcPts val="0"/>
              </a:spcAft>
              <a:buSzPts val="1200"/>
              <a:buFont typeface="Nunito Sans"/>
              <a:buChar char="○"/>
              <a:defRPr/>
            </a:lvl2pPr>
            <a:lvl3pPr marL="1371600" lvl="2" indent="-304800">
              <a:spcBef>
                <a:spcPts val="800"/>
              </a:spcBef>
              <a:spcAft>
                <a:spcPts val="0"/>
              </a:spcAft>
              <a:buSzPts val="1200"/>
              <a:buFont typeface="Nunito Sans"/>
              <a:buChar char="■"/>
              <a:defRPr/>
            </a:lvl3pPr>
            <a:lvl4pPr marL="1828800" lvl="3" indent="-304800">
              <a:spcBef>
                <a:spcPts val="800"/>
              </a:spcBef>
              <a:spcAft>
                <a:spcPts val="0"/>
              </a:spcAft>
              <a:buSzPts val="1200"/>
              <a:buFont typeface="Nunito Sans"/>
              <a:buChar char="●"/>
              <a:defRPr/>
            </a:lvl4pPr>
            <a:lvl5pPr marL="2286000" lvl="4" indent="-304800">
              <a:spcBef>
                <a:spcPts val="800"/>
              </a:spcBef>
              <a:spcAft>
                <a:spcPts val="0"/>
              </a:spcAft>
              <a:buSzPts val="1200"/>
              <a:buFont typeface="Nunito Sans"/>
              <a:buChar char="○"/>
              <a:defRPr/>
            </a:lvl5pPr>
            <a:lvl6pPr marL="2743200" lvl="5" indent="-304800">
              <a:spcBef>
                <a:spcPts val="800"/>
              </a:spcBef>
              <a:spcAft>
                <a:spcPts val="0"/>
              </a:spcAft>
              <a:buSzPts val="1200"/>
              <a:buFont typeface="Nunito Sans"/>
              <a:buChar char="■"/>
              <a:defRPr/>
            </a:lvl6pPr>
            <a:lvl7pPr marL="3200400" lvl="6" indent="-304800">
              <a:spcBef>
                <a:spcPts val="800"/>
              </a:spcBef>
              <a:spcAft>
                <a:spcPts val="0"/>
              </a:spcAft>
              <a:buSzPts val="1200"/>
              <a:buFont typeface="Nunito Sans"/>
              <a:buChar char="●"/>
              <a:defRPr/>
            </a:lvl7pPr>
            <a:lvl8pPr marL="3657600" lvl="7" indent="-304800">
              <a:spcBef>
                <a:spcPts val="800"/>
              </a:spcBef>
              <a:spcAft>
                <a:spcPts val="0"/>
              </a:spcAft>
              <a:buSzPts val="1200"/>
              <a:buFont typeface="Nunito Sans"/>
              <a:buChar char="○"/>
              <a:defRPr/>
            </a:lvl8pPr>
            <a:lvl9pPr marL="4114800" lvl="8" indent="-304800">
              <a:spcBef>
                <a:spcPts val="800"/>
              </a:spcBef>
              <a:spcAft>
                <a:spcPts val="800"/>
              </a:spcAft>
              <a:buSzPts val="1200"/>
              <a:buFont typeface="Nunito Sans"/>
              <a:buChar char="■"/>
              <a:defRPr/>
            </a:lvl9pPr>
          </a:lstStyle>
          <a:p>
            <a:endParaRPr/>
          </a:p>
        </p:txBody>
      </p:sp>
      <p:sp>
        <p:nvSpPr>
          <p:cNvPr id="142" name="Google Shape;142;p13"/>
          <p:cNvSpPr>
            <a:spLocks noGrp="1"/>
          </p:cNvSpPr>
          <p:nvPr>
            <p:ph type="pic" idx="2"/>
          </p:nvPr>
        </p:nvSpPr>
        <p:spPr>
          <a:xfrm>
            <a:off x="5212300" y="460300"/>
            <a:ext cx="3702900" cy="4136100"/>
          </a:xfrm>
          <a:prstGeom prst="roundRect">
            <a:avLst>
              <a:gd name="adj" fmla="val 6865"/>
            </a:avLst>
          </a:prstGeom>
          <a:noFill/>
          <a:ln>
            <a:noFill/>
          </a:ln>
        </p:spPr>
      </p:sp>
      <p:sp>
        <p:nvSpPr>
          <p:cNvPr id="143" name="Google Shape;143;p13"/>
          <p:cNvSpPr txBox="1">
            <a:spLocks noGrp="1"/>
          </p:cNvSpPr>
          <p:nvPr>
            <p:ph type="title"/>
          </p:nvPr>
        </p:nvSpPr>
        <p:spPr>
          <a:xfrm>
            <a:off x="228600" y="228600"/>
            <a:ext cx="42966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144" name="Google Shape;144;p13"/>
          <p:cNvSpPr/>
          <p:nvPr/>
        </p:nvSpPr>
        <p:spPr>
          <a:xfrm>
            <a:off x="7305660" y="0"/>
            <a:ext cx="1838336" cy="1509728"/>
          </a:xfrm>
          <a:custGeom>
            <a:avLst/>
            <a:gdLst/>
            <a:ahLst/>
            <a:cxnLst/>
            <a:rect l="l" t="t" r="r" b="b"/>
            <a:pathLst>
              <a:path w="57448" h="47179" extrusionOk="0">
                <a:moveTo>
                  <a:pt x="0" y="0"/>
                </a:moveTo>
                <a:lnTo>
                  <a:pt x="2456" y="1005"/>
                </a:lnTo>
                <a:lnTo>
                  <a:pt x="5023" y="2084"/>
                </a:lnTo>
                <a:lnTo>
                  <a:pt x="7665" y="3237"/>
                </a:lnTo>
                <a:lnTo>
                  <a:pt x="10344" y="4502"/>
                </a:lnTo>
                <a:lnTo>
                  <a:pt x="13693" y="6139"/>
                </a:lnTo>
                <a:lnTo>
                  <a:pt x="16930" y="7813"/>
                </a:lnTo>
                <a:lnTo>
                  <a:pt x="18492" y="8669"/>
                </a:lnTo>
                <a:lnTo>
                  <a:pt x="20055" y="9525"/>
                </a:lnTo>
                <a:lnTo>
                  <a:pt x="21580" y="10418"/>
                </a:lnTo>
                <a:lnTo>
                  <a:pt x="23106" y="11311"/>
                </a:lnTo>
                <a:lnTo>
                  <a:pt x="24557" y="12204"/>
                </a:lnTo>
                <a:lnTo>
                  <a:pt x="26045" y="13134"/>
                </a:lnTo>
                <a:lnTo>
                  <a:pt x="27459" y="14064"/>
                </a:lnTo>
                <a:lnTo>
                  <a:pt x="28873" y="14994"/>
                </a:lnTo>
                <a:lnTo>
                  <a:pt x="30250" y="15962"/>
                </a:lnTo>
                <a:lnTo>
                  <a:pt x="31589" y="16929"/>
                </a:lnTo>
                <a:lnTo>
                  <a:pt x="32891" y="17897"/>
                </a:lnTo>
                <a:lnTo>
                  <a:pt x="34194" y="18864"/>
                </a:lnTo>
                <a:lnTo>
                  <a:pt x="35756" y="20092"/>
                </a:lnTo>
                <a:lnTo>
                  <a:pt x="37319" y="21357"/>
                </a:lnTo>
                <a:lnTo>
                  <a:pt x="38807" y="22622"/>
                </a:lnTo>
                <a:lnTo>
                  <a:pt x="40221" y="23924"/>
                </a:lnTo>
                <a:lnTo>
                  <a:pt x="41635" y="25226"/>
                </a:lnTo>
                <a:lnTo>
                  <a:pt x="42974" y="26529"/>
                </a:lnTo>
                <a:lnTo>
                  <a:pt x="44277" y="27868"/>
                </a:lnTo>
                <a:lnTo>
                  <a:pt x="45542" y="29207"/>
                </a:lnTo>
                <a:lnTo>
                  <a:pt x="46770" y="30547"/>
                </a:lnTo>
                <a:lnTo>
                  <a:pt x="47960" y="31924"/>
                </a:lnTo>
                <a:lnTo>
                  <a:pt x="49076" y="33300"/>
                </a:lnTo>
                <a:lnTo>
                  <a:pt x="50155" y="34714"/>
                </a:lnTo>
                <a:lnTo>
                  <a:pt x="51160" y="36128"/>
                </a:lnTo>
                <a:lnTo>
                  <a:pt x="52165" y="37542"/>
                </a:lnTo>
                <a:lnTo>
                  <a:pt x="53095" y="38993"/>
                </a:lnTo>
                <a:lnTo>
                  <a:pt x="53988" y="40407"/>
                </a:lnTo>
                <a:lnTo>
                  <a:pt x="54955" y="42081"/>
                </a:lnTo>
                <a:lnTo>
                  <a:pt x="55848" y="43755"/>
                </a:lnTo>
                <a:lnTo>
                  <a:pt x="56667" y="45467"/>
                </a:lnTo>
                <a:lnTo>
                  <a:pt x="57448" y="47178"/>
                </a:lnTo>
                <a:lnTo>
                  <a:pt x="57448" y="45727"/>
                </a:lnTo>
                <a:lnTo>
                  <a:pt x="56778" y="44313"/>
                </a:lnTo>
                <a:lnTo>
                  <a:pt x="56071" y="42900"/>
                </a:lnTo>
                <a:lnTo>
                  <a:pt x="55290" y="41486"/>
                </a:lnTo>
                <a:lnTo>
                  <a:pt x="54509" y="40109"/>
                </a:lnTo>
                <a:lnTo>
                  <a:pt x="53616" y="38658"/>
                </a:lnTo>
                <a:lnTo>
                  <a:pt x="52648" y="37207"/>
                </a:lnTo>
                <a:lnTo>
                  <a:pt x="51681" y="35793"/>
                </a:lnTo>
                <a:lnTo>
                  <a:pt x="50639" y="34342"/>
                </a:lnTo>
                <a:lnTo>
                  <a:pt x="49523" y="32965"/>
                </a:lnTo>
                <a:lnTo>
                  <a:pt x="48407" y="31551"/>
                </a:lnTo>
                <a:lnTo>
                  <a:pt x="47216" y="30175"/>
                </a:lnTo>
                <a:lnTo>
                  <a:pt x="45988" y="28798"/>
                </a:lnTo>
                <a:lnTo>
                  <a:pt x="44723" y="27459"/>
                </a:lnTo>
                <a:lnTo>
                  <a:pt x="43421" y="26119"/>
                </a:lnTo>
                <a:lnTo>
                  <a:pt x="42044" y="24780"/>
                </a:lnTo>
                <a:lnTo>
                  <a:pt x="40630" y="23478"/>
                </a:lnTo>
                <a:lnTo>
                  <a:pt x="39179" y="22175"/>
                </a:lnTo>
                <a:lnTo>
                  <a:pt x="37691" y="20910"/>
                </a:lnTo>
                <a:lnTo>
                  <a:pt x="36128" y="19645"/>
                </a:lnTo>
                <a:lnTo>
                  <a:pt x="34566" y="18380"/>
                </a:lnTo>
                <a:lnTo>
                  <a:pt x="33263" y="17413"/>
                </a:lnTo>
                <a:lnTo>
                  <a:pt x="31924" y="16445"/>
                </a:lnTo>
                <a:lnTo>
                  <a:pt x="30585" y="15478"/>
                </a:lnTo>
                <a:lnTo>
                  <a:pt x="29208" y="14511"/>
                </a:lnTo>
                <a:lnTo>
                  <a:pt x="27794" y="13581"/>
                </a:lnTo>
                <a:lnTo>
                  <a:pt x="26343" y="12650"/>
                </a:lnTo>
                <a:lnTo>
                  <a:pt x="24892" y="11720"/>
                </a:lnTo>
                <a:lnTo>
                  <a:pt x="23404" y="10790"/>
                </a:lnTo>
                <a:lnTo>
                  <a:pt x="21878" y="9897"/>
                </a:lnTo>
                <a:lnTo>
                  <a:pt x="20353" y="9004"/>
                </a:lnTo>
                <a:lnTo>
                  <a:pt x="18790" y="8148"/>
                </a:lnTo>
                <a:lnTo>
                  <a:pt x="17190" y="7293"/>
                </a:lnTo>
                <a:lnTo>
                  <a:pt x="13953" y="5581"/>
                </a:lnTo>
                <a:lnTo>
                  <a:pt x="10604" y="3944"/>
                </a:lnTo>
                <a:lnTo>
                  <a:pt x="8298" y="2865"/>
                </a:lnTo>
                <a:lnTo>
                  <a:pt x="5991" y="1860"/>
                </a:lnTo>
                <a:lnTo>
                  <a:pt x="3758" y="893"/>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145" name="Google Shape;145;p13"/>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146" name="Google Shape;146;p13"/>
          <p:cNvSpPr txBox="1">
            <a:spLocks noGrp="1"/>
          </p:cNvSpPr>
          <p:nvPr>
            <p:ph type="subTitle" idx="3"/>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ody and image - Alt 3">
  <p:cSld name="BLANK_1_1_1_1_1_1_1_1_1_1_1_1_2_1">
    <p:spTree>
      <p:nvGrpSpPr>
        <p:cNvPr id="1" name="Shape 147"/>
        <p:cNvGrpSpPr/>
        <p:nvPr/>
      </p:nvGrpSpPr>
      <p:grpSpPr>
        <a:xfrm>
          <a:off x="0" y="0"/>
          <a:ext cx="0" cy="0"/>
          <a:chOff x="0" y="0"/>
          <a:chExt cx="0" cy="0"/>
        </a:xfrm>
      </p:grpSpPr>
      <p:pic>
        <p:nvPicPr>
          <p:cNvPr id="148" name="Google Shape;148;p14"/>
          <p:cNvPicPr preferRelativeResize="0"/>
          <p:nvPr/>
        </p:nvPicPr>
        <p:blipFill rotWithShape="1">
          <a:blip r:embed="rId2">
            <a:alphaModFix/>
          </a:blip>
          <a:srcRect t="23213"/>
          <a:stretch/>
        </p:blipFill>
        <p:spPr>
          <a:xfrm>
            <a:off x="1618675" y="-3"/>
            <a:ext cx="3241201" cy="2488724"/>
          </a:xfrm>
          <a:prstGeom prst="rect">
            <a:avLst/>
          </a:prstGeom>
          <a:noFill/>
          <a:ln>
            <a:noFill/>
          </a:ln>
        </p:spPr>
      </p:pic>
      <p:sp>
        <p:nvSpPr>
          <p:cNvPr id="149" name="Google Shape;149;p14"/>
          <p:cNvSpPr/>
          <p:nvPr/>
        </p:nvSpPr>
        <p:spPr>
          <a:xfrm rot="5400000">
            <a:off x="-3986651" y="1159982"/>
            <a:ext cx="7978200" cy="7978200"/>
          </a:xfrm>
          <a:prstGeom prst="pie">
            <a:avLst>
              <a:gd name="adj1" fmla="val 10792592"/>
              <a:gd name="adj2" fmla="val 16198514"/>
            </a:avLst>
          </a:prstGeom>
          <a:gradFill>
            <a:gsLst>
              <a:gs pos="0">
                <a:schemeClr val="accent1"/>
              </a:gs>
              <a:gs pos="64000">
                <a:schemeClr val="dk2"/>
              </a:gs>
              <a:gs pos="100000">
                <a:schemeClr val="dk2"/>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pic>
        <p:nvPicPr>
          <p:cNvPr id="150" name="Google Shape;150;p14"/>
          <p:cNvPicPr preferRelativeResize="0"/>
          <p:nvPr/>
        </p:nvPicPr>
        <p:blipFill rotWithShape="1">
          <a:blip r:embed="rId3">
            <a:alphaModFix/>
          </a:blip>
          <a:srcRect r="37757"/>
          <a:stretch/>
        </p:blipFill>
        <p:spPr>
          <a:xfrm rot="10800000">
            <a:off x="0" y="921550"/>
            <a:ext cx="2485250" cy="3992800"/>
          </a:xfrm>
          <a:prstGeom prst="rect">
            <a:avLst/>
          </a:prstGeom>
          <a:noFill/>
          <a:ln>
            <a:noFill/>
          </a:ln>
        </p:spPr>
      </p:pic>
      <p:sp>
        <p:nvSpPr>
          <p:cNvPr id="151" name="Google Shape;151;p14"/>
          <p:cNvSpPr txBox="1">
            <a:spLocks noGrp="1"/>
          </p:cNvSpPr>
          <p:nvPr>
            <p:ph type="sldNum" idx="12"/>
          </p:nvPr>
        </p:nvSpPr>
        <p:spPr>
          <a:xfrm>
            <a:off x="6080700" y="3995650"/>
            <a:ext cx="2834700" cy="393600"/>
          </a:xfrm>
          <a:prstGeom prst="rect">
            <a:avLst/>
          </a:prstGeom>
          <a:noFill/>
          <a:ln>
            <a:noFill/>
          </a:ln>
        </p:spPr>
        <p:txBody>
          <a:bodyPr spcFirstLastPara="1" wrap="square" lIns="91425" tIns="91425" rIns="91425" bIns="91425" anchor="ctr" anchorCtr="0">
            <a:noAutofit/>
          </a:bodyPr>
          <a:lstStyle>
            <a:lvl1pPr lvl="0" algn="r">
              <a:buNone/>
              <a:defRPr sz="700">
                <a:solidFill>
                  <a:schemeClr val="dk2"/>
                </a:solidFill>
                <a:latin typeface="Nunito Sans"/>
                <a:ea typeface="Nunito Sans"/>
                <a:cs typeface="Nunito Sans"/>
                <a:sym typeface="Nunito Sans"/>
              </a:defRPr>
            </a:lvl1pPr>
            <a:lvl2pPr lvl="1" algn="r">
              <a:buNone/>
              <a:defRPr sz="700">
                <a:solidFill>
                  <a:schemeClr val="dk2"/>
                </a:solidFill>
                <a:latin typeface="Nunito Sans"/>
                <a:ea typeface="Nunito Sans"/>
                <a:cs typeface="Nunito Sans"/>
                <a:sym typeface="Nunito Sans"/>
              </a:defRPr>
            </a:lvl2pPr>
            <a:lvl3pPr lvl="2" algn="r">
              <a:buNone/>
              <a:defRPr sz="700">
                <a:solidFill>
                  <a:schemeClr val="dk2"/>
                </a:solidFill>
                <a:latin typeface="Nunito Sans"/>
                <a:ea typeface="Nunito Sans"/>
                <a:cs typeface="Nunito Sans"/>
                <a:sym typeface="Nunito Sans"/>
              </a:defRPr>
            </a:lvl3pPr>
            <a:lvl4pPr lvl="3" algn="r">
              <a:buNone/>
              <a:defRPr sz="700">
                <a:solidFill>
                  <a:schemeClr val="dk2"/>
                </a:solidFill>
                <a:latin typeface="Nunito Sans"/>
                <a:ea typeface="Nunito Sans"/>
                <a:cs typeface="Nunito Sans"/>
                <a:sym typeface="Nunito Sans"/>
              </a:defRPr>
            </a:lvl4pPr>
            <a:lvl5pPr lvl="4" algn="r">
              <a:buNone/>
              <a:defRPr sz="700">
                <a:solidFill>
                  <a:schemeClr val="dk2"/>
                </a:solidFill>
                <a:latin typeface="Nunito Sans"/>
                <a:ea typeface="Nunito Sans"/>
                <a:cs typeface="Nunito Sans"/>
                <a:sym typeface="Nunito Sans"/>
              </a:defRPr>
            </a:lvl5pPr>
            <a:lvl6pPr lvl="5" algn="r">
              <a:buNone/>
              <a:defRPr sz="700">
                <a:solidFill>
                  <a:schemeClr val="dk2"/>
                </a:solidFill>
                <a:latin typeface="Nunito Sans"/>
                <a:ea typeface="Nunito Sans"/>
                <a:cs typeface="Nunito Sans"/>
                <a:sym typeface="Nunito Sans"/>
              </a:defRPr>
            </a:lvl6pPr>
            <a:lvl7pPr lvl="6" algn="r">
              <a:buNone/>
              <a:defRPr sz="700">
                <a:solidFill>
                  <a:schemeClr val="dk2"/>
                </a:solidFill>
                <a:latin typeface="Nunito Sans"/>
                <a:ea typeface="Nunito Sans"/>
                <a:cs typeface="Nunito Sans"/>
                <a:sym typeface="Nunito Sans"/>
              </a:defRPr>
            </a:lvl7pPr>
            <a:lvl8pPr lvl="7" algn="r">
              <a:buNone/>
              <a:defRPr sz="700">
                <a:solidFill>
                  <a:schemeClr val="dk2"/>
                </a:solidFill>
                <a:latin typeface="Nunito Sans"/>
                <a:ea typeface="Nunito Sans"/>
                <a:cs typeface="Nunito Sans"/>
                <a:sym typeface="Nunito Sans"/>
              </a:defRPr>
            </a:lvl8pPr>
            <a:lvl9pPr lvl="8" algn="r">
              <a:buNone/>
              <a:defRPr sz="700">
                <a:solidFill>
                  <a:schemeClr val="dk2"/>
                </a:solidFill>
                <a:latin typeface="Nunito Sans"/>
                <a:ea typeface="Nunito Sans"/>
                <a:cs typeface="Nunito Sans"/>
                <a:sym typeface="Nunito Sans"/>
              </a:defRPr>
            </a:lvl9pPr>
          </a:lstStyle>
          <a:p>
            <a:pPr marL="0" lvl="0" indent="0" algn="r" rtl="0">
              <a:spcBef>
                <a:spcPts val="0"/>
              </a:spcBef>
              <a:spcAft>
                <a:spcPts val="0"/>
              </a:spcAft>
              <a:buNone/>
            </a:pPr>
            <a:r>
              <a:rPr lang="en"/>
              <a:t>Month </a:t>
            </a:r>
            <a:r>
              <a:rPr lang="en" sz="600"/>
              <a:t>🞹</a:t>
            </a:r>
            <a:r>
              <a:rPr lang="en"/>
              <a:t> Year </a:t>
            </a:r>
            <a:r>
              <a:rPr lang="en" sz="600"/>
              <a:t>🞹</a:t>
            </a:r>
            <a:r>
              <a:rPr lang="en"/>
              <a:t> </a:t>
            </a:r>
            <a:fld id="{00000000-1234-1234-1234-123412341234}" type="slidenum">
              <a:rPr lang="en"/>
              <a:t>‹#›</a:t>
            </a:fld>
            <a:endParaRPr/>
          </a:p>
        </p:txBody>
      </p:sp>
      <p:sp>
        <p:nvSpPr>
          <p:cNvPr id="152" name="Google Shape;152;p14"/>
          <p:cNvSpPr txBox="1">
            <a:spLocks noGrp="1"/>
          </p:cNvSpPr>
          <p:nvPr>
            <p:ph type="body" idx="1"/>
          </p:nvPr>
        </p:nvSpPr>
        <p:spPr>
          <a:xfrm>
            <a:off x="4618950" y="1646991"/>
            <a:ext cx="4296600" cy="30633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Font typeface="Nunito Sans"/>
              <a:buChar char="●"/>
              <a:defRPr/>
            </a:lvl1pPr>
            <a:lvl2pPr marL="914400" lvl="1" indent="-304800">
              <a:spcBef>
                <a:spcPts val="800"/>
              </a:spcBef>
              <a:spcAft>
                <a:spcPts val="0"/>
              </a:spcAft>
              <a:buSzPts val="1200"/>
              <a:buFont typeface="Nunito Sans"/>
              <a:buChar char="○"/>
              <a:defRPr/>
            </a:lvl2pPr>
            <a:lvl3pPr marL="1371600" lvl="2" indent="-304800">
              <a:spcBef>
                <a:spcPts val="800"/>
              </a:spcBef>
              <a:spcAft>
                <a:spcPts val="0"/>
              </a:spcAft>
              <a:buSzPts val="1200"/>
              <a:buFont typeface="Nunito Sans"/>
              <a:buChar char="■"/>
              <a:defRPr/>
            </a:lvl3pPr>
            <a:lvl4pPr marL="1828800" lvl="3" indent="-304800">
              <a:spcBef>
                <a:spcPts val="800"/>
              </a:spcBef>
              <a:spcAft>
                <a:spcPts val="0"/>
              </a:spcAft>
              <a:buSzPts val="1200"/>
              <a:buFont typeface="Nunito Sans"/>
              <a:buChar char="●"/>
              <a:defRPr/>
            </a:lvl4pPr>
            <a:lvl5pPr marL="2286000" lvl="4" indent="-304800">
              <a:spcBef>
                <a:spcPts val="800"/>
              </a:spcBef>
              <a:spcAft>
                <a:spcPts val="0"/>
              </a:spcAft>
              <a:buSzPts val="1200"/>
              <a:buFont typeface="Nunito Sans"/>
              <a:buChar char="○"/>
              <a:defRPr/>
            </a:lvl5pPr>
            <a:lvl6pPr marL="2743200" lvl="5" indent="-304800">
              <a:spcBef>
                <a:spcPts val="800"/>
              </a:spcBef>
              <a:spcAft>
                <a:spcPts val="0"/>
              </a:spcAft>
              <a:buSzPts val="1200"/>
              <a:buFont typeface="Nunito Sans"/>
              <a:buChar char="■"/>
              <a:defRPr/>
            </a:lvl6pPr>
            <a:lvl7pPr marL="3200400" lvl="6" indent="-304800">
              <a:spcBef>
                <a:spcPts val="800"/>
              </a:spcBef>
              <a:spcAft>
                <a:spcPts val="0"/>
              </a:spcAft>
              <a:buSzPts val="1200"/>
              <a:buFont typeface="Nunito Sans"/>
              <a:buChar char="●"/>
              <a:defRPr/>
            </a:lvl7pPr>
            <a:lvl8pPr marL="3657600" lvl="7" indent="-304800">
              <a:spcBef>
                <a:spcPts val="800"/>
              </a:spcBef>
              <a:spcAft>
                <a:spcPts val="0"/>
              </a:spcAft>
              <a:buSzPts val="1200"/>
              <a:buFont typeface="Nunito Sans"/>
              <a:buChar char="○"/>
              <a:defRPr/>
            </a:lvl8pPr>
            <a:lvl9pPr marL="4114800" lvl="8" indent="-304800">
              <a:spcBef>
                <a:spcPts val="800"/>
              </a:spcBef>
              <a:spcAft>
                <a:spcPts val="800"/>
              </a:spcAft>
              <a:buSzPts val="1200"/>
              <a:buFont typeface="Nunito Sans"/>
              <a:buChar char="■"/>
              <a:defRPr/>
            </a:lvl9pPr>
          </a:lstStyle>
          <a:p>
            <a:endParaRPr/>
          </a:p>
        </p:txBody>
      </p:sp>
      <p:sp>
        <p:nvSpPr>
          <p:cNvPr id="153" name="Google Shape;153;p14"/>
          <p:cNvSpPr txBox="1">
            <a:spLocks noGrp="1"/>
          </p:cNvSpPr>
          <p:nvPr>
            <p:ph type="title"/>
          </p:nvPr>
        </p:nvSpPr>
        <p:spPr>
          <a:xfrm>
            <a:off x="4618950" y="228600"/>
            <a:ext cx="42966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154" name="Google Shape;154;p14"/>
          <p:cNvSpPr/>
          <p:nvPr/>
        </p:nvSpPr>
        <p:spPr>
          <a:xfrm>
            <a:off x="0" y="0"/>
            <a:ext cx="4296549" cy="4588647"/>
          </a:xfrm>
          <a:custGeom>
            <a:avLst/>
            <a:gdLst/>
            <a:ahLst/>
            <a:cxnLst/>
            <a:rect l="l" t="t" r="r" b="b"/>
            <a:pathLst>
              <a:path w="136811" h="146112" extrusionOk="0">
                <a:moveTo>
                  <a:pt x="90636" y="0"/>
                </a:moveTo>
                <a:lnTo>
                  <a:pt x="92199" y="446"/>
                </a:lnTo>
                <a:lnTo>
                  <a:pt x="93799" y="930"/>
                </a:lnTo>
                <a:lnTo>
                  <a:pt x="95324" y="1488"/>
                </a:lnTo>
                <a:lnTo>
                  <a:pt x="96887" y="2046"/>
                </a:lnTo>
                <a:lnTo>
                  <a:pt x="98413" y="2679"/>
                </a:lnTo>
                <a:lnTo>
                  <a:pt x="99938" y="3349"/>
                </a:lnTo>
                <a:lnTo>
                  <a:pt x="101426" y="4093"/>
                </a:lnTo>
                <a:lnTo>
                  <a:pt x="102915" y="4874"/>
                </a:lnTo>
                <a:lnTo>
                  <a:pt x="104849" y="5953"/>
                </a:lnTo>
                <a:lnTo>
                  <a:pt x="106747" y="7032"/>
                </a:lnTo>
                <a:lnTo>
                  <a:pt x="108570" y="8186"/>
                </a:lnTo>
                <a:lnTo>
                  <a:pt x="110356" y="9339"/>
                </a:lnTo>
                <a:lnTo>
                  <a:pt x="112105" y="10530"/>
                </a:lnTo>
                <a:lnTo>
                  <a:pt x="113742" y="11757"/>
                </a:lnTo>
                <a:lnTo>
                  <a:pt x="115379" y="13022"/>
                </a:lnTo>
                <a:lnTo>
                  <a:pt x="116904" y="14287"/>
                </a:lnTo>
                <a:lnTo>
                  <a:pt x="118430" y="15627"/>
                </a:lnTo>
                <a:lnTo>
                  <a:pt x="119844" y="16966"/>
                </a:lnTo>
                <a:lnTo>
                  <a:pt x="121258" y="18306"/>
                </a:lnTo>
                <a:lnTo>
                  <a:pt x="122560" y="19720"/>
                </a:lnTo>
                <a:lnTo>
                  <a:pt x="123825" y="21134"/>
                </a:lnTo>
                <a:lnTo>
                  <a:pt x="125053" y="22585"/>
                </a:lnTo>
                <a:lnTo>
                  <a:pt x="126169" y="24036"/>
                </a:lnTo>
                <a:lnTo>
                  <a:pt x="127285" y="25524"/>
                </a:lnTo>
                <a:lnTo>
                  <a:pt x="128215" y="26938"/>
                </a:lnTo>
                <a:lnTo>
                  <a:pt x="129108" y="28389"/>
                </a:lnTo>
                <a:lnTo>
                  <a:pt x="129964" y="29803"/>
                </a:lnTo>
                <a:lnTo>
                  <a:pt x="130746" y="31291"/>
                </a:lnTo>
                <a:lnTo>
                  <a:pt x="131490" y="32742"/>
                </a:lnTo>
                <a:lnTo>
                  <a:pt x="132197" y="34268"/>
                </a:lnTo>
                <a:lnTo>
                  <a:pt x="132829" y="35756"/>
                </a:lnTo>
                <a:lnTo>
                  <a:pt x="133387" y="37281"/>
                </a:lnTo>
                <a:lnTo>
                  <a:pt x="133908" y="38844"/>
                </a:lnTo>
                <a:lnTo>
                  <a:pt x="134392" y="40407"/>
                </a:lnTo>
                <a:lnTo>
                  <a:pt x="134801" y="41969"/>
                </a:lnTo>
                <a:lnTo>
                  <a:pt x="135173" y="43569"/>
                </a:lnTo>
                <a:lnTo>
                  <a:pt x="135471" y="45169"/>
                </a:lnTo>
                <a:lnTo>
                  <a:pt x="135731" y="46806"/>
                </a:lnTo>
                <a:lnTo>
                  <a:pt x="135955" y="48443"/>
                </a:lnTo>
                <a:lnTo>
                  <a:pt x="136066" y="50081"/>
                </a:lnTo>
                <a:lnTo>
                  <a:pt x="136178" y="52015"/>
                </a:lnTo>
                <a:lnTo>
                  <a:pt x="136215" y="53987"/>
                </a:lnTo>
                <a:lnTo>
                  <a:pt x="136141" y="55959"/>
                </a:lnTo>
                <a:lnTo>
                  <a:pt x="136029" y="57931"/>
                </a:lnTo>
                <a:lnTo>
                  <a:pt x="135806" y="59903"/>
                </a:lnTo>
                <a:lnTo>
                  <a:pt x="135545" y="61875"/>
                </a:lnTo>
                <a:lnTo>
                  <a:pt x="135173" y="63847"/>
                </a:lnTo>
                <a:lnTo>
                  <a:pt x="134764" y="65856"/>
                </a:lnTo>
                <a:lnTo>
                  <a:pt x="134243" y="67828"/>
                </a:lnTo>
                <a:lnTo>
                  <a:pt x="133685" y="69800"/>
                </a:lnTo>
                <a:lnTo>
                  <a:pt x="133052" y="71809"/>
                </a:lnTo>
                <a:lnTo>
                  <a:pt x="132308" y="73781"/>
                </a:lnTo>
                <a:lnTo>
                  <a:pt x="131527" y="75753"/>
                </a:lnTo>
                <a:lnTo>
                  <a:pt x="130671" y="77688"/>
                </a:lnTo>
                <a:lnTo>
                  <a:pt x="129741" y="79660"/>
                </a:lnTo>
                <a:lnTo>
                  <a:pt x="128736" y="81595"/>
                </a:lnTo>
                <a:lnTo>
                  <a:pt x="127695" y="83455"/>
                </a:lnTo>
                <a:lnTo>
                  <a:pt x="126578" y="85316"/>
                </a:lnTo>
                <a:lnTo>
                  <a:pt x="125388" y="87176"/>
                </a:lnTo>
                <a:lnTo>
                  <a:pt x="124160" y="88999"/>
                </a:lnTo>
                <a:lnTo>
                  <a:pt x="122858" y="90785"/>
                </a:lnTo>
                <a:lnTo>
                  <a:pt x="121518" y="92534"/>
                </a:lnTo>
                <a:lnTo>
                  <a:pt x="120104" y="94282"/>
                </a:lnTo>
                <a:lnTo>
                  <a:pt x="118616" y="95994"/>
                </a:lnTo>
                <a:lnTo>
                  <a:pt x="117128" y="97668"/>
                </a:lnTo>
                <a:lnTo>
                  <a:pt x="115528" y="99305"/>
                </a:lnTo>
                <a:lnTo>
                  <a:pt x="113928" y="100905"/>
                </a:lnTo>
                <a:lnTo>
                  <a:pt x="112254" y="102468"/>
                </a:lnTo>
                <a:lnTo>
                  <a:pt x="110542" y="103993"/>
                </a:lnTo>
                <a:lnTo>
                  <a:pt x="108756" y="105482"/>
                </a:lnTo>
                <a:lnTo>
                  <a:pt x="106933" y="106933"/>
                </a:lnTo>
                <a:lnTo>
                  <a:pt x="105110" y="108347"/>
                </a:lnTo>
                <a:lnTo>
                  <a:pt x="104031" y="109128"/>
                </a:lnTo>
                <a:lnTo>
                  <a:pt x="102952" y="109872"/>
                </a:lnTo>
                <a:lnTo>
                  <a:pt x="101836" y="110616"/>
                </a:lnTo>
                <a:lnTo>
                  <a:pt x="100682" y="111323"/>
                </a:lnTo>
                <a:lnTo>
                  <a:pt x="99529" y="112030"/>
                </a:lnTo>
                <a:lnTo>
                  <a:pt x="98375" y="112700"/>
                </a:lnTo>
                <a:lnTo>
                  <a:pt x="97185" y="113370"/>
                </a:lnTo>
                <a:lnTo>
                  <a:pt x="95957" y="114002"/>
                </a:lnTo>
                <a:lnTo>
                  <a:pt x="94729" y="114635"/>
                </a:lnTo>
                <a:lnTo>
                  <a:pt x="93464" y="115230"/>
                </a:lnTo>
                <a:lnTo>
                  <a:pt x="92199" y="115825"/>
                </a:lnTo>
                <a:lnTo>
                  <a:pt x="90934" y="116383"/>
                </a:lnTo>
                <a:lnTo>
                  <a:pt x="89632" y="116941"/>
                </a:lnTo>
                <a:lnTo>
                  <a:pt x="88292" y="117462"/>
                </a:lnTo>
                <a:lnTo>
                  <a:pt x="86953" y="117983"/>
                </a:lnTo>
                <a:lnTo>
                  <a:pt x="85613" y="118467"/>
                </a:lnTo>
                <a:lnTo>
                  <a:pt x="84274" y="118913"/>
                </a:lnTo>
                <a:lnTo>
                  <a:pt x="82897" y="119360"/>
                </a:lnTo>
                <a:lnTo>
                  <a:pt x="81483" y="119806"/>
                </a:lnTo>
                <a:lnTo>
                  <a:pt x="80070" y="120216"/>
                </a:lnTo>
                <a:lnTo>
                  <a:pt x="78656" y="120588"/>
                </a:lnTo>
                <a:lnTo>
                  <a:pt x="77242" y="120960"/>
                </a:lnTo>
                <a:lnTo>
                  <a:pt x="75791" y="121295"/>
                </a:lnTo>
                <a:lnTo>
                  <a:pt x="74340" y="121630"/>
                </a:lnTo>
                <a:lnTo>
                  <a:pt x="72889" y="121927"/>
                </a:lnTo>
                <a:lnTo>
                  <a:pt x="71400" y="122188"/>
                </a:lnTo>
                <a:lnTo>
                  <a:pt x="69912" y="122448"/>
                </a:lnTo>
                <a:lnTo>
                  <a:pt x="68424" y="122671"/>
                </a:lnTo>
                <a:lnTo>
                  <a:pt x="66935" y="122895"/>
                </a:lnTo>
                <a:lnTo>
                  <a:pt x="65410" y="123081"/>
                </a:lnTo>
                <a:lnTo>
                  <a:pt x="63884" y="123229"/>
                </a:lnTo>
                <a:lnTo>
                  <a:pt x="62396" y="123378"/>
                </a:lnTo>
                <a:lnTo>
                  <a:pt x="59606" y="123564"/>
                </a:lnTo>
                <a:lnTo>
                  <a:pt x="60461" y="122374"/>
                </a:lnTo>
                <a:lnTo>
                  <a:pt x="61280" y="121109"/>
                </a:lnTo>
                <a:lnTo>
                  <a:pt x="62024" y="119844"/>
                </a:lnTo>
                <a:lnTo>
                  <a:pt x="62731" y="118541"/>
                </a:lnTo>
                <a:lnTo>
                  <a:pt x="63587" y="116830"/>
                </a:lnTo>
                <a:lnTo>
                  <a:pt x="64368" y="115118"/>
                </a:lnTo>
                <a:lnTo>
                  <a:pt x="65075" y="113370"/>
                </a:lnTo>
                <a:lnTo>
                  <a:pt x="65670" y="111584"/>
                </a:lnTo>
                <a:lnTo>
                  <a:pt x="66229" y="109798"/>
                </a:lnTo>
                <a:lnTo>
                  <a:pt x="66675" y="108012"/>
                </a:lnTo>
                <a:lnTo>
                  <a:pt x="67047" y="106226"/>
                </a:lnTo>
                <a:lnTo>
                  <a:pt x="67382" y="104403"/>
                </a:lnTo>
                <a:lnTo>
                  <a:pt x="67605" y="102617"/>
                </a:lnTo>
                <a:lnTo>
                  <a:pt x="67791" y="100831"/>
                </a:lnTo>
                <a:lnTo>
                  <a:pt x="67940" y="99045"/>
                </a:lnTo>
                <a:lnTo>
                  <a:pt x="67977" y="97259"/>
                </a:lnTo>
                <a:lnTo>
                  <a:pt x="67977" y="95473"/>
                </a:lnTo>
                <a:lnTo>
                  <a:pt x="67940" y="93724"/>
                </a:lnTo>
                <a:lnTo>
                  <a:pt x="67828" y="91976"/>
                </a:lnTo>
                <a:lnTo>
                  <a:pt x="67680" y="90264"/>
                </a:lnTo>
                <a:lnTo>
                  <a:pt x="67456" y="88553"/>
                </a:lnTo>
                <a:lnTo>
                  <a:pt x="67196" y="86878"/>
                </a:lnTo>
                <a:lnTo>
                  <a:pt x="66935" y="85241"/>
                </a:lnTo>
                <a:lnTo>
                  <a:pt x="66601" y="83641"/>
                </a:lnTo>
                <a:lnTo>
                  <a:pt x="66229" y="82079"/>
                </a:lnTo>
                <a:lnTo>
                  <a:pt x="65819" y="80553"/>
                </a:lnTo>
                <a:lnTo>
                  <a:pt x="65373" y="79065"/>
                </a:lnTo>
                <a:lnTo>
                  <a:pt x="64889" y="77614"/>
                </a:lnTo>
                <a:lnTo>
                  <a:pt x="64368" y="76200"/>
                </a:lnTo>
                <a:lnTo>
                  <a:pt x="63847" y="74860"/>
                </a:lnTo>
                <a:lnTo>
                  <a:pt x="63289" y="73558"/>
                </a:lnTo>
                <a:lnTo>
                  <a:pt x="62731" y="72330"/>
                </a:lnTo>
                <a:lnTo>
                  <a:pt x="62136" y="71140"/>
                </a:lnTo>
                <a:lnTo>
                  <a:pt x="61540" y="70023"/>
                </a:lnTo>
                <a:lnTo>
                  <a:pt x="60908" y="68982"/>
                </a:lnTo>
                <a:lnTo>
                  <a:pt x="60275" y="68014"/>
                </a:lnTo>
                <a:lnTo>
                  <a:pt x="59568" y="67047"/>
                </a:lnTo>
                <a:lnTo>
                  <a:pt x="58824" y="66117"/>
                </a:lnTo>
                <a:lnTo>
                  <a:pt x="57969" y="65187"/>
                </a:lnTo>
                <a:lnTo>
                  <a:pt x="57076" y="64294"/>
                </a:lnTo>
                <a:lnTo>
                  <a:pt x="56071" y="63401"/>
                </a:lnTo>
                <a:lnTo>
                  <a:pt x="55029" y="62582"/>
                </a:lnTo>
                <a:lnTo>
                  <a:pt x="53950" y="61764"/>
                </a:lnTo>
                <a:lnTo>
                  <a:pt x="52797" y="60982"/>
                </a:lnTo>
                <a:lnTo>
                  <a:pt x="51569" y="60238"/>
                </a:lnTo>
                <a:lnTo>
                  <a:pt x="50304" y="59494"/>
                </a:lnTo>
                <a:lnTo>
                  <a:pt x="49002" y="58824"/>
                </a:lnTo>
                <a:lnTo>
                  <a:pt x="47625" y="58192"/>
                </a:lnTo>
                <a:lnTo>
                  <a:pt x="46248" y="57596"/>
                </a:lnTo>
                <a:lnTo>
                  <a:pt x="44797" y="57001"/>
                </a:lnTo>
                <a:lnTo>
                  <a:pt x="43272" y="56480"/>
                </a:lnTo>
                <a:lnTo>
                  <a:pt x="41746" y="56034"/>
                </a:lnTo>
                <a:lnTo>
                  <a:pt x="40184" y="55587"/>
                </a:lnTo>
                <a:lnTo>
                  <a:pt x="38584" y="55215"/>
                </a:lnTo>
                <a:lnTo>
                  <a:pt x="36984" y="54880"/>
                </a:lnTo>
                <a:lnTo>
                  <a:pt x="35384" y="54620"/>
                </a:lnTo>
                <a:lnTo>
                  <a:pt x="33784" y="54397"/>
                </a:lnTo>
                <a:lnTo>
                  <a:pt x="32147" y="54248"/>
                </a:lnTo>
                <a:lnTo>
                  <a:pt x="30547" y="54136"/>
                </a:lnTo>
                <a:lnTo>
                  <a:pt x="28984" y="54099"/>
                </a:lnTo>
                <a:lnTo>
                  <a:pt x="27384" y="54099"/>
                </a:lnTo>
                <a:lnTo>
                  <a:pt x="25859" y="54173"/>
                </a:lnTo>
                <a:lnTo>
                  <a:pt x="24296" y="54285"/>
                </a:lnTo>
                <a:lnTo>
                  <a:pt x="22771" y="54471"/>
                </a:lnTo>
                <a:lnTo>
                  <a:pt x="21282" y="54694"/>
                </a:lnTo>
                <a:lnTo>
                  <a:pt x="19831" y="54992"/>
                </a:lnTo>
                <a:lnTo>
                  <a:pt x="18417" y="55327"/>
                </a:lnTo>
                <a:lnTo>
                  <a:pt x="17004" y="55736"/>
                </a:lnTo>
                <a:lnTo>
                  <a:pt x="15925" y="56108"/>
                </a:lnTo>
                <a:lnTo>
                  <a:pt x="14846" y="56480"/>
                </a:lnTo>
                <a:lnTo>
                  <a:pt x="13804" y="56927"/>
                </a:lnTo>
                <a:lnTo>
                  <a:pt x="12799" y="57373"/>
                </a:lnTo>
                <a:lnTo>
                  <a:pt x="11832" y="57894"/>
                </a:lnTo>
                <a:lnTo>
                  <a:pt x="10902" y="58415"/>
                </a:lnTo>
                <a:lnTo>
                  <a:pt x="9971" y="58973"/>
                </a:lnTo>
                <a:lnTo>
                  <a:pt x="9079" y="59568"/>
                </a:lnTo>
                <a:lnTo>
                  <a:pt x="8223" y="60201"/>
                </a:lnTo>
                <a:lnTo>
                  <a:pt x="7404" y="60833"/>
                </a:lnTo>
                <a:lnTo>
                  <a:pt x="6586" y="61540"/>
                </a:lnTo>
                <a:lnTo>
                  <a:pt x="5842" y="62247"/>
                </a:lnTo>
                <a:lnTo>
                  <a:pt x="5097" y="63029"/>
                </a:lnTo>
                <a:lnTo>
                  <a:pt x="4390" y="63810"/>
                </a:lnTo>
                <a:lnTo>
                  <a:pt x="3721" y="64628"/>
                </a:lnTo>
                <a:lnTo>
                  <a:pt x="3088" y="65484"/>
                </a:lnTo>
                <a:lnTo>
                  <a:pt x="2642" y="66117"/>
                </a:lnTo>
                <a:lnTo>
                  <a:pt x="2195" y="66786"/>
                </a:lnTo>
                <a:lnTo>
                  <a:pt x="1786" y="67493"/>
                </a:lnTo>
                <a:lnTo>
                  <a:pt x="1377" y="68200"/>
                </a:lnTo>
                <a:lnTo>
                  <a:pt x="1005" y="68907"/>
                </a:lnTo>
                <a:lnTo>
                  <a:pt x="670" y="69651"/>
                </a:lnTo>
                <a:lnTo>
                  <a:pt x="335" y="70396"/>
                </a:lnTo>
                <a:lnTo>
                  <a:pt x="0" y="71177"/>
                </a:lnTo>
                <a:lnTo>
                  <a:pt x="0" y="72888"/>
                </a:lnTo>
                <a:lnTo>
                  <a:pt x="335" y="71921"/>
                </a:lnTo>
                <a:lnTo>
                  <a:pt x="707" y="70991"/>
                </a:lnTo>
                <a:lnTo>
                  <a:pt x="1116" y="70061"/>
                </a:lnTo>
                <a:lnTo>
                  <a:pt x="1563" y="69168"/>
                </a:lnTo>
                <a:lnTo>
                  <a:pt x="2009" y="68275"/>
                </a:lnTo>
                <a:lnTo>
                  <a:pt x="2493" y="67456"/>
                </a:lnTo>
                <a:lnTo>
                  <a:pt x="3014" y="66600"/>
                </a:lnTo>
                <a:lnTo>
                  <a:pt x="3572" y="65819"/>
                </a:lnTo>
                <a:lnTo>
                  <a:pt x="4204" y="65001"/>
                </a:lnTo>
                <a:lnTo>
                  <a:pt x="4874" y="64182"/>
                </a:lnTo>
                <a:lnTo>
                  <a:pt x="5544" y="63438"/>
                </a:lnTo>
                <a:lnTo>
                  <a:pt x="6251" y="62694"/>
                </a:lnTo>
                <a:lnTo>
                  <a:pt x="6995" y="61987"/>
                </a:lnTo>
                <a:lnTo>
                  <a:pt x="7776" y="61317"/>
                </a:lnTo>
                <a:lnTo>
                  <a:pt x="8595" y="60647"/>
                </a:lnTo>
                <a:lnTo>
                  <a:pt x="9413" y="60052"/>
                </a:lnTo>
                <a:lnTo>
                  <a:pt x="10306" y="59457"/>
                </a:lnTo>
                <a:lnTo>
                  <a:pt x="11199" y="58936"/>
                </a:lnTo>
                <a:lnTo>
                  <a:pt x="12129" y="58415"/>
                </a:lnTo>
                <a:lnTo>
                  <a:pt x="13097" y="57931"/>
                </a:lnTo>
                <a:lnTo>
                  <a:pt x="14064" y="57448"/>
                </a:lnTo>
                <a:lnTo>
                  <a:pt x="15069" y="57038"/>
                </a:lnTo>
                <a:lnTo>
                  <a:pt x="16111" y="56666"/>
                </a:lnTo>
                <a:lnTo>
                  <a:pt x="17190" y="56294"/>
                </a:lnTo>
                <a:lnTo>
                  <a:pt x="18492" y="55922"/>
                </a:lnTo>
                <a:lnTo>
                  <a:pt x="19869" y="55587"/>
                </a:lnTo>
                <a:lnTo>
                  <a:pt x="21208" y="55327"/>
                </a:lnTo>
                <a:lnTo>
                  <a:pt x="22622" y="55066"/>
                </a:lnTo>
                <a:lnTo>
                  <a:pt x="24036" y="54917"/>
                </a:lnTo>
                <a:lnTo>
                  <a:pt x="25487" y="54769"/>
                </a:lnTo>
                <a:lnTo>
                  <a:pt x="26975" y="54694"/>
                </a:lnTo>
                <a:lnTo>
                  <a:pt x="30063" y="54694"/>
                </a:lnTo>
                <a:lnTo>
                  <a:pt x="31738" y="54806"/>
                </a:lnTo>
                <a:lnTo>
                  <a:pt x="33375" y="54955"/>
                </a:lnTo>
                <a:lnTo>
                  <a:pt x="35012" y="55141"/>
                </a:lnTo>
                <a:lnTo>
                  <a:pt x="36686" y="55438"/>
                </a:lnTo>
                <a:lnTo>
                  <a:pt x="38323" y="55736"/>
                </a:lnTo>
                <a:lnTo>
                  <a:pt x="39960" y="56145"/>
                </a:lnTo>
                <a:lnTo>
                  <a:pt x="41597" y="56592"/>
                </a:lnTo>
                <a:lnTo>
                  <a:pt x="43086" y="57075"/>
                </a:lnTo>
                <a:lnTo>
                  <a:pt x="44574" y="57559"/>
                </a:lnTo>
                <a:lnTo>
                  <a:pt x="45988" y="58117"/>
                </a:lnTo>
                <a:lnTo>
                  <a:pt x="47365" y="58713"/>
                </a:lnTo>
                <a:lnTo>
                  <a:pt x="48704" y="59345"/>
                </a:lnTo>
                <a:lnTo>
                  <a:pt x="50006" y="60015"/>
                </a:lnTo>
                <a:lnTo>
                  <a:pt x="51234" y="60722"/>
                </a:lnTo>
                <a:lnTo>
                  <a:pt x="52425" y="61466"/>
                </a:lnTo>
                <a:lnTo>
                  <a:pt x="53578" y="62210"/>
                </a:lnTo>
                <a:lnTo>
                  <a:pt x="54657" y="63029"/>
                </a:lnTo>
                <a:lnTo>
                  <a:pt x="55662" y="63847"/>
                </a:lnTo>
                <a:lnTo>
                  <a:pt x="56629" y="64703"/>
                </a:lnTo>
                <a:lnTo>
                  <a:pt x="57522" y="65559"/>
                </a:lnTo>
                <a:lnTo>
                  <a:pt x="58341" y="66489"/>
                </a:lnTo>
                <a:lnTo>
                  <a:pt x="59085" y="67382"/>
                </a:lnTo>
                <a:lnTo>
                  <a:pt x="59792" y="68349"/>
                </a:lnTo>
                <a:lnTo>
                  <a:pt x="60424" y="69317"/>
                </a:lnTo>
                <a:lnTo>
                  <a:pt x="61020" y="70358"/>
                </a:lnTo>
                <a:lnTo>
                  <a:pt x="61615" y="71437"/>
                </a:lnTo>
                <a:lnTo>
                  <a:pt x="62210" y="72628"/>
                </a:lnTo>
                <a:lnTo>
                  <a:pt x="62768" y="73819"/>
                </a:lnTo>
                <a:lnTo>
                  <a:pt x="63326" y="75121"/>
                </a:lnTo>
                <a:lnTo>
                  <a:pt x="63847" y="76423"/>
                </a:lnTo>
                <a:lnTo>
                  <a:pt x="64331" y="77837"/>
                </a:lnTo>
                <a:lnTo>
                  <a:pt x="64815" y="79251"/>
                </a:lnTo>
                <a:lnTo>
                  <a:pt x="65224" y="80739"/>
                </a:lnTo>
                <a:lnTo>
                  <a:pt x="65633" y="82227"/>
                </a:lnTo>
                <a:lnTo>
                  <a:pt x="66005" y="83790"/>
                </a:lnTo>
                <a:lnTo>
                  <a:pt x="66340" y="85390"/>
                </a:lnTo>
                <a:lnTo>
                  <a:pt x="66638" y="86990"/>
                </a:lnTo>
                <a:lnTo>
                  <a:pt x="66898" y="88627"/>
                </a:lnTo>
                <a:lnTo>
                  <a:pt x="67084" y="90301"/>
                </a:lnTo>
                <a:lnTo>
                  <a:pt x="67233" y="92013"/>
                </a:lnTo>
                <a:lnTo>
                  <a:pt x="67345" y="93724"/>
                </a:lnTo>
                <a:lnTo>
                  <a:pt x="67382" y="95473"/>
                </a:lnTo>
                <a:lnTo>
                  <a:pt x="67382" y="97222"/>
                </a:lnTo>
                <a:lnTo>
                  <a:pt x="67345" y="98970"/>
                </a:lnTo>
                <a:lnTo>
                  <a:pt x="67233" y="100756"/>
                </a:lnTo>
                <a:lnTo>
                  <a:pt x="67047" y="102542"/>
                </a:lnTo>
                <a:lnTo>
                  <a:pt x="66787" y="104328"/>
                </a:lnTo>
                <a:lnTo>
                  <a:pt x="66489" y="106077"/>
                </a:lnTo>
                <a:lnTo>
                  <a:pt x="66080" y="107863"/>
                </a:lnTo>
                <a:lnTo>
                  <a:pt x="65633" y="109649"/>
                </a:lnTo>
                <a:lnTo>
                  <a:pt x="65112" y="111398"/>
                </a:lnTo>
                <a:lnTo>
                  <a:pt x="64517" y="113146"/>
                </a:lnTo>
                <a:lnTo>
                  <a:pt x="63847" y="114858"/>
                </a:lnTo>
                <a:lnTo>
                  <a:pt x="63066" y="116569"/>
                </a:lnTo>
                <a:lnTo>
                  <a:pt x="62210" y="118281"/>
                </a:lnTo>
                <a:lnTo>
                  <a:pt x="61466" y="119658"/>
                </a:lnTo>
                <a:lnTo>
                  <a:pt x="60647" y="121034"/>
                </a:lnTo>
                <a:lnTo>
                  <a:pt x="59754" y="122336"/>
                </a:lnTo>
                <a:lnTo>
                  <a:pt x="58824" y="123601"/>
                </a:lnTo>
                <a:lnTo>
                  <a:pt x="56406" y="123713"/>
                </a:lnTo>
                <a:lnTo>
                  <a:pt x="53950" y="123750"/>
                </a:lnTo>
                <a:lnTo>
                  <a:pt x="51532" y="123713"/>
                </a:lnTo>
                <a:lnTo>
                  <a:pt x="49113" y="123601"/>
                </a:lnTo>
                <a:lnTo>
                  <a:pt x="46732" y="123453"/>
                </a:lnTo>
                <a:lnTo>
                  <a:pt x="44351" y="123229"/>
                </a:lnTo>
                <a:lnTo>
                  <a:pt x="42007" y="122969"/>
                </a:lnTo>
                <a:lnTo>
                  <a:pt x="39663" y="122634"/>
                </a:lnTo>
                <a:lnTo>
                  <a:pt x="38286" y="122374"/>
                </a:lnTo>
                <a:lnTo>
                  <a:pt x="36909" y="122150"/>
                </a:lnTo>
                <a:lnTo>
                  <a:pt x="35533" y="121853"/>
                </a:lnTo>
                <a:lnTo>
                  <a:pt x="34193" y="121555"/>
                </a:lnTo>
                <a:lnTo>
                  <a:pt x="32891" y="121257"/>
                </a:lnTo>
                <a:lnTo>
                  <a:pt x="31589" y="120923"/>
                </a:lnTo>
                <a:lnTo>
                  <a:pt x="30324" y="120551"/>
                </a:lnTo>
                <a:lnTo>
                  <a:pt x="29059" y="120178"/>
                </a:lnTo>
                <a:lnTo>
                  <a:pt x="27794" y="119769"/>
                </a:lnTo>
                <a:lnTo>
                  <a:pt x="26566" y="119360"/>
                </a:lnTo>
                <a:lnTo>
                  <a:pt x="25375" y="118913"/>
                </a:lnTo>
                <a:lnTo>
                  <a:pt x="24185" y="118467"/>
                </a:lnTo>
                <a:lnTo>
                  <a:pt x="22994" y="117983"/>
                </a:lnTo>
                <a:lnTo>
                  <a:pt x="21878" y="117500"/>
                </a:lnTo>
                <a:lnTo>
                  <a:pt x="20724" y="116979"/>
                </a:lnTo>
                <a:lnTo>
                  <a:pt x="19645" y="116458"/>
                </a:lnTo>
                <a:lnTo>
                  <a:pt x="18417" y="115825"/>
                </a:lnTo>
                <a:lnTo>
                  <a:pt x="17227" y="115193"/>
                </a:lnTo>
                <a:lnTo>
                  <a:pt x="16073" y="114523"/>
                </a:lnTo>
                <a:lnTo>
                  <a:pt x="14957" y="113816"/>
                </a:lnTo>
                <a:lnTo>
                  <a:pt x="13878" y="113109"/>
                </a:lnTo>
                <a:lnTo>
                  <a:pt x="12836" y="112365"/>
                </a:lnTo>
                <a:lnTo>
                  <a:pt x="11795" y="111621"/>
                </a:lnTo>
                <a:lnTo>
                  <a:pt x="10827" y="110839"/>
                </a:lnTo>
                <a:lnTo>
                  <a:pt x="9860" y="110058"/>
                </a:lnTo>
                <a:lnTo>
                  <a:pt x="8967" y="109240"/>
                </a:lnTo>
                <a:lnTo>
                  <a:pt x="8074" y="108421"/>
                </a:lnTo>
                <a:lnTo>
                  <a:pt x="7255" y="107565"/>
                </a:lnTo>
                <a:lnTo>
                  <a:pt x="6437" y="106710"/>
                </a:lnTo>
                <a:lnTo>
                  <a:pt x="5655" y="105817"/>
                </a:lnTo>
                <a:lnTo>
                  <a:pt x="4911" y="104886"/>
                </a:lnTo>
                <a:lnTo>
                  <a:pt x="4204" y="103956"/>
                </a:lnTo>
                <a:lnTo>
                  <a:pt x="3572" y="103026"/>
                </a:lnTo>
                <a:lnTo>
                  <a:pt x="2939" y="102059"/>
                </a:lnTo>
                <a:lnTo>
                  <a:pt x="2344" y="101091"/>
                </a:lnTo>
                <a:lnTo>
                  <a:pt x="1786" y="100087"/>
                </a:lnTo>
                <a:lnTo>
                  <a:pt x="1302" y="99082"/>
                </a:lnTo>
                <a:lnTo>
                  <a:pt x="819" y="98040"/>
                </a:lnTo>
                <a:lnTo>
                  <a:pt x="409" y="97036"/>
                </a:lnTo>
                <a:lnTo>
                  <a:pt x="0" y="95957"/>
                </a:lnTo>
                <a:lnTo>
                  <a:pt x="0" y="97631"/>
                </a:lnTo>
                <a:lnTo>
                  <a:pt x="372" y="98524"/>
                </a:lnTo>
                <a:lnTo>
                  <a:pt x="781" y="99380"/>
                </a:lnTo>
                <a:lnTo>
                  <a:pt x="1191" y="100236"/>
                </a:lnTo>
                <a:lnTo>
                  <a:pt x="1674" y="101054"/>
                </a:lnTo>
                <a:lnTo>
                  <a:pt x="2121" y="101910"/>
                </a:lnTo>
                <a:lnTo>
                  <a:pt x="2642" y="102728"/>
                </a:lnTo>
                <a:lnTo>
                  <a:pt x="3163" y="103510"/>
                </a:lnTo>
                <a:lnTo>
                  <a:pt x="3758" y="104328"/>
                </a:lnTo>
                <a:lnTo>
                  <a:pt x="4465" y="105258"/>
                </a:lnTo>
                <a:lnTo>
                  <a:pt x="5209" y="106189"/>
                </a:lnTo>
                <a:lnTo>
                  <a:pt x="5990" y="107082"/>
                </a:lnTo>
                <a:lnTo>
                  <a:pt x="6809" y="107975"/>
                </a:lnTo>
                <a:lnTo>
                  <a:pt x="7665" y="108830"/>
                </a:lnTo>
                <a:lnTo>
                  <a:pt x="8558" y="109686"/>
                </a:lnTo>
                <a:lnTo>
                  <a:pt x="9488" y="110505"/>
                </a:lnTo>
                <a:lnTo>
                  <a:pt x="10418" y="111323"/>
                </a:lnTo>
                <a:lnTo>
                  <a:pt x="11423" y="112105"/>
                </a:lnTo>
                <a:lnTo>
                  <a:pt x="12464" y="112849"/>
                </a:lnTo>
                <a:lnTo>
                  <a:pt x="13543" y="113593"/>
                </a:lnTo>
                <a:lnTo>
                  <a:pt x="14622" y="114300"/>
                </a:lnTo>
                <a:lnTo>
                  <a:pt x="15776" y="115007"/>
                </a:lnTo>
                <a:lnTo>
                  <a:pt x="16929" y="115676"/>
                </a:lnTo>
                <a:lnTo>
                  <a:pt x="18120" y="116346"/>
                </a:lnTo>
                <a:lnTo>
                  <a:pt x="19348" y="116979"/>
                </a:lnTo>
                <a:lnTo>
                  <a:pt x="20464" y="117537"/>
                </a:lnTo>
                <a:lnTo>
                  <a:pt x="21617" y="118058"/>
                </a:lnTo>
                <a:lnTo>
                  <a:pt x="22771" y="118541"/>
                </a:lnTo>
                <a:lnTo>
                  <a:pt x="23961" y="119025"/>
                </a:lnTo>
                <a:lnTo>
                  <a:pt x="25152" y="119472"/>
                </a:lnTo>
                <a:lnTo>
                  <a:pt x="26380" y="119918"/>
                </a:lnTo>
                <a:lnTo>
                  <a:pt x="27608" y="120327"/>
                </a:lnTo>
                <a:lnTo>
                  <a:pt x="28873" y="120737"/>
                </a:lnTo>
                <a:lnTo>
                  <a:pt x="30138" y="121109"/>
                </a:lnTo>
                <a:lnTo>
                  <a:pt x="31440" y="121481"/>
                </a:lnTo>
                <a:lnTo>
                  <a:pt x="32742" y="121816"/>
                </a:lnTo>
                <a:lnTo>
                  <a:pt x="34082" y="122150"/>
                </a:lnTo>
                <a:lnTo>
                  <a:pt x="35421" y="122448"/>
                </a:lnTo>
                <a:lnTo>
                  <a:pt x="36798" y="122709"/>
                </a:lnTo>
                <a:lnTo>
                  <a:pt x="38174" y="122969"/>
                </a:lnTo>
                <a:lnTo>
                  <a:pt x="39551" y="123192"/>
                </a:lnTo>
                <a:lnTo>
                  <a:pt x="41858" y="123527"/>
                </a:lnTo>
                <a:lnTo>
                  <a:pt x="44165" y="123825"/>
                </a:lnTo>
                <a:lnTo>
                  <a:pt x="46509" y="124048"/>
                </a:lnTo>
                <a:lnTo>
                  <a:pt x="48853" y="124197"/>
                </a:lnTo>
                <a:lnTo>
                  <a:pt x="51197" y="124308"/>
                </a:lnTo>
                <a:lnTo>
                  <a:pt x="53578" y="124346"/>
                </a:lnTo>
                <a:lnTo>
                  <a:pt x="55959" y="124308"/>
                </a:lnTo>
                <a:lnTo>
                  <a:pt x="58378" y="124234"/>
                </a:lnTo>
                <a:lnTo>
                  <a:pt x="58378" y="124234"/>
                </a:lnTo>
                <a:lnTo>
                  <a:pt x="57559" y="125239"/>
                </a:lnTo>
                <a:lnTo>
                  <a:pt x="56741" y="126206"/>
                </a:lnTo>
                <a:lnTo>
                  <a:pt x="55848" y="127173"/>
                </a:lnTo>
                <a:lnTo>
                  <a:pt x="54955" y="128104"/>
                </a:lnTo>
                <a:lnTo>
                  <a:pt x="54025" y="129034"/>
                </a:lnTo>
                <a:lnTo>
                  <a:pt x="53057" y="129927"/>
                </a:lnTo>
                <a:lnTo>
                  <a:pt x="52053" y="130782"/>
                </a:lnTo>
                <a:lnTo>
                  <a:pt x="51011" y="131638"/>
                </a:lnTo>
                <a:lnTo>
                  <a:pt x="49969" y="132420"/>
                </a:lnTo>
                <a:lnTo>
                  <a:pt x="48853" y="133238"/>
                </a:lnTo>
                <a:lnTo>
                  <a:pt x="47737" y="133982"/>
                </a:lnTo>
                <a:lnTo>
                  <a:pt x="46583" y="134726"/>
                </a:lnTo>
                <a:lnTo>
                  <a:pt x="45393" y="135470"/>
                </a:lnTo>
                <a:lnTo>
                  <a:pt x="44165" y="136177"/>
                </a:lnTo>
                <a:lnTo>
                  <a:pt x="42900" y="136847"/>
                </a:lnTo>
                <a:lnTo>
                  <a:pt x="41635" y="137480"/>
                </a:lnTo>
                <a:lnTo>
                  <a:pt x="39551" y="138447"/>
                </a:lnTo>
                <a:lnTo>
                  <a:pt x="37430" y="139340"/>
                </a:lnTo>
                <a:lnTo>
                  <a:pt x="35235" y="140159"/>
                </a:lnTo>
                <a:lnTo>
                  <a:pt x="32928" y="140940"/>
                </a:lnTo>
                <a:lnTo>
                  <a:pt x="30584" y="141647"/>
                </a:lnTo>
                <a:lnTo>
                  <a:pt x="28166" y="142317"/>
                </a:lnTo>
                <a:lnTo>
                  <a:pt x="25636" y="142912"/>
                </a:lnTo>
                <a:lnTo>
                  <a:pt x="23068" y="143433"/>
                </a:lnTo>
                <a:lnTo>
                  <a:pt x="20427" y="143916"/>
                </a:lnTo>
                <a:lnTo>
                  <a:pt x="17711" y="144326"/>
                </a:lnTo>
                <a:lnTo>
                  <a:pt x="14957" y="144661"/>
                </a:lnTo>
                <a:lnTo>
                  <a:pt x="12092" y="144958"/>
                </a:lnTo>
                <a:lnTo>
                  <a:pt x="9153" y="145182"/>
                </a:lnTo>
                <a:lnTo>
                  <a:pt x="6176" y="145368"/>
                </a:lnTo>
                <a:lnTo>
                  <a:pt x="3125" y="145479"/>
                </a:lnTo>
                <a:lnTo>
                  <a:pt x="0" y="145516"/>
                </a:lnTo>
                <a:lnTo>
                  <a:pt x="0" y="146112"/>
                </a:lnTo>
                <a:lnTo>
                  <a:pt x="3125" y="146074"/>
                </a:lnTo>
                <a:lnTo>
                  <a:pt x="6214" y="145963"/>
                </a:lnTo>
                <a:lnTo>
                  <a:pt x="9227" y="145777"/>
                </a:lnTo>
                <a:lnTo>
                  <a:pt x="12167" y="145554"/>
                </a:lnTo>
                <a:lnTo>
                  <a:pt x="15032" y="145256"/>
                </a:lnTo>
                <a:lnTo>
                  <a:pt x="17822" y="144921"/>
                </a:lnTo>
                <a:lnTo>
                  <a:pt x="20538" y="144512"/>
                </a:lnTo>
                <a:lnTo>
                  <a:pt x="23217" y="144028"/>
                </a:lnTo>
                <a:lnTo>
                  <a:pt x="25784" y="143470"/>
                </a:lnTo>
                <a:lnTo>
                  <a:pt x="28315" y="142875"/>
                </a:lnTo>
                <a:lnTo>
                  <a:pt x="30770" y="142242"/>
                </a:lnTo>
                <a:lnTo>
                  <a:pt x="33151" y="141498"/>
                </a:lnTo>
                <a:lnTo>
                  <a:pt x="35421" y="140717"/>
                </a:lnTo>
                <a:lnTo>
                  <a:pt x="37654" y="139898"/>
                </a:lnTo>
                <a:lnTo>
                  <a:pt x="39812" y="138968"/>
                </a:lnTo>
                <a:lnTo>
                  <a:pt x="41895" y="138001"/>
                </a:lnTo>
                <a:lnTo>
                  <a:pt x="43197" y="137331"/>
                </a:lnTo>
                <a:lnTo>
                  <a:pt x="44500" y="136661"/>
                </a:lnTo>
                <a:lnTo>
                  <a:pt x="45765" y="135917"/>
                </a:lnTo>
                <a:lnTo>
                  <a:pt x="46992" y="135173"/>
                </a:lnTo>
                <a:lnTo>
                  <a:pt x="48220" y="134391"/>
                </a:lnTo>
                <a:lnTo>
                  <a:pt x="49374" y="133610"/>
                </a:lnTo>
                <a:lnTo>
                  <a:pt x="50490" y="132754"/>
                </a:lnTo>
                <a:lnTo>
                  <a:pt x="51606" y="131936"/>
                </a:lnTo>
                <a:lnTo>
                  <a:pt x="52648" y="131043"/>
                </a:lnTo>
                <a:lnTo>
                  <a:pt x="53690" y="130150"/>
                </a:lnTo>
                <a:lnTo>
                  <a:pt x="54694" y="129220"/>
                </a:lnTo>
                <a:lnTo>
                  <a:pt x="55662" y="128252"/>
                </a:lnTo>
                <a:lnTo>
                  <a:pt x="56592" y="127285"/>
                </a:lnTo>
                <a:lnTo>
                  <a:pt x="57485" y="126280"/>
                </a:lnTo>
                <a:lnTo>
                  <a:pt x="58341" y="125239"/>
                </a:lnTo>
                <a:lnTo>
                  <a:pt x="59159" y="124197"/>
                </a:lnTo>
                <a:lnTo>
                  <a:pt x="60796" y="124085"/>
                </a:lnTo>
                <a:lnTo>
                  <a:pt x="62433" y="123974"/>
                </a:lnTo>
                <a:lnTo>
                  <a:pt x="63959" y="123825"/>
                </a:lnTo>
                <a:lnTo>
                  <a:pt x="65484" y="123676"/>
                </a:lnTo>
                <a:lnTo>
                  <a:pt x="67010" y="123490"/>
                </a:lnTo>
                <a:lnTo>
                  <a:pt x="68535" y="123267"/>
                </a:lnTo>
                <a:lnTo>
                  <a:pt x="70024" y="123043"/>
                </a:lnTo>
                <a:lnTo>
                  <a:pt x="71512" y="122783"/>
                </a:lnTo>
                <a:lnTo>
                  <a:pt x="73000" y="122485"/>
                </a:lnTo>
                <a:lnTo>
                  <a:pt x="74488" y="122188"/>
                </a:lnTo>
                <a:lnTo>
                  <a:pt x="75940" y="121890"/>
                </a:lnTo>
                <a:lnTo>
                  <a:pt x="77391" y="121518"/>
                </a:lnTo>
                <a:lnTo>
                  <a:pt x="78842" y="121146"/>
                </a:lnTo>
                <a:lnTo>
                  <a:pt x="80256" y="120774"/>
                </a:lnTo>
                <a:lnTo>
                  <a:pt x="81669" y="120364"/>
                </a:lnTo>
                <a:lnTo>
                  <a:pt x="83083" y="119918"/>
                </a:lnTo>
                <a:lnTo>
                  <a:pt x="84460" y="119472"/>
                </a:lnTo>
                <a:lnTo>
                  <a:pt x="85837" y="119025"/>
                </a:lnTo>
                <a:lnTo>
                  <a:pt x="87176" y="118541"/>
                </a:lnTo>
                <a:lnTo>
                  <a:pt x="88516" y="118020"/>
                </a:lnTo>
                <a:lnTo>
                  <a:pt x="89855" y="117462"/>
                </a:lnTo>
                <a:lnTo>
                  <a:pt x="91157" y="116941"/>
                </a:lnTo>
                <a:lnTo>
                  <a:pt x="92459" y="116346"/>
                </a:lnTo>
                <a:lnTo>
                  <a:pt x="93762" y="115751"/>
                </a:lnTo>
                <a:lnTo>
                  <a:pt x="94990" y="115156"/>
                </a:lnTo>
                <a:lnTo>
                  <a:pt x="96255" y="114523"/>
                </a:lnTo>
                <a:lnTo>
                  <a:pt x="97482" y="113890"/>
                </a:lnTo>
                <a:lnTo>
                  <a:pt x="98673" y="113221"/>
                </a:lnTo>
                <a:lnTo>
                  <a:pt x="99864" y="112514"/>
                </a:lnTo>
                <a:lnTo>
                  <a:pt x="101017" y="111807"/>
                </a:lnTo>
                <a:lnTo>
                  <a:pt x="102171" y="111100"/>
                </a:lnTo>
                <a:lnTo>
                  <a:pt x="103287" y="110356"/>
                </a:lnTo>
                <a:lnTo>
                  <a:pt x="104366" y="109612"/>
                </a:lnTo>
                <a:lnTo>
                  <a:pt x="105445" y="108830"/>
                </a:lnTo>
                <a:lnTo>
                  <a:pt x="107305" y="107416"/>
                </a:lnTo>
                <a:lnTo>
                  <a:pt x="109128" y="105928"/>
                </a:lnTo>
                <a:lnTo>
                  <a:pt x="110914" y="104440"/>
                </a:lnTo>
                <a:lnTo>
                  <a:pt x="112663" y="102914"/>
                </a:lnTo>
                <a:lnTo>
                  <a:pt x="114337" y="101315"/>
                </a:lnTo>
                <a:lnTo>
                  <a:pt x="115974" y="99715"/>
                </a:lnTo>
                <a:lnTo>
                  <a:pt x="117537" y="98040"/>
                </a:lnTo>
                <a:lnTo>
                  <a:pt x="119063" y="96366"/>
                </a:lnTo>
                <a:lnTo>
                  <a:pt x="120551" y="94654"/>
                </a:lnTo>
                <a:lnTo>
                  <a:pt x="121965" y="92906"/>
                </a:lnTo>
                <a:lnTo>
                  <a:pt x="123341" y="91120"/>
                </a:lnTo>
                <a:lnTo>
                  <a:pt x="124644" y="89334"/>
                </a:lnTo>
                <a:lnTo>
                  <a:pt x="125909" y="87511"/>
                </a:lnTo>
                <a:lnTo>
                  <a:pt x="127062" y="85650"/>
                </a:lnTo>
                <a:lnTo>
                  <a:pt x="128215" y="83753"/>
                </a:lnTo>
                <a:lnTo>
                  <a:pt x="129257" y="81855"/>
                </a:lnTo>
                <a:lnTo>
                  <a:pt x="130262" y="79921"/>
                </a:lnTo>
                <a:lnTo>
                  <a:pt x="131229" y="77949"/>
                </a:lnTo>
                <a:lnTo>
                  <a:pt x="132085" y="75977"/>
                </a:lnTo>
                <a:lnTo>
                  <a:pt x="132866" y="73967"/>
                </a:lnTo>
                <a:lnTo>
                  <a:pt x="133610" y="71995"/>
                </a:lnTo>
                <a:lnTo>
                  <a:pt x="134243" y="69986"/>
                </a:lnTo>
                <a:lnTo>
                  <a:pt x="134838" y="67977"/>
                </a:lnTo>
                <a:lnTo>
                  <a:pt x="135359" y="65968"/>
                </a:lnTo>
                <a:lnTo>
                  <a:pt x="135768" y="63959"/>
                </a:lnTo>
                <a:lnTo>
                  <a:pt x="136141" y="61950"/>
                </a:lnTo>
                <a:lnTo>
                  <a:pt x="136401" y="59940"/>
                </a:lnTo>
                <a:lnTo>
                  <a:pt x="136624" y="57968"/>
                </a:lnTo>
                <a:lnTo>
                  <a:pt x="136736" y="55959"/>
                </a:lnTo>
                <a:lnTo>
                  <a:pt x="136810" y="53987"/>
                </a:lnTo>
                <a:lnTo>
                  <a:pt x="136773" y="52015"/>
                </a:lnTo>
                <a:lnTo>
                  <a:pt x="136661" y="50043"/>
                </a:lnTo>
                <a:lnTo>
                  <a:pt x="136513" y="48369"/>
                </a:lnTo>
                <a:lnTo>
                  <a:pt x="136327" y="46732"/>
                </a:lnTo>
                <a:lnTo>
                  <a:pt x="136066" y="45095"/>
                </a:lnTo>
                <a:lnTo>
                  <a:pt x="135768" y="43458"/>
                </a:lnTo>
                <a:lnTo>
                  <a:pt x="135396" y="41858"/>
                </a:lnTo>
                <a:lnTo>
                  <a:pt x="134950" y="40258"/>
                </a:lnTo>
                <a:lnTo>
                  <a:pt x="134503" y="38658"/>
                </a:lnTo>
                <a:lnTo>
                  <a:pt x="133945" y="37095"/>
                </a:lnTo>
                <a:lnTo>
                  <a:pt x="133387" y="35533"/>
                </a:lnTo>
                <a:lnTo>
                  <a:pt x="132717" y="34007"/>
                </a:lnTo>
                <a:lnTo>
                  <a:pt x="132048" y="32519"/>
                </a:lnTo>
                <a:lnTo>
                  <a:pt x="131304" y="30993"/>
                </a:lnTo>
                <a:lnTo>
                  <a:pt x="130485" y="29542"/>
                </a:lnTo>
                <a:lnTo>
                  <a:pt x="129629" y="28054"/>
                </a:lnTo>
                <a:lnTo>
                  <a:pt x="128736" y="26640"/>
                </a:lnTo>
                <a:lnTo>
                  <a:pt x="127769" y="25189"/>
                </a:lnTo>
                <a:lnTo>
                  <a:pt x="126653" y="23701"/>
                </a:lnTo>
                <a:lnTo>
                  <a:pt x="125499" y="22213"/>
                </a:lnTo>
                <a:lnTo>
                  <a:pt x="124271" y="20724"/>
                </a:lnTo>
                <a:lnTo>
                  <a:pt x="123006" y="19310"/>
                </a:lnTo>
                <a:lnTo>
                  <a:pt x="121667" y="17897"/>
                </a:lnTo>
                <a:lnTo>
                  <a:pt x="120290" y="16520"/>
                </a:lnTo>
                <a:lnTo>
                  <a:pt x="118839" y="15180"/>
                </a:lnTo>
                <a:lnTo>
                  <a:pt x="117314" y="13841"/>
                </a:lnTo>
                <a:lnTo>
                  <a:pt x="115751" y="12576"/>
                </a:lnTo>
                <a:lnTo>
                  <a:pt x="114114" y="11311"/>
                </a:lnTo>
                <a:lnTo>
                  <a:pt x="112440" y="10046"/>
                </a:lnTo>
                <a:lnTo>
                  <a:pt x="110691" y="8855"/>
                </a:lnTo>
                <a:lnTo>
                  <a:pt x="108905" y="7665"/>
                </a:lnTo>
                <a:lnTo>
                  <a:pt x="107082" y="6548"/>
                </a:lnTo>
                <a:lnTo>
                  <a:pt x="105147" y="5432"/>
                </a:lnTo>
                <a:lnTo>
                  <a:pt x="103212" y="4353"/>
                </a:lnTo>
                <a:lnTo>
                  <a:pt x="101947" y="3683"/>
                </a:lnTo>
                <a:lnTo>
                  <a:pt x="100645" y="3051"/>
                </a:lnTo>
                <a:lnTo>
                  <a:pt x="99380" y="2456"/>
                </a:lnTo>
                <a:lnTo>
                  <a:pt x="98078" y="1898"/>
                </a:lnTo>
                <a:lnTo>
                  <a:pt x="96775" y="1377"/>
                </a:lnTo>
                <a:lnTo>
                  <a:pt x="95473" y="893"/>
                </a:lnTo>
                <a:lnTo>
                  <a:pt x="94134" y="409"/>
                </a:lnTo>
                <a:lnTo>
                  <a:pt x="92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155" name="Google Shape;155;p14"/>
          <p:cNvSpPr>
            <a:spLocks noGrp="1"/>
          </p:cNvSpPr>
          <p:nvPr>
            <p:ph type="pic" idx="2"/>
          </p:nvPr>
        </p:nvSpPr>
        <p:spPr>
          <a:xfrm>
            <a:off x="313800" y="460300"/>
            <a:ext cx="3702900" cy="4136100"/>
          </a:xfrm>
          <a:prstGeom prst="roundRect">
            <a:avLst>
              <a:gd name="adj" fmla="val 6865"/>
            </a:avLst>
          </a:prstGeom>
          <a:noFill/>
          <a:ln>
            <a:noFill/>
          </a:ln>
        </p:spPr>
      </p:sp>
      <p:sp>
        <p:nvSpPr>
          <p:cNvPr id="156" name="Google Shape;156;p14"/>
          <p:cNvSpPr/>
          <p:nvPr/>
        </p:nvSpPr>
        <p:spPr>
          <a:xfrm>
            <a:off x="-1692" y="0"/>
            <a:ext cx="1834577" cy="1066372"/>
          </a:xfrm>
          <a:custGeom>
            <a:avLst/>
            <a:gdLst/>
            <a:ahLst/>
            <a:cxnLst/>
            <a:rect l="l" t="t" r="r" b="b"/>
            <a:pathLst>
              <a:path w="59978" h="34863" extrusionOk="0">
                <a:moveTo>
                  <a:pt x="57485" y="0"/>
                </a:moveTo>
                <a:lnTo>
                  <a:pt x="55848" y="446"/>
                </a:lnTo>
                <a:lnTo>
                  <a:pt x="54248" y="930"/>
                </a:lnTo>
                <a:lnTo>
                  <a:pt x="52611" y="1414"/>
                </a:lnTo>
                <a:lnTo>
                  <a:pt x="50974" y="1972"/>
                </a:lnTo>
                <a:lnTo>
                  <a:pt x="49299" y="2567"/>
                </a:lnTo>
                <a:lnTo>
                  <a:pt x="47662" y="3163"/>
                </a:lnTo>
                <a:lnTo>
                  <a:pt x="45988" y="3832"/>
                </a:lnTo>
                <a:lnTo>
                  <a:pt x="44314" y="4502"/>
                </a:lnTo>
                <a:lnTo>
                  <a:pt x="42639" y="5246"/>
                </a:lnTo>
                <a:lnTo>
                  <a:pt x="40965" y="5990"/>
                </a:lnTo>
                <a:lnTo>
                  <a:pt x="39291" y="6772"/>
                </a:lnTo>
                <a:lnTo>
                  <a:pt x="37579" y="7627"/>
                </a:lnTo>
                <a:lnTo>
                  <a:pt x="35905" y="8483"/>
                </a:lnTo>
                <a:lnTo>
                  <a:pt x="34193" y="9376"/>
                </a:lnTo>
                <a:lnTo>
                  <a:pt x="32482" y="10306"/>
                </a:lnTo>
                <a:lnTo>
                  <a:pt x="30770" y="11274"/>
                </a:lnTo>
                <a:lnTo>
                  <a:pt x="28203" y="12762"/>
                </a:lnTo>
                <a:lnTo>
                  <a:pt x="25710" y="14287"/>
                </a:lnTo>
                <a:lnTo>
                  <a:pt x="23292" y="15850"/>
                </a:lnTo>
                <a:lnTo>
                  <a:pt x="20910" y="17413"/>
                </a:lnTo>
                <a:lnTo>
                  <a:pt x="18641" y="18976"/>
                </a:lnTo>
                <a:lnTo>
                  <a:pt x="16483" y="20538"/>
                </a:lnTo>
                <a:lnTo>
                  <a:pt x="14362" y="22101"/>
                </a:lnTo>
                <a:lnTo>
                  <a:pt x="12353" y="23626"/>
                </a:lnTo>
                <a:lnTo>
                  <a:pt x="10455" y="25115"/>
                </a:lnTo>
                <a:lnTo>
                  <a:pt x="8632" y="26603"/>
                </a:lnTo>
                <a:lnTo>
                  <a:pt x="6921" y="28017"/>
                </a:lnTo>
                <a:lnTo>
                  <a:pt x="5283" y="29356"/>
                </a:lnTo>
                <a:lnTo>
                  <a:pt x="2418" y="31886"/>
                </a:lnTo>
                <a:lnTo>
                  <a:pt x="0" y="34082"/>
                </a:lnTo>
                <a:lnTo>
                  <a:pt x="0" y="34863"/>
                </a:lnTo>
                <a:lnTo>
                  <a:pt x="2381" y="32705"/>
                </a:lnTo>
                <a:lnTo>
                  <a:pt x="5246" y="30175"/>
                </a:lnTo>
                <a:lnTo>
                  <a:pt x="6846" y="28835"/>
                </a:lnTo>
                <a:lnTo>
                  <a:pt x="8558" y="27384"/>
                </a:lnTo>
                <a:lnTo>
                  <a:pt x="10418" y="25933"/>
                </a:lnTo>
                <a:lnTo>
                  <a:pt x="12353" y="24408"/>
                </a:lnTo>
                <a:lnTo>
                  <a:pt x="14362" y="22845"/>
                </a:lnTo>
                <a:lnTo>
                  <a:pt x="16520" y="21245"/>
                </a:lnTo>
                <a:lnTo>
                  <a:pt x="18715" y="19682"/>
                </a:lnTo>
                <a:lnTo>
                  <a:pt x="21059" y="18045"/>
                </a:lnTo>
                <a:lnTo>
                  <a:pt x="23440" y="16483"/>
                </a:lnTo>
                <a:lnTo>
                  <a:pt x="25896" y="14883"/>
                </a:lnTo>
                <a:lnTo>
                  <a:pt x="28463" y="13320"/>
                </a:lnTo>
                <a:lnTo>
                  <a:pt x="31068" y="11757"/>
                </a:lnTo>
                <a:lnTo>
                  <a:pt x="32928" y="10716"/>
                </a:lnTo>
                <a:lnTo>
                  <a:pt x="34789" y="9711"/>
                </a:lnTo>
                <a:lnTo>
                  <a:pt x="36649" y="8744"/>
                </a:lnTo>
                <a:lnTo>
                  <a:pt x="38472" y="7851"/>
                </a:lnTo>
                <a:lnTo>
                  <a:pt x="40295" y="6958"/>
                </a:lnTo>
                <a:lnTo>
                  <a:pt x="42156" y="6102"/>
                </a:lnTo>
                <a:lnTo>
                  <a:pt x="43979" y="5321"/>
                </a:lnTo>
                <a:lnTo>
                  <a:pt x="45765" y="4539"/>
                </a:lnTo>
                <a:lnTo>
                  <a:pt x="47588" y="3832"/>
                </a:lnTo>
                <a:lnTo>
                  <a:pt x="49374" y="3163"/>
                </a:lnTo>
                <a:lnTo>
                  <a:pt x="51160" y="2530"/>
                </a:lnTo>
                <a:lnTo>
                  <a:pt x="52946" y="1935"/>
                </a:lnTo>
                <a:lnTo>
                  <a:pt x="54732" y="1377"/>
                </a:lnTo>
                <a:lnTo>
                  <a:pt x="56480" y="893"/>
                </a:lnTo>
                <a:lnTo>
                  <a:pt x="58229" y="409"/>
                </a:lnTo>
                <a:lnTo>
                  <a:pt x="59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157" name="Google Shape;157;p14"/>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dk1"/>
                </a:solidFill>
                <a:latin typeface="Nunito Sans"/>
                <a:ea typeface="Nunito Sans"/>
                <a:cs typeface="Nunito Sans"/>
                <a:sym typeface="Nunito Sans"/>
              </a:rPr>
              <a:t>‹#›</a:t>
            </a:fld>
            <a:endParaRPr sz="700">
              <a:solidFill>
                <a:schemeClr val="dk1"/>
              </a:solidFill>
              <a:latin typeface="Nunito Sans"/>
              <a:ea typeface="Nunito Sans"/>
              <a:cs typeface="Nunito Sans"/>
              <a:sym typeface="Nunito Sans"/>
            </a:endParaRPr>
          </a:p>
        </p:txBody>
      </p:sp>
      <p:sp>
        <p:nvSpPr>
          <p:cNvPr id="158" name="Google Shape;158;p14"/>
          <p:cNvSpPr txBox="1">
            <a:spLocks noGrp="1"/>
          </p:cNvSpPr>
          <p:nvPr>
            <p:ph type="subTitle" idx="3"/>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dk2"/>
                </a:solidFill>
                <a:latin typeface="Nunito Sans"/>
                <a:ea typeface="Nunito Sans"/>
                <a:cs typeface="Nunito Sans"/>
                <a:sym typeface="Nunito Sans"/>
              </a:defRPr>
            </a:lvl1pPr>
            <a:lvl2pPr lvl="1">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2pPr>
            <a:lvl3pPr lvl="2">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3pPr>
            <a:lvl4pPr lvl="3">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4pPr>
            <a:lvl5pPr lvl="4">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5pPr>
            <a:lvl6pPr lvl="5">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6pPr>
            <a:lvl7pPr lvl="6">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7pPr>
            <a:lvl8pPr lvl="7">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8pPr>
            <a:lvl9pPr lvl="8">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body and image - Alt 4">
  <p:cSld name="BLANK_1_1_1_1_1_1_1_1_1_1_1_1_2_1_1">
    <p:spTree>
      <p:nvGrpSpPr>
        <p:cNvPr id="1" name="Shape 159"/>
        <p:cNvGrpSpPr/>
        <p:nvPr/>
      </p:nvGrpSpPr>
      <p:grpSpPr>
        <a:xfrm>
          <a:off x="0" y="0"/>
          <a:ext cx="0" cy="0"/>
          <a:chOff x="0" y="0"/>
          <a:chExt cx="0" cy="0"/>
        </a:xfrm>
      </p:grpSpPr>
      <p:pic>
        <p:nvPicPr>
          <p:cNvPr id="160" name="Google Shape;160;p15"/>
          <p:cNvPicPr preferRelativeResize="0"/>
          <p:nvPr/>
        </p:nvPicPr>
        <p:blipFill rotWithShape="1">
          <a:blip r:embed="rId2">
            <a:alphaModFix/>
          </a:blip>
          <a:srcRect b="50879"/>
          <a:stretch/>
        </p:blipFill>
        <p:spPr>
          <a:xfrm rot="10800000">
            <a:off x="4511648" y="-5102"/>
            <a:ext cx="3255127" cy="1598802"/>
          </a:xfrm>
          <a:prstGeom prst="rect">
            <a:avLst/>
          </a:prstGeom>
          <a:noFill/>
          <a:ln>
            <a:noFill/>
          </a:ln>
        </p:spPr>
      </p:pic>
      <p:sp>
        <p:nvSpPr>
          <p:cNvPr id="161" name="Google Shape;161;p15"/>
          <p:cNvSpPr/>
          <p:nvPr/>
        </p:nvSpPr>
        <p:spPr>
          <a:xfrm>
            <a:off x="5160582" y="1163682"/>
            <a:ext cx="7978200" cy="7978200"/>
          </a:xfrm>
          <a:prstGeom prst="pie">
            <a:avLst>
              <a:gd name="adj1" fmla="val 10792592"/>
              <a:gd name="adj2" fmla="val 16198514"/>
            </a:avLst>
          </a:prstGeom>
          <a:gradFill>
            <a:gsLst>
              <a:gs pos="0">
                <a:schemeClr val="accent1"/>
              </a:gs>
              <a:gs pos="64000">
                <a:schemeClr val="dk2"/>
              </a:gs>
              <a:gs pos="100000">
                <a:schemeClr val="dk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2"/>
              </a:solidFill>
              <a:latin typeface="Nunito Sans"/>
              <a:ea typeface="Nunito Sans"/>
              <a:cs typeface="Nunito Sans"/>
              <a:sym typeface="Nunito Sans"/>
            </a:endParaRPr>
          </a:p>
        </p:txBody>
      </p:sp>
      <p:pic>
        <p:nvPicPr>
          <p:cNvPr id="162" name="Google Shape;162;p15"/>
          <p:cNvPicPr preferRelativeResize="0"/>
          <p:nvPr/>
        </p:nvPicPr>
        <p:blipFill rotWithShape="1">
          <a:blip r:embed="rId3">
            <a:alphaModFix/>
          </a:blip>
          <a:srcRect t="39965"/>
          <a:stretch/>
        </p:blipFill>
        <p:spPr>
          <a:xfrm rot="10800000">
            <a:off x="4410800" y="2763370"/>
            <a:ext cx="3992800" cy="2397126"/>
          </a:xfrm>
          <a:prstGeom prst="rect">
            <a:avLst/>
          </a:prstGeom>
          <a:noFill/>
          <a:ln>
            <a:noFill/>
          </a:ln>
        </p:spPr>
      </p:pic>
      <p:sp>
        <p:nvSpPr>
          <p:cNvPr id="163" name="Google Shape;163;p15"/>
          <p:cNvSpPr/>
          <p:nvPr/>
        </p:nvSpPr>
        <p:spPr>
          <a:xfrm>
            <a:off x="5269687" y="0"/>
            <a:ext cx="3874304" cy="2438400"/>
          </a:xfrm>
          <a:custGeom>
            <a:avLst/>
            <a:gdLst/>
            <a:ahLst/>
            <a:cxnLst/>
            <a:rect l="l" t="t" r="r" b="b"/>
            <a:pathLst>
              <a:path w="121072" h="76200" extrusionOk="0">
                <a:moveTo>
                  <a:pt x="0" y="0"/>
                </a:moveTo>
                <a:lnTo>
                  <a:pt x="1675" y="2456"/>
                </a:lnTo>
                <a:lnTo>
                  <a:pt x="3349" y="4800"/>
                </a:lnTo>
                <a:lnTo>
                  <a:pt x="4837" y="6883"/>
                </a:lnTo>
                <a:lnTo>
                  <a:pt x="6363" y="8930"/>
                </a:lnTo>
                <a:lnTo>
                  <a:pt x="7851" y="10902"/>
                </a:lnTo>
                <a:lnTo>
                  <a:pt x="9377" y="12874"/>
                </a:lnTo>
                <a:lnTo>
                  <a:pt x="10902" y="14771"/>
                </a:lnTo>
                <a:lnTo>
                  <a:pt x="12427" y="16594"/>
                </a:lnTo>
                <a:lnTo>
                  <a:pt x="13953" y="18417"/>
                </a:lnTo>
                <a:lnTo>
                  <a:pt x="15478" y="20166"/>
                </a:lnTo>
                <a:lnTo>
                  <a:pt x="17004" y="21878"/>
                </a:lnTo>
                <a:lnTo>
                  <a:pt x="18529" y="23552"/>
                </a:lnTo>
                <a:lnTo>
                  <a:pt x="20092" y="25189"/>
                </a:lnTo>
                <a:lnTo>
                  <a:pt x="21618" y="26752"/>
                </a:lnTo>
                <a:lnTo>
                  <a:pt x="23180" y="28277"/>
                </a:lnTo>
                <a:lnTo>
                  <a:pt x="24706" y="29766"/>
                </a:lnTo>
                <a:lnTo>
                  <a:pt x="26268" y="31179"/>
                </a:lnTo>
                <a:lnTo>
                  <a:pt x="27794" y="32556"/>
                </a:lnTo>
                <a:lnTo>
                  <a:pt x="29208" y="33784"/>
                </a:lnTo>
                <a:lnTo>
                  <a:pt x="30622" y="34975"/>
                </a:lnTo>
                <a:lnTo>
                  <a:pt x="32036" y="36091"/>
                </a:lnTo>
                <a:lnTo>
                  <a:pt x="33449" y="37170"/>
                </a:lnTo>
                <a:lnTo>
                  <a:pt x="34863" y="38249"/>
                </a:lnTo>
                <a:lnTo>
                  <a:pt x="36277" y="39253"/>
                </a:lnTo>
                <a:lnTo>
                  <a:pt x="37654" y="40221"/>
                </a:lnTo>
                <a:lnTo>
                  <a:pt x="39068" y="41114"/>
                </a:lnTo>
                <a:lnTo>
                  <a:pt x="40482" y="42007"/>
                </a:lnTo>
                <a:lnTo>
                  <a:pt x="41858" y="42825"/>
                </a:lnTo>
                <a:lnTo>
                  <a:pt x="43272" y="43607"/>
                </a:lnTo>
                <a:lnTo>
                  <a:pt x="44649" y="44351"/>
                </a:lnTo>
                <a:lnTo>
                  <a:pt x="46025" y="45058"/>
                </a:lnTo>
                <a:lnTo>
                  <a:pt x="47402" y="45727"/>
                </a:lnTo>
                <a:lnTo>
                  <a:pt x="48779" y="46323"/>
                </a:lnTo>
                <a:lnTo>
                  <a:pt x="50155" y="46918"/>
                </a:lnTo>
                <a:lnTo>
                  <a:pt x="51420" y="47402"/>
                </a:lnTo>
                <a:lnTo>
                  <a:pt x="52685" y="47848"/>
                </a:lnTo>
                <a:lnTo>
                  <a:pt x="53913" y="48220"/>
                </a:lnTo>
                <a:lnTo>
                  <a:pt x="55141" y="48592"/>
                </a:lnTo>
                <a:lnTo>
                  <a:pt x="56369" y="48927"/>
                </a:lnTo>
                <a:lnTo>
                  <a:pt x="57597" y="49225"/>
                </a:lnTo>
                <a:lnTo>
                  <a:pt x="58787" y="49448"/>
                </a:lnTo>
                <a:lnTo>
                  <a:pt x="59978" y="49671"/>
                </a:lnTo>
                <a:lnTo>
                  <a:pt x="61169" y="49820"/>
                </a:lnTo>
                <a:lnTo>
                  <a:pt x="62359" y="49969"/>
                </a:lnTo>
                <a:lnTo>
                  <a:pt x="63513" y="50043"/>
                </a:lnTo>
                <a:lnTo>
                  <a:pt x="64666" y="50081"/>
                </a:lnTo>
                <a:lnTo>
                  <a:pt x="65782" y="50118"/>
                </a:lnTo>
                <a:lnTo>
                  <a:pt x="66936" y="50081"/>
                </a:lnTo>
                <a:lnTo>
                  <a:pt x="68052" y="50006"/>
                </a:lnTo>
                <a:lnTo>
                  <a:pt x="69168" y="49895"/>
                </a:lnTo>
                <a:lnTo>
                  <a:pt x="70210" y="49746"/>
                </a:lnTo>
                <a:lnTo>
                  <a:pt x="71252" y="49560"/>
                </a:lnTo>
                <a:lnTo>
                  <a:pt x="72256" y="49336"/>
                </a:lnTo>
                <a:lnTo>
                  <a:pt x="73261" y="49076"/>
                </a:lnTo>
                <a:lnTo>
                  <a:pt x="74266" y="48778"/>
                </a:lnTo>
                <a:lnTo>
                  <a:pt x="75196" y="48443"/>
                </a:lnTo>
                <a:lnTo>
                  <a:pt x="76163" y="48071"/>
                </a:lnTo>
                <a:lnTo>
                  <a:pt x="77093" y="47699"/>
                </a:lnTo>
                <a:lnTo>
                  <a:pt x="77986" y="47253"/>
                </a:lnTo>
                <a:lnTo>
                  <a:pt x="78842" y="46769"/>
                </a:lnTo>
                <a:lnTo>
                  <a:pt x="79698" y="46285"/>
                </a:lnTo>
                <a:lnTo>
                  <a:pt x="80554" y="45765"/>
                </a:lnTo>
                <a:lnTo>
                  <a:pt x="81372" y="45169"/>
                </a:lnTo>
                <a:lnTo>
                  <a:pt x="82153" y="44574"/>
                </a:lnTo>
                <a:lnTo>
                  <a:pt x="82898" y="43941"/>
                </a:lnTo>
                <a:lnTo>
                  <a:pt x="83642" y="43309"/>
                </a:lnTo>
                <a:lnTo>
                  <a:pt x="84311" y="43979"/>
                </a:lnTo>
                <a:lnTo>
                  <a:pt x="86172" y="45951"/>
                </a:lnTo>
                <a:lnTo>
                  <a:pt x="88107" y="47923"/>
                </a:lnTo>
                <a:lnTo>
                  <a:pt x="90079" y="49895"/>
                </a:lnTo>
                <a:lnTo>
                  <a:pt x="92051" y="51866"/>
                </a:lnTo>
                <a:lnTo>
                  <a:pt x="94134" y="53801"/>
                </a:lnTo>
                <a:lnTo>
                  <a:pt x="96218" y="55773"/>
                </a:lnTo>
                <a:lnTo>
                  <a:pt x="98339" y="57708"/>
                </a:lnTo>
                <a:lnTo>
                  <a:pt x="100497" y="59643"/>
                </a:lnTo>
                <a:lnTo>
                  <a:pt x="102729" y="61577"/>
                </a:lnTo>
                <a:lnTo>
                  <a:pt x="104961" y="63475"/>
                </a:lnTo>
                <a:lnTo>
                  <a:pt x="107268" y="65410"/>
                </a:lnTo>
                <a:lnTo>
                  <a:pt x="109575" y="67307"/>
                </a:lnTo>
                <a:lnTo>
                  <a:pt x="111956" y="69205"/>
                </a:lnTo>
                <a:lnTo>
                  <a:pt x="114338" y="71102"/>
                </a:lnTo>
                <a:lnTo>
                  <a:pt x="116756" y="72963"/>
                </a:lnTo>
                <a:lnTo>
                  <a:pt x="119249" y="74860"/>
                </a:lnTo>
                <a:lnTo>
                  <a:pt x="121072" y="76200"/>
                </a:lnTo>
                <a:lnTo>
                  <a:pt x="121072" y="75456"/>
                </a:lnTo>
                <a:lnTo>
                  <a:pt x="119621" y="74377"/>
                </a:lnTo>
                <a:lnTo>
                  <a:pt x="117128" y="72516"/>
                </a:lnTo>
                <a:lnTo>
                  <a:pt x="114710" y="70619"/>
                </a:lnTo>
                <a:lnTo>
                  <a:pt x="112328" y="68758"/>
                </a:lnTo>
                <a:lnTo>
                  <a:pt x="109947" y="66861"/>
                </a:lnTo>
                <a:lnTo>
                  <a:pt x="107640" y="64963"/>
                </a:lnTo>
                <a:lnTo>
                  <a:pt x="105333" y="63029"/>
                </a:lnTo>
                <a:lnTo>
                  <a:pt x="103101" y="61131"/>
                </a:lnTo>
                <a:lnTo>
                  <a:pt x="100906" y="59196"/>
                </a:lnTo>
                <a:lnTo>
                  <a:pt x="98748" y="57261"/>
                </a:lnTo>
                <a:lnTo>
                  <a:pt x="96627" y="55327"/>
                </a:lnTo>
                <a:lnTo>
                  <a:pt x="94543" y="53392"/>
                </a:lnTo>
                <a:lnTo>
                  <a:pt x="92497" y="51420"/>
                </a:lnTo>
                <a:lnTo>
                  <a:pt x="90488" y="49485"/>
                </a:lnTo>
                <a:lnTo>
                  <a:pt x="88516" y="47513"/>
                </a:lnTo>
                <a:lnTo>
                  <a:pt x="86618" y="45541"/>
                </a:lnTo>
                <a:lnTo>
                  <a:pt x="84721" y="43569"/>
                </a:lnTo>
                <a:lnTo>
                  <a:pt x="84088" y="42900"/>
                </a:lnTo>
                <a:lnTo>
                  <a:pt x="84795" y="42155"/>
                </a:lnTo>
                <a:lnTo>
                  <a:pt x="85465" y="41411"/>
                </a:lnTo>
                <a:lnTo>
                  <a:pt x="86135" y="40667"/>
                </a:lnTo>
                <a:lnTo>
                  <a:pt x="86730" y="39849"/>
                </a:lnTo>
                <a:lnTo>
                  <a:pt x="87325" y="38993"/>
                </a:lnTo>
                <a:lnTo>
                  <a:pt x="87921" y="38137"/>
                </a:lnTo>
                <a:lnTo>
                  <a:pt x="88441" y="37244"/>
                </a:lnTo>
                <a:lnTo>
                  <a:pt x="88962" y="36351"/>
                </a:lnTo>
                <a:lnTo>
                  <a:pt x="89446" y="35384"/>
                </a:lnTo>
                <a:lnTo>
                  <a:pt x="89893" y="34416"/>
                </a:lnTo>
                <a:lnTo>
                  <a:pt x="90339" y="33412"/>
                </a:lnTo>
                <a:lnTo>
                  <a:pt x="90711" y="32407"/>
                </a:lnTo>
                <a:lnTo>
                  <a:pt x="91083" y="31365"/>
                </a:lnTo>
                <a:lnTo>
                  <a:pt x="91418" y="30286"/>
                </a:lnTo>
                <a:lnTo>
                  <a:pt x="91716" y="29170"/>
                </a:lnTo>
                <a:lnTo>
                  <a:pt x="91976" y="28054"/>
                </a:lnTo>
                <a:lnTo>
                  <a:pt x="92125" y="27235"/>
                </a:lnTo>
                <a:lnTo>
                  <a:pt x="92274" y="26380"/>
                </a:lnTo>
                <a:lnTo>
                  <a:pt x="92385" y="25524"/>
                </a:lnTo>
                <a:lnTo>
                  <a:pt x="92460" y="24668"/>
                </a:lnTo>
                <a:lnTo>
                  <a:pt x="92497" y="23812"/>
                </a:lnTo>
                <a:lnTo>
                  <a:pt x="92534" y="22919"/>
                </a:lnTo>
                <a:lnTo>
                  <a:pt x="92534" y="22027"/>
                </a:lnTo>
                <a:lnTo>
                  <a:pt x="92497" y="21134"/>
                </a:lnTo>
                <a:lnTo>
                  <a:pt x="92423" y="20203"/>
                </a:lnTo>
                <a:lnTo>
                  <a:pt x="92311" y="19310"/>
                </a:lnTo>
                <a:lnTo>
                  <a:pt x="92199" y="18380"/>
                </a:lnTo>
                <a:lnTo>
                  <a:pt x="92051" y="17450"/>
                </a:lnTo>
                <a:lnTo>
                  <a:pt x="91864" y="16483"/>
                </a:lnTo>
                <a:lnTo>
                  <a:pt x="91678" y="15553"/>
                </a:lnTo>
                <a:lnTo>
                  <a:pt x="91418" y="14585"/>
                </a:lnTo>
                <a:lnTo>
                  <a:pt x="91158" y="13618"/>
                </a:lnTo>
                <a:lnTo>
                  <a:pt x="90637" y="11943"/>
                </a:lnTo>
                <a:lnTo>
                  <a:pt x="90041" y="10269"/>
                </a:lnTo>
                <a:lnTo>
                  <a:pt x="89372" y="8558"/>
                </a:lnTo>
                <a:lnTo>
                  <a:pt x="88590" y="6883"/>
                </a:lnTo>
                <a:lnTo>
                  <a:pt x="87772" y="5172"/>
                </a:lnTo>
                <a:lnTo>
                  <a:pt x="86842" y="3423"/>
                </a:lnTo>
                <a:lnTo>
                  <a:pt x="85837" y="1712"/>
                </a:lnTo>
                <a:lnTo>
                  <a:pt x="84795" y="0"/>
                </a:lnTo>
                <a:lnTo>
                  <a:pt x="84088" y="0"/>
                </a:lnTo>
                <a:lnTo>
                  <a:pt x="85167" y="1749"/>
                </a:lnTo>
                <a:lnTo>
                  <a:pt x="86209" y="3497"/>
                </a:lnTo>
                <a:lnTo>
                  <a:pt x="87139" y="5209"/>
                </a:lnTo>
                <a:lnTo>
                  <a:pt x="87995" y="6958"/>
                </a:lnTo>
                <a:lnTo>
                  <a:pt x="88776" y="8669"/>
                </a:lnTo>
                <a:lnTo>
                  <a:pt x="89446" y="10381"/>
                </a:lnTo>
                <a:lnTo>
                  <a:pt x="90079" y="12092"/>
                </a:lnTo>
                <a:lnTo>
                  <a:pt x="90599" y="13804"/>
                </a:lnTo>
                <a:lnTo>
                  <a:pt x="90860" y="14734"/>
                </a:lnTo>
                <a:lnTo>
                  <a:pt x="91083" y="15664"/>
                </a:lnTo>
                <a:lnTo>
                  <a:pt x="91306" y="16594"/>
                </a:lnTo>
                <a:lnTo>
                  <a:pt x="91455" y="17524"/>
                </a:lnTo>
                <a:lnTo>
                  <a:pt x="91604" y="18455"/>
                </a:lnTo>
                <a:lnTo>
                  <a:pt x="91716" y="19348"/>
                </a:lnTo>
                <a:lnTo>
                  <a:pt x="91827" y="20241"/>
                </a:lnTo>
                <a:lnTo>
                  <a:pt x="91902" y="21134"/>
                </a:lnTo>
                <a:lnTo>
                  <a:pt x="91939" y="22027"/>
                </a:lnTo>
                <a:lnTo>
                  <a:pt x="91939" y="22919"/>
                </a:lnTo>
                <a:lnTo>
                  <a:pt x="91902" y="23775"/>
                </a:lnTo>
                <a:lnTo>
                  <a:pt x="91864" y="24631"/>
                </a:lnTo>
                <a:lnTo>
                  <a:pt x="91790" y="25450"/>
                </a:lnTo>
                <a:lnTo>
                  <a:pt x="91678" y="26305"/>
                </a:lnTo>
                <a:lnTo>
                  <a:pt x="91530" y="27124"/>
                </a:lnTo>
                <a:lnTo>
                  <a:pt x="91381" y="27942"/>
                </a:lnTo>
                <a:lnTo>
                  <a:pt x="91120" y="29021"/>
                </a:lnTo>
                <a:lnTo>
                  <a:pt x="90823" y="30100"/>
                </a:lnTo>
                <a:lnTo>
                  <a:pt x="90525" y="31142"/>
                </a:lnTo>
                <a:lnTo>
                  <a:pt x="90153" y="32184"/>
                </a:lnTo>
                <a:lnTo>
                  <a:pt x="89781" y="33189"/>
                </a:lnTo>
                <a:lnTo>
                  <a:pt x="89372" y="34156"/>
                </a:lnTo>
                <a:lnTo>
                  <a:pt x="88925" y="35123"/>
                </a:lnTo>
                <a:lnTo>
                  <a:pt x="88441" y="36054"/>
                </a:lnTo>
                <a:lnTo>
                  <a:pt x="87958" y="36946"/>
                </a:lnTo>
                <a:lnTo>
                  <a:pt x="87400" y="37802"/>
                </a:lnTo>
                <a:lnTo>
                  <a:pt x="86842" y="38658"/>
                </a:lnTo>
                <a:lnTo>
                  <a:pt x="86283" y="39477"/>
                </a:lnTo>
                <a:lnTo>
                  <a:pt x="85651" y="40258"/>
                </a:lnTo>
                <a:lnTo>
                  <a:pt x="85018" y="41002"/>
                </a:lnTo>
                <a:lnTo>
                  <a:pt x="84349" y="41746"/>
                </a:lnTo>
                <a:lnTo>
                  <a:pt x="83679" y="42453"/>
                </a:lnTo>
                <a:lnTo>
                  <a:pt x="81484" y="40035"/>
                </a:lnTo>
                <a:lnTo>
                  <a:pt x="79363" y="37653"/>
                </a:lnTo>
                <a:lnTo>
                  <a:pt x="77317" y="35235"/>
                </a:lnTo>
                <a:lnTo>
                  <a:pt x="75307" y="32817"/>
                </a:lnTo>
                <a:lnTo>
                  <a:pt x="73373" y="30398"/>
                </a:lnTo>
                <a:lnTo>
                  <a:pt x="71512" y="27980"/>
                </a:lnTo>
                <a:lnTo>
                  <a:pt x="69726" y="25561"/>
                </a:lnTo>
                <a:lnTo>
                  <a:pt x="67978" y="23143"/>
                </a:lnTo>
                <a:lnTo>
                  <a:pt x="66303" y="20687"/>
                </a:lnTo>
                <a:lnTo>
                  <a:pt x="64703" y="18269"/>
                </a:lnTo>
                <a:lnTo>
                  <a:pt x="63178" y="15850"/>
                </a:lnTo>
                <a:lnTo>
                  <a:pt x="61727" y="13395"/>
                </a:lnTo>
                <a:lnTo>
                  <a:pt x="60313" y="10976"/>
                </a:lnTo>
                <a:lnTo>
                  <a:pt x="58973" y="8558"/>
                </a:lnTo>
                <a:lnTo>
                  <a:pt x="57708" y="6102"/>
                </a:lnTo>
                <a:lnTo>
                  <a:pt x="56518" y="3683"/>
                </a:lnTo>
                <a:lnTo>
                  <a:pt x="55662" y="1823"/>
                </a:lnTo>
                <a:lnTo>
                  <a:pt x="54843" y="0"/>
                </a:lnTo>
                <a:lnTo>
                  <a:pt x="54174" y="0"/>
                </a:lnTo>
                <a:lnTo>
                  <a:pt x="55067" y="1935"/>
                </a:lnTo>
                <a:lnTo>
                  <a:pt x="55997" y="3944"/>
                </a:lnTo>
                <a:lnTo>
                  <a:pt x="57188" y="6400"/>
                </a:lnTo>
                <a:lnTo>
                  <a:pt x="58453" y="8818"/>
                </a:lnTo>
                <a:lnTo>
                  <a:pt x="59792" y="11274"/>
                </a:lnTo>
                <a:lnTo>
                  <a:pt x="61206" y="13692"/>
                </a:lnTo>
                <a:lnTo>
                  <a:pt x="62657" y="16148"/>
                </a:lnTo>
                <a:lnTo>
                  <a:pt x="64220" y="18603"/>
                </a:lnTo>
                <a:lnTo>
                  <a:pt x="65820" y="21022"/>
                </a:lnTo>
                <a:lnTo>
                  <a:pt x="67494" y="23478"/>
                </a:lnTo>
                <a:lnTo>
                  <a:pt x="69243" y="25896"/>
                </a:lnTo>
                <a:lnTo>
                  <a:pt x="71029" y="28352"/>
                </a:lnTo>
                <a:lnTo>
                  <a:pt x="72926" y="30770"/>
                </a:lnTo>
                <a:lnTo>
                  <a:pt x="74861" y="33189"/>
                </a:lnTo>
                <a:lnTo>
                  <a:pt x="76833" y="35607"/>
                </a:lnTo>
                <a:lnTo>
                  <a:pt x="78916" y="38026"/>
                </a:lnTo>
                <a:lnTo>
                  <a:pt x="81037" y="40444"/>
                </a:lnTo>
                <a:lnTo>
                  <a:pt x="83232" y="42862"/>
                </a:lnTo>
                <a:lnTo>
                  <a:pt x="82526" y="43495"/>
                </a:lnTo>
                <a:lnTo>
                  <a:pt x="81781" y="44127"/>
                </a:lnTo>
                <a:lnTo>
                  <a:pt x="81000" y="44686"/>
                </a:lnTo>
                <a:lnTo>
                  <a:pt x="80219" y="45244"/>
                </a:lnTo>
                <a:lnTo>
                  <a:pt x="79400" y="45765"/>
                </a:lnTo>
                <a:lnTo>
                  <a:pt x="78544" y="46285"/>
                </a:lnTo>
                <a:lnTo>
                  <a:pt x="77689" y="46732"/>
                </a:lnTo>
                <a:lnTo>
                  <a:pt x="76833" y="47141"/>
                </a:lnTo>
                <a:lnTo>
                  <a:pt x="75903" y="47550"/>
                </a:lnTo>
                <a:lnTo>
                  <a:pt x="75010" y="47885"/>
                </a:lnTo>
                <a:lnTo>
                  <a:pt x="74042" y="48220"/>
                </a:lnTo>
                <a:lnTo>
                  <a:pt x="73112" y="48518"/>
                </a:lnTo>
                <a:lnTo>
                  <a:pt x="72108" y="48741"/>
                </a:lnTo>
                <a:lnTo>
                  <a:pt x="71140" y="48964"/>
                </a:lnTo>
                <a:lnTo>
                  <a:pt x="70098" y="49150"/>
                </a:lnTo>
                <a:lnTo>
                  <a:pt x="69094" y="49299"/>
                </a:lnTo>
                <a:lnTo>
                  <a:pt x="67978" y="49411"/>
                </a:lnTo>
                <a:lnTo>
                  <a:pt x="66899" y="49485"/>
                </a:lnTo>
                <a:lnTo>
                  <a:pt x="65782" y="49522"/>
                </a:lnTo>
                <a:lnTo>
                  <a:pt x="64666" y="49485"/>
                </a:lnTo>
                <a:lnTo>
                  <a:pt x="63513" y="49448"/>
                </a:lnTo>
                <a:lnTo>
                  <a:pt x="62397" y="49374"/>
                </a:lnTo>
                <a:lnTo>
                  <a:pt x="61243" y="49225"/>
                </a:lnTo>
                <a:lnTo>
                  <a:pt x="60052" y="49076"/>
                </a:lnTo>
                <a:lnTo>
                  <a:pt x="58899" y="48890"/>
                </a:lnTo>
                <a:lnTo>
                  <a:pt x="57708" y="48629"/>
                </a:lnTo>
                <a:lnTo>
                  <a:pt x="56518" y="48332"/>
                </a:lnTo>
                <a:lnTo>
                  <a:pt x="55290" y="48034"/>
                </a:lnTo>
                <a:lnTo>
                  <a:pt x="54099" y="47662"/>
                </a:lnTo>
                <a:lnTo>
                  <a:pt x="52872" y="47253"/>
                </a:lnTo>
                <a:lnTo>
                  <a:pt x="51644" y="46844"/>
                </a:lnTo>
                <a:lnTo>
                  <a:pt x="50379" y="46360"/>
                </a:lnTo>
                <a:lnTo>
                  <a:pt x="49039" y="45802"/>
                </a:lnTo>
                <a:lnTo>
                  <a:pt x="47663" y="45169"/>
                </a:lnTo>
                <a:lnTo>
                  <a:pt x="46286" y="44537"/>
                </a:lnTo>
                <a:lnTo>
                  <a:pt x="44909" y="43830"/>
                </a:lnTo>
                <a:lnTo>
                  <a:pt x="43533" y="43086"/>
                </a:lnTo>
                <a:lnTo>
                  <a:pt x="42156" y="42304"/>
                </a:lnTo>
                <a:lnTo>
                  <a:pt x="40779" y="41486"/>
                </a:lnTo>
                <a:lnTo>
                  <a:pt x="39403" y="40630"/>
                </a:lnTo>
                <a:lnTo>
                  <a:pt x="37989" y="39700"/>
                </a:lnTo>
                <a:lnTo>
                  <a:pt x="36612" y="38732"/>
                </a:lnTo>
                <a:lnTo>
                  <a:pt x="35198" y="37765"/>
                </a:lnTo>
                <a:lnTo>
                  <a:pt x="33784" y="36723"/>
                </a:lnTo>
                <a:lnTo>
                  <a:pt x="32408" y="35607"/>
                </a:lnTo>
                <a:lnTo>
                  <a:pt x="30994" y="34491"/>
                </a:lnTo>
                <a:lnTo>
                  <a:pt x="29580" y="33337"/>
                </a:lnTo>
                <a:lnTo>
                  <a:pt x="28203" y="32110"/>
                </a:lnTo>
                <a:lnTo>
                  <a:pt x="26641" y="30733"/>
                </a:lnTo>
                <a:lnTo>
                  <a:pt x="25115" y="29319"/>
                </a:lnTo>
                <a:lnTo>
                  <a:pt x="23590" y="27868"/>
                </a:lnTo>
                <a:lnTo>
                  <a:pt x="22027" y="26343"/>
                </a:lnTo>
                <a:lnTo>
                  <a:pt x="20501" y="24780"/>
                </a:lnTo>
                <a:lnTo>
                  <a:pt x="18976" y="23143"/>
                </a:lnTo>
                <a:lnTo>
                  <a:pt x="17450" y="21506"/>
                </a:lnTo>
                <a:lnTo>
                  <a:pt x="15925" y="19794"/>
                </a:lnTo>
                <a:lnTo>
                  <a:pt x="14399" y="18008"/>
                </a:lnTo>
                <a:lnTo>
                  <a:pt x="12874" y="16222"/>
                </a:lnTo>
                <a:lnTo>
                  <a:pt x="11348" y="14362"/>
                </a:lnTo>
                <a:lnTo>
                  <a:pt x="9823" y="12502"/>
                </a:lnTo>
                <a:lnTo>
                  <a:pt x="8335" y="10530"/>
                </a:lnTo>
                <a:lnTo>
                  <a:pt x="6809" y="8558"/>
                </a:lnTo>
                <a:lnTo>
                  <a:pt x="5321" y="6548"/>
                </a:lnTo>
                <a:lnTo>
                  <a:pt x="3833" y="4465"/>
                </a:lnTo>
                <a:lnTo>
                  <a:pt x="2270" y="2270"/>
                </a:lnTo>
                <a:lnTo>
                  <a:pt x="7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Nunito Sans"/>
              <a:ea typeface="Nunito Sans"/>
              <a:cs typeface="Nunito Sans"/>
              <a:sym typeface="Nunito Sans"/>
            </a:endParaRPr>
          </a:p>
        </p:txBody>
      </p:sp>
      <p:sp>
        <p:nvSpPr>
          <p:cNvPr id="164" name="Google Shape;164;p15"/>
          <p:cNvSpPr txBox="1">
            <a:spLocks noGrp="1"/>
          </p:cNvSpPr>
          <p:nvPr>
            <p:ph type="body" idx="1"/>
          </p:nvPr>
        </p:nvSpPr>
        <p:spPr>
          <a:xfrm>
            <a:off x="228600" y="1646991"/>
            <a:ext cx="4296600" cy="30633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1"/>
              </a:buClr>
              <a:buSzPts val="1200"/>
              <a:buFont typeface="Nunito Sans"/>
              <a:buChar char="●"/>
              <a:defRPr/>
            </a:lvl1pPr>
            <a:lvl2pPr marL="914400" lvl="1" indent="-304800">
              <a:spcBef>
                <a:spcPts val="800"/>
              </a:spcBef>
              <a:spcAft>
                <a:spcPts val="0"/>
              </a:spcAft>
              <a:buClr>
                <a:schemeClr val="dk1"/>
              </a:buClr>
              <a:buSzPts val="1200"/>
              <a:buFont typeface="Nunito Sans"/>
              <a:buChar char="○"/>
              <a:defRPr/>
            </a:lvl2pPr>
            <a:lvl3pPr marL="1371600" lvl="2" indent="-304800">
              <a:spcBef>
                <a:spcPts val="800"/>
              </a:spcBef>
              <a:spcAft>
                <a:spcPts val="0"/>
              </a:spcAft>
              <a:buClr>
                <a:schemeClr val="dk1"/>
              </a:buClr>
              <a:buSzPts val="1200"/>
              <a:buFont typeface="Nunito Sans"/>
              <a:buChar char="■"/>
              <a:defRPr/>
            </a:lvl3pPr>
            <a:lvl4pPr marL="1828800" lvl="3" indent="-304800">
              <a:spcBef>
                <a:spcPts val="800"/>
              </a:spcBef>
              <a:spcAft>
                <a:spcPts val="0"/>
              </a:spcAft>
              <a:buClr>
                <a:schemeClr val="dk1"/>
              </a:buClr>
              <a:buSzPts val="1200"/>
              <a:buFont typeface="Nunito Sans"/>
              <a:buChar char="●"/>
              <a:defRPr/>
            </a:lvl4pPr>
            <a:lvl5pPr marL="2286000" lvl="4" indent="-304800">
              <a:spcBef>
                <a:spcPts val="800"/>
              </a:spcBef>
              <a:spcAft>
                <a:spcPts val="0"/>
              </a:spcAft>
              <a:buClr>
                <a:schemeClr val="dk1"/>
              </a:buClr>
              <a:buSzPts val="1200"/>
              <a:buFont typeface="Nunito Sans"/>
              <a:buChar char="○"/>
              <a:defRPr/>
            </a:lvl5pPr>
            <a:lvl6pPr marL="2743200" lvl="5" indent="-304800">
              <a:spcBef>
                <a:spcPts val="800"/>
              </a:spcBef>
              <a:spcAft>
                <a:spcPts val="0"/>
              </a:spcAft>
              <a:buClr>
                <a:schemeClr val="dk1"/>
              </a:buClr>
              <a:buSzPts val="1200"/>
              <a:buFont typeface="Nunito Sans"/>
              <a:buChar char="■"/>
              <a:defRPr/>
            </a:lvl6pPr>
            <a:lvl7pPr marL="3200400" lvl="6" indent="-304800">
              <a:spcBef>
                <a:spcPts val="800"/>
              </a:spcBef>
              <a:spcAft>
                <a:spcPts val="0"/>
              </a:spcAft>
              <a:buClr>
                <a:schemeClr val="dk1"/>
              </a:buClr>
              <a:buSzPts val="1200"/>
              <a:buFont typeface="Nunito Sans"/>
              <a:buChar char="●"/>
              <a:defRPr/>
            </a:lvl7pPr>
            <a:lvl8pPr marL="3657600" lvl="7" indent="-304800">
              <a:spcBef>
                <a:spcPts val="800"/>
              </a:spcBef>
              <a:spcAft>
                <a:spcPts val="0"/>
              </a:spcAft>
              <a:buClr>
                <a:schemeClr val="dk1"/>
              </a:buClr>
              <a:buSzPts val="1200"/>
              <a:buFont typeface="Nunito Sans"/>
              <a:buChar char="○"/>
              <a:defRPr/>
            </a:lvl8pPr>
            <a:lvl9pPr marL="4114800" lvl="8" indent="-304800">
              <a:spcBef>
                <a:spcPts val="800"/>
              </a:spcBef>
              <a:spcAft>
                <a:spcPts val="800"/>
              </a:spcAft>
              <a:buClr>
                <a:schemeClr val="dk1"/>
              </a:buClr>
              <a:buSzPts val="1200"/>
              <a:buFont typeface="Nunito Sans"/>
              <a:buChar char="■"/>
              <a:defRPr/>
            </a:lvl9pPr>
          </a:lstStyle>
          <a:p>
            <a:endParaRPr/>
          </a:p>
        </p:txBody>
      </p:sp>
      <p:sp>
        <p:nvSpPr>
          <p:cNvPr id="165" name="Google Shape;165;p15"/>
          <p:cNvSpPr>
            <a:spLocks noGrp="1"/>
          </p:cNvSpPr>
          <p:nvPr>
            <p:ph type="pic" idx="2"/>
          </p:nvPr>
        </p:nvSpPr>
        <p:spPr>
          <a:xfrm>
            <a:off x="5212300" y="460300"/>
            <a:ext cx="3702900" cy="4136100"/>
          </a:xfrm>
          <a:prstGeom prst="roundRect">
            <a:avLst>
              <a:gd name="adj" fmla="val 6865"/>
            </a:avLst>
          </a:prstGeom>
          <a:noFill/>
          <a:ln>
            <a:noFill/>
          </a:ln>
        </p:spPr>
      </p:sp>
      <p:sp>
        <p:nvSpPr>
          <p:cNvPr id="166" name="Google Shape;166;p15"/>
          <p:cNvSpPr txBox="1">
            <a:spLocks noGrp="1"/>
          </p:cNvSpPr>
          <p:nvPr>
            <p:ph type="title"/>
          </p:nvPr>
        </p:nvSpPr>
        <p:spPr>
          <a:xfrm>
            <a:off x="228600" y="228600"/>
            <a:ext cx="42966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167" name="Google Shape;167;p15"/>
          <p:cNvSpPr/>
          <p:nvPr/>
        </p:nvSpPr>
        <p:spPr>
          <a:xfrm>
            <a:off x="4680310" y="3856552"/>
            <a:ext cx="2576544" cy="1302560"/>
          </a:xfrm>
          <a:custGeom>
            <a:avLst/>
            <a:gdLst/>
            <a:ahLst/>
            <a:cxnLst/>
            <a:rect l="l" t="t" r="r" b="b"/>
            <a:pathLst>
              <a:path w="80517" h="40705" extrusionOk="0">
                <a:moveTo>
                  <a:pt x="2568" y="1"/>
                </a:moveTo>
                <a:lnTo>
                  <a:pt x="2122" y="75"/>
                </a:lnTo>
                <a:lnTo>
                  <a:pt x="1750" y="149"/>
                </a:lnTo>
                <a:lnTo>
                  <a:pt x="1378" y="261"/>
                </a:lnTo>
                <a:lnTo>
                  <a:pt x="1080" y="447"/>
                </a:lnTo>
                <a:lnTo>
                  <a:pt x="782" y="633"/>
                </a:lnTo>
                <a:lnTo>
                  <a:pt x="559" y="856"/>
                </a:lnTo>
                <a:lnTo>
                  <a:pt x="373" y="1154"/>
                </a:lnTo>
                <a:lnTo>
                  <a:pt x="224" y="1452"/>
                </a:lnTo>
                <a:lnTo>
                  <a:pt x="112" y="1824"/>
                </a:lnTo>
                <a:lnTo>
                  <a:pt x="38" y="2233"/>
                </a:lnTo>
                <a:lnTo>
                  <a:pt x="1" y="2717"/>
                </a:lnTo>
                <a:lnTo>
                  <a:pt x="38" y="3200"/>
                </a:lnTo>
                <a:lnTo>
                  <a:pt x="112" y="3759"/>
                </a:lnTo>
                <a:lnTo>
                  <a:pt x="261" y="4317"/>
                </a:lnTo>
                <a:lnTo>
                  <a:pt x="410" y="4949"/>
                </a:lnTo>
                <a:lnTo>
                  <a:pt x="633" y="5619"/>
                </a:lnTo>
                <a:lnTo>
                  <a:pt x="931" y="6326"/>
                </a:lnTo>
                <a:lnTo>
                  <a:pt x="1229" y="7107"/>
                </a:lnTo>
                <a:lnTo>
                  <a:pt x="1601" y="7888"/>
                </a:lnTo>
                <a:lnTo>
                  <a:pt x="2010" y="8744"/>
                </a:lnTo>
                <a:lnTo>
                  <a:pt x="2977" y="10567"/>
                </a:lnTo>
                <a:lnTo>
                  <a:pt x="4131" y="12539"/>
                </a:lnTo>
                <a:lnTo>
                  <a:pt x="5507" y="14697"/>
                </a:lnTo>
                <a:lnTo>
                  <a:pt x="7033" y="17004"/>
                </a:lnTo>
                <a:lnTo>
                  <a:pt x="8782" y="19497"/>
                </a:lnTo>
                <a:lnTo>
                  <a:pt x="10716" y="22139"/>
                </a:lnTo>
                <a:lnTo>
                  <a:pt x="12800" y="24966"/>
                </a:lnTo>
                <a:lnTo>
                  <a:pt x="15107" y="27980"/>
                </a:lnTo>
                <a:lnTo>
                  <a:pt x="17600" y="31143"/>
                </a:lnTo>
                <a:lnTo>
                  <a:pt x="20279" y="34454"/>
                </a:lnTo>
                <a:lnTo>
                  <a:pt x="22883" y="37617"/>
                </a:lnTo>
                <a:lnTo>
                  <a:pt x="25450" y="40705"/>
                </a:lnTo>
                <a:lnTo>
                  <a:pt x="26232" y="40705"/>
                </a:lnTo>
                <a:lnTo>
                  <a:pt x="23516" y="37431"/>
                </a:lnTo>
                <a:lnTo>
                  <a:pt x="20762" y="34082"/>
                </a:lnTo>
                <a:lnTo>
                  <a:pt x="17525" y="30064"/>
                </a:lnTo>
                <a:lnTo>
                  <a:pt x="14623" y="26343"/>
                </a:lnTo>
                <a:lnTo>
                  <a:pt x="12056" y="22957"/>
                </a:lnTo>
                <a:lnTo>
                  <a:pt x="9786" y="19906"/>
                </a:lnTo>
                <a:lnTo>
                  <a:pt x="7814" y="17116"/>
                </a:lnTo>
                <a:lnTo>
                  <a:pt x="6140" y="14623"/>
                </a:lnTo>
                <a:lnTo>
                  <a:pt x="4726" y="12353"/>
                </a:lnTo>
                <a:lnTo>
                  <a:pt x="3536" y="10381"/>
                </a:lnTo>
                <a:lnTo>
                  <a:pt x="2605" y="8633"/>
                </a:lnTo>
                <a:lnTo>
                  <a:pt x="1861" y="7070"/>
                </a:lnTo>
                <a:lnTo>
                  <a:pt x="1564" y="6400"/>
                </a:lnTo>
                <a:lnTo>
                  <a:pt x="1303" y="5730"/>
                </a:lnTo>
                <a:lnTo>
                  <a:pt x="1080" y="5135"/>
                </a:lnTo>
                <a:lnTo>
                  <a:pt x="931" y="4614"/>
                </a:lnTo>
                <a:lnTo>
                  <a:pt x="782" y="4093"/>
                </a:lnTo>
                <a:lnTo>
                  <a:pt x="708" y="3647"/>
                </a:lnTo>
                <a:lnTo>
                  <a:pt x="633" y="3238"/>
                </a:lnTo>
                <a:lnTo>
                  <a:pt x="596" y="2828"/>
                </a:lnTo>
                <a:lnTo>
                  <a:pt x="596" y="2493"/>
                </a:lnTo>
                <a:lnTo>
                  <a:pt x="633" y="2196"/>
                </a:lnTo>
                <a:lnTo>
                  <a:pt x="708" y="1935"/>
                </a:lnTo>
                <a:lnTo>
                  <a:pt x="782" y="1675"/>
                </a:lnTo>
                <a:lnTo>
                  <a:pt x="894" y="1452"/>
                </a:lnTo>
                <a:lnTo>
                  <a:pt x="1043" y="1228"/>
                </a:lnTo>
                <a:lnTo>
                  <a:pt x="1191" y="1080"/>
                </a:lnTo>
                <a:lnTo>
                  <a:pt x="1415" y="931"/>
                </a:lnTo>
                <a:lnTo>
                  <a:pt x="1675" y="782"/>
                </a:lnTo>
                <a:lnTo>
                  <a:pt x="1936" y="708"/>
                </a:lnTo>
                <a:lnTo>
                  <a:pt x="2233" y="633"/>
                </a:lnTo>
                <a:lnTo>
                  <a:pt x="2605" y="596"/>
                </a:lnTo>
                <a:lnTo>
                  <a:pt x="3201" y="596"/>
                </a:lnTo>
                <a:lnTo>
                  <a:pt x="3647" y="670"/>
                </a:lnTo>
                <a:lnTo>
                  <a:pt x="4577" y="819"/>
                </a:lnTo>
                <a:lnTo>
                  <a:pt x="5694" y="1117"/>
                </a:lnTo>
                <a:lnTo>
                  <a:pt x="6959" y="1526"/>
                </a:lnTo>
                <a:lnTo>
                  <a:pt x="8372" y="2010"/>
                </a:lnTo>
                <a:lnTo>
                  <a:pt x="9898" y="2605"/>
                </a:lnTo>
                <a:lnTo>
                  <a:pt x="11572" y="3312"/>
                </a:lnTo>
                <a:lnTo>
                  <a:pt x="13358" y="4093"/>
                </a:lnTo>
                <a:lnTo>
                  <a:pt x="15256" y="4949"/>
                </a:lnTo>
                <a:lnTo>
                  <a:pt x="17302" y="5917"/>
                </a:lnTo>
                <a:lnTo>
                  <a:pt x="19423" y="6958"/>
                </a:lnTo>
                <a:lnTo>
                  <a:pt x="21693" y="8075"/>
                </a:lnTo>
                <a:lnTo>
                  <a:pt x="26455" y="10530"/>
                </a:lnTo>
                <a:lnTo>
                  <a:pt x="31552" y="13246"/>
                </a:lnTo>
                <a:lnTo>
                  <a:pt x="36947" y="16186"/>
                </a:lnTo>
                <a:lnTo>
                  <a:pt x="42603" y="19311"/>
                </a:lnTo>
                <a:lnTo>
                  <a:pt x="48482" y="22660"/>
                </a:lnTo>
                <a:lnTo>
                  <a:pt x="54509" y="26083"/>
                </a:lnTo>
                <a:lnTo>
                  <a:pt x="60648" y="29655"/>
                </a:lnTo>
                <a:lnTo>
                  <a:pt x="66862" y="33301"/>
                </a:lnTo>
                <a:lnTo>
                  <a:pt x="73113" y="36984"/>
                </a:lnTo>
                <a:lnTo>
                  <a:pt x="79326" y="40705"/>
                </a:lnTo>
                <a:lnTo>
                  <a:pt x="80517" y="40705"/>
                </a:lnTo>
                <a:lnTo>
                  <a:pt x="76387" y="38249"/>
                </a:lnTo>
                <a:lnTo>
                  <a:pt x="68499" y="33561"/>
                </a:lnTo>
                <a:lnTo>
                  <a:pt x="61058" y="29208"/>
                </a:lnTo>
                <a:lnTo>
                  <a:pt x="54063" y="25115"/>
                </a:lnTo>
                <a:lnTo>
                  <a:pt x="47477" y="21357"/>
                </a:lnTo>
                <a:lnTo>
                  <a:pt x="41301" y="17897"/>
                </a:lnTo>
                <a:lnTo>
                  <a:pt x="35608" y="14735"/>
                </a:lnTo>
                <a:lnTo>
                  <a:pt x="30325" y="11870"/>
                </a:lnTo>
                <a:lnTo>
                  <a:pt x="25450" y="9340"/>
                </a:lnTo>
                <a:lnTo>
                  <a:pt x="21060" y="7107"/>
                </a:lnTo>
                <a:lnTo>
                  <a:pt x="17079" y="5172"/>
                </a:lnTo>
                <a:lnTo>
                  <a:pt x="15256" y="4317"/>
                </a:lnTo>
                <a:lnTo>
                  <a:pt x="13581" y="3535"/>
                </a:lnTo>
                <a:lnTo>
                  <a:pt x="11982" y="2828"/>
                </a:lnTo>
                <a:lnTo>
                  <a:pt x="10493" y="2196"/>
                </a:lnTo>
                <a:lnTo>
                  <a:pt x="9117" y="1675"/>
                </a:lnTo>
                <a:lnTo>
                  <a:pt x="7814" y="1191"/>
                </a:lnTo>
                <a:lnTo>
                  <a:pt x="6661" y="819"/>
                </a:lnTo>
                <a:lnTo>
                  <a:pt x="5619" y="484"/>
                </a:lnTo>
                <a:lnTo>
                  <a:pt x="4689" y="261"/>
                </a:lnTo>
                <a:lnTo>
                  <a:pt x="3870" y="112"/>
                </a:lnTo>
                <a:lnTo>
                  <a:pt x="3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latin typeface="Nunito Sans"/>
              <a:ea typeface="Nunito Sans"/>
              <a:cs typeface="Nunito Sans"/>
              <a:sym typeface="Nunito Sans"/>
            </a:endParaRPr>
          </a:p>
        </p:txBody>
      </p:sp>
      <p:sp>
        <p:nvSpPr>
          <p:cNvPr id="168" name="Google Shape;168;p15"/>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dk2"/>
                </a:solidFill>
                <a:latin typeface="Nunito Sans"/>
                <a:ea typeface="Nunito Sans"/>
                <a:cs typeface="Nunito Sans"/>
                <a:sym typeface="Nunito Sans"/>
              </a:rPr>
              <a:t>‹#›</a:t>
            </a:fld>
            <a:endParaRPr sz="700">
              <a:solidFill>
                <a:schemeClr val="dk2"/>
              </a:solidFill>
              <a:latin typeface="Nunito Sans"/>
              <a:ea typeface="Nunito Sans"/>
              <a:cs typeface="Nunito Sans"/>
              <a:sym typeface="Nunito Sans"/>
            </a:endParaRPr>
          </a:p>
        </p:txBody>
      </p:sp>
      <p:sp>
        <p:nvSpPr>
          <p:cNvPr id="169" name="Google Shape;169;p15"/>
          <p:cNvSpPr txBox="1">
            <a:spLocks noGrp="1"/>
          </p:cNvSpPr>
          <p:nvPr>
            <p:ph type="subTitle" idx="3"/>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big ideas - Alt 1">
  <p:cSld name="BLANK_1_1_1_1_1_1_1_1_1_1_1_1_1_1">
    <p:spTree>
      <p:nvGrpSpPr>
        <p:cNvPr id="1" name="Shape 170"/>
        <p:cNvGrpSpPr/>
        <p:nvPr/>
      </p:nvGrpSpPr>
      <p:grpSpPr>
        <a:xfrm>
          <a:off x="0" y="0"/>
          <a:ext cx="0" cy="0"/>
          <a:chOff x="0" y="0"/>
          <a:chExt cx="0" cy="0"/>
        </a:xfrm>
      </p:grpSpPr>
      <p:sp>
        <p:nvSpPr>
          <p:cNvPr id="171" name="Google Shape;171;p16"/>
          <p:cNvSpPr txBox="1">
            <a:spLocks noGrp="1"/>
          </p:cNvSpPr>
          <p:nvPr>
            <p:ph type="subTitle" idx="1"/>
          </p:nvPr>
        </p:nvSpPr>
        <p:spPr>
          <a:xfrm>
            <a:off x="228600" y="2568175"/>
            <a:ext cx="2834700" cy="400200"/>
          </a:xfrm>
          <a:prstGeom prst="rect">
            <a:avLst/>
          </a:prstGeom>
        </p:spPr>
        <p:txBody>
          <a:bodyPr spcFirstLastPara="1" wrap="square" lIns="274300" tIns="0" rIns="274300" bIns="0" anchor="ctr" anchorCtr="0">
            <a:noAutofit/>
          </a:bodyPr>
          <a:lstStyle>
            <a:lvl1pPr lvl="0">
              <a:lnSpc>
                <a:spcPct val="90000"/>
              </a:lnSpc>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172" name="Google Shape;172;p16"/>
          <p:cNvSpPr txBox="1">
            <a:spLocks noGrp="1"/>
          </p:cNvSpPr>
          <p:nvPr>
            <p:ph type="subTitle" idx="2"/>
          </p:nvPr>
        </p:nvSpPr>
        <p:spPr>
          <a:xfrm>
            <a:off x="3156613" y="2568175"/>
            <a:ext cx="2834700" cy="400200"/>
          </a:xfrm>
          <a:prstGeom prst="rect">
            <a:avLst/>
          </a:prstGeom>
        </p:spPr>
        <p:txBody>
          <a:bodyPr spcFirstLastPara="1" wrap="square" lIns="274300" tIns="0" rIns="274300" bIns="0" anchor="ctr" anchorCtr="0">
            <a:noAutofit/>
          </a:bodyPr>
          <a:lstStyle>
            <a:lvl1pPr lvl="0">
              <a:lnSpc>
                <a:spcPct val="90000"/>
              </a:lnSpc>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173" name="Google Shape;173;p16"/>
          <p:cNvSpPr txBox="1">
            <a:spLocks noGrp="1"/>
          </p:cNvSpPr>
          <p:nvPr>
            <p:ph type="subTitle" idx="3"/>
          </p:nvPr>
        </p:nvSpPr>
        <p:spPr>
          <a:xfrm>
            <a:off x="6084638" y="2568175"/>
            <a:ext cx="2834700" cy="400200"/>
          </a:xfrm>
          <a:prstGeom prst="rect">
            <a:avLst/>
          </a:prstGeom>
        </p:spPr>
        <p:txBody>
          <a:bodyPr spcFirstLastPara="1" wrap="square" lIns="274300" tIns="0" rIns="274300" bIns="0" anchor="ctr" anchorCtr="0">
            <a:noAutofit/>
          </a:bodyPr>
          <a:lstStyle>
            <a:lvl1pPr lvl="0">
              <a:lnSpc>
                <a:spcPct val="90000"/>
              </a:lnSpc>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174" name="Google Shape;174;p16"/>
          <p:cNvSpPr txBox="1">
            <a:spLocks noGrp="1"/>
          </p:cNvSpPr>
          <p:nvPr>
            <p:ph type="body" idx="4"/>
          </p:nvPr>
        </p:nvSpPr>
        <p:spPr>
          <a:xfrm>
            <a:off x="228600" y="3133800"/>
            <a:ext cx="2834700" cy="722100"/>
          </a:xfrm>
          <a:prstGeom prst="rect">
            <a:avLst/>
          </a:prstGeom>
        </p:spPr>
        <p:txBody>
          <a:bodyPr spcFirstLastPara="1" wrap="square" lIns="274300" tIns="91425" rIns="274300" bIns="91425" anchor="t" anchorCtr="0">
            <a:noAutofit/>
          </a:bodyPr>
          <a:lstStyle>
            <a:lvl1pPr marL="457200" lvl="0" indent="-292100">
              <a:spcBef>
                <a:spcPts val="0"/>
              </a:spcBef>
              <a:spcAft>
                <a:spcPts val="0"/>
              </a:spcAft>
              <a:buSzPts val="1000"/>
              <a:buFont typeface="Nunito Sans"/>
              <a:buChar char="●"/>
              <a:defRPr sz="1000"/>
            </a:lvl1pPr>
            <a:lvl2pPr marL="914400" lvl="1" indent="-292100">
              <a:spcBef>
                <a:spcPts val="800"/>
              </a:spcBef>
              <a:spcAft>
                <a:spcPts val="0"/>
              </a:spcAft>
              <a:buSzPts val="1000"/>
              <a:buFont typeface="Nunito Sans"/>
              <a:buChar char="○"/>
              <a:defRPr sz="1000"/>
            </a:lvl2pPr>
            <a:lvl3pPr marL="1371600" lvl="2" indent="-292100">
              <a:spcBef>
                <a:spcPts val="800"/>
              </a:spcBef>
              <a:spcAft>
                <a:spcPts val="0"/>
              </a:spcAft>
              <a:buSzPts val="1000"/>
              <a:buFont typeface="Nunito Sans"/>
              <a:buChar char="■"/>
              <a:defRPr sz="1000"/>
            </a:lvl3pPr>
            <a:lvl4pPr marL="1828800" lvl="3" indent="-292100">
              <a:spcBef>
                <a:spcPts val="800"/>
              </a:spcBef>
              <a:spcAft>
                <a:spcPts val="0"/>
              </a:spcAft>
              <a:buSzPts val="1000"/>
              <a:buFont typeface="Nunito Sans"/>
              <a:buChar char="●"/>
              <a:defRPr sz="1000"/>
            </a:lvl4pPr>
            <a:lvl5pPr marL="2286000" lvl="4" indent="-292100">
              <a:spcBef>
                <a:spcPts val="800"/>
              </a:spcBef>
              <a:spcAft>
                <a:spcPts val="0"/>
              </a:spcAft>
              <a:buSzPts val="1000"/>
              <a:buFont typeface="Nunito Sans"/>
              <a:buChar char="○"/>
              <a:defRPr sz="1000"/>
            </a:lvl5pPr>
            <a:lvl6pPr marL="2743200" lvl="5" indent="-292100">
              <a:spcBef>
                <a:spcPts val="800"/>
              </a:spcBef>
              <a:spcAft>
                <a:spcPts val="0"/>
              </a:spcAft>
              <a:buSzPts val="1000"/>
              <a:buFont typeface="Nunito Sans"/>
              <a:buChar char="■"/>
              <a:defRPr sz="1000"/>
            </a:lvl6pPr>
            <a:lvl7pPr marL="3200400" lvl="6" indent="-292100">
              <a:spcBef>
                <a:spcPts val="800"/>
              </a:spcBef>
              <a:spcAft>
                <a:spcPts val="0"/>
              </a:spcAft>
              <a:buSzPts val="1000"/>
              <a:buFont typeface="Nunito Sans"/>
              <a:buChar char="●"/>
              <a:defRPr sz="1000"/>
            </a:lvl7pPr>
            <a:lvl8pPr marL="3657600" lvl="7" indent="-292100">
              <a:spcBef>
                <a:spcPts val="800"/>
              </a:spcBef>
              <a:spcAft>
                <a:spcPts val="0"/>
              </a:spcAft>
              <a:buSzPts val="1000"/>
              <a:buFont typeface="Nunito Sans"/>
              <a:buChar char="○"/>
              <a:defRPr sz="1000"/>
            </a:lvl8pPr>
            <a:lvl9pPr marL="4114800" lvl="8" indent="-292100">
              <a:spcBef>
                <a:spcPts val="800"/>
              </a:spcBef>
              <a:spcAft>
                <a:spcPts val="800"/>
              </a:spcAft>
              <a:buSzPts val="1000"/>
              <a:buFont typeface="Nunito Sans"/>
              <a:buChar char="■"/>
              <a:defRPr sz="1000"/>
            </a:lvl9pPr>
          </a:lstStyle>
          <a:p>
            <a:endParaRPr/>
          </a:p>
        </p:txBody>
      </p:sp>
      <p:sp>
        <p:nvSpPr>
          <p:cNvPr id="175" name="Google Shape;175;p16"/>
          <p:cNvSpPr txBox="1">
            <a:spLocks noGrp="1"/>
          </p:cNvSpPr>
          <p:nvPr>
            <p:ph type="body" idx="5"/>
          </p:nvPr>
        </p:nvSpPr>
        <p:spPr>
          <a:xfrm>
            <a:off x="3156613" y="3133800"/>
            <a:ext cx="2834700" cy="722100"/>
          </a:xfrm>
          <a:prstGeom prst="rect">
            <a:avLst/>
          </a:prstGeom>
        </p:spPr>
        <p:txBody>
          <a:bodyPr spcFirstLastPara="1" wrap="square" lIns="274300" tIns="91425" rIns="274300" bIns="91425" anchor="t" anchorCtr="0">
            <a:noAutofit/>
          </a:bodyPr>
          <a:lstStyle>
            <a:lvl1pPr marL="457200" lvl="0" indent="-292100">
              <a:lnSpc>
                <a:spcPct val="115000"/>
              </a:lnSpc>
              <a:spcBef>
                <a:spcPts val="0"/>
              </a:spcBef>
              <a:spcAft>
                <a:spcPts val="0"/>
              </a:spcAft>
              <a:buClr>
                <a:schemeClr val="dk1"/>
              </a:buClr>
              <a:buSzPts val="1000"/>
              <a:buFont typeface="Nunito Sans"/>
              <a:buChar char="●"/>
              <a:defRPr sz="1000"/>
            </a:lvl1pPr>
            <a:lvl2pPr marL="914400" lvl="1" indent="-292100">
              <a:lnSpc>
                <a:spcPct val="115000"/>
              </a:lnSpc>
              <a:spcBef>
                <a:spcPts val="800"/>
              </a:spcBef>
              <a:spcAft>
                <a:spcPts val="0"/>
              </a:spcAft>
              <a:buClr>
                <a:schemeClr val="dk1"/>
              </a:buClr>
              <a:buSzPts val="1000"/>
              <a:buFont typeface="Nunito Sans"/>
              <a:buChar char="○"/>
              <a:defRPr sz="1000"/>
            </a:lvl2pPr>
            <a:lvl3pPr marL="1371600" lvl="2" indent="-292100">
              <a:lnSpc>
                <a:spcPct val="115000"/>
              </a:lnSpc>
              <a:spcBef>
                <a:spcPts val="800"/>
              </a:spcBef>
              <a:spcAft>
                <a:spcPts val="0"/>
              </a:spcAft>
              <a:buClr>
                <a:schemeClr val="dk1"/>
              </a:buClr>
              <a:buSzPts val="1000"/>
              <a:buFont typeface="Nunito Sans"/>
              <a:buChar char="■"/>
              <a:defRPr sz="1000"/>
            </a:lvl3pPr>
            <a:lvl4pPr marL="1828800" lvl="3" indent="-292100">
              <a:lnSpc>
                <a:spcPct val="115000"/>
              </a:lnSpc>
              <a:spcBef>
                <a:spcPts val="800"/>
              </a:spcBef>
              <a:spcAft>
                <a:spcPts val="0"/>
              </a:spcAft>
              <a:buClr>
                <a:schemeClr val="dk1"/>
              </a:buClr>
              <a:buSzPts val="1000"/>
              <a:buFont typeface="Nunito Sans"/>
              <a:buChar char="●"/>
              <a:defRPr sz="1000"/>
            </a:lvl4pPr>
            <a:lvl5pPr marL="2286000" lvl="4" indent="-292100">
              <a:lnSpc>
                <a:spcPct val="115000"/>
              </a:lnSpc>
              <a:spcBef>
                <a:spcPts val="800"/>
              </a:spcBef>
              <a:spcAft>
                <a:spcPts val="0"/>
              </a:spcAft>
              <a:buClr>
                <a:schemeClr val="dk1"/>
              </a:buClr>
              <a:buSzPts val="1000"/>
              <a:buFont typeface="Nunito Sans"/>
              <a:buChar char="○"/>
              <a:defRPr sz="1000"/>
            </a:lvl5pPr>
            <a:lvl6pPr marL="2743200" lvl="5" indent="-292100">
              <a:lnSpc>
                <a:spcPct val="115000"/>
              </a:lnSpc>
              <a:spcBef>
                <a:spcPts val="800"/>
              </a:spcBef>
              <a:spcAft>
                <a:spcPts val="0"/>
              </a:spcAft>
              <a:buClr>
                <a:schemeClr val="dk1"/>
              </a:buClr>
              <a:buSzPts val="1000"/>
              <a:buFont typeface="Nunito Sans"/>
              <a:buChar char="■"/>
              <a:defRPr sz="1000"/>
            </a:lvl6pPr>
            <a:lvl7pPr marL="3200400" lvl="6" indent="-292100">
              <a:lnSpc>
                <a:spcPct val="115000"/>
              </a:lnSpc>
              <a:spcBef>
                <a:spcPts val="800"/>
              </a:spcBef>
              <a:spcAft>
                <a:spcPts val="0"/>
              </a:spcAft>
              <a:buClr>
                <a:schemeClr val="dk1"/>
              </a:buClr>
              <a:buSzPts val="1000"/>
              <a:buFont typeface="Nunito Sans"/>
              <a:buChar char="●"/>
              <a:defRPr sz="1000"/>
            </a:lvl7pPr>
            <a:lvl8pPr marL="3657600" lvl="7" indent="-292100">
              <a:lnSpc>
                <a:spcPct val="115000"/>
              </a:lnSpc>
              <a:spcBef>
                <a:spcPts val="800"/>
              </a:spcBef>
              <a:spcAft>
                <a:spcPts val="0"/>
              </a:spcAft>
              <a:buClr>
                <a:schemeClr val="dk1"/>
              </a:buClr>
              <a:buSzPts val="1000"/>
              <a:buFont typeface="Nunito Sans"/>
              <a:buChar char="○"/>
              <a:defRPr sz="1000"/>
            </a:lvl8pPr>
            <a:lvl9pPr marL="4114800" lvl="8" indent="-292100">
              <a:lnSpc>
                <a:spcPct val="115000"/>
              </a:lnSpc>
              <a:spcBef>
                <a:spcPts val="800"/>
              </a:spcBef>
              <a:spcAft>
                <a:spcPts val="800"/>
              </a:spcAft>
              <a:buClr>
                <a:schemeClr val="dk1"/>
              </a:buClr>
              <a:buSzPts val="1000"/>
              <a:buFont typeface="Nunito Sans"/>
              <a:buChar char="■"/>
              <a:defRPr sz="1000"/>
            </a:lvl9pPr>
          </a:lstStyle>
          <a:p>
            <a:endParaRPr/>
          </a:p>
        </p:txBody>
      </p:sp>
      <p:sp>
        <p:nvSpPr>
          <p:cNvPr id="176" name="Google Shape;176;p16"/>
          <p:cNvSpPr txBox="1">
            <a:spLocks noGrp="1"/>
          </p:cNvSpPr>
          <p:nvPr>
            <p:ph type="body" idx="6"/>
          </p:nvPr>
        </p:nvSpPr>
        <p:spPr>
          <a:xfrm>
            <a:off x="6084638" y="3133800"/>
            <a:ext cx="2834700" cy="722100"/>
          </a:xfrm>
          <a:prstGeom prst="rect">
            <a:avLst/>
          </a:prstGeom>
        </p:spPr>
        <p:txBody>
          <a:bodyPr spcFirstLastPara="1" wrap="square" lIns="274300" tIns="91425" rIns="274300" bIns="91425" anchor="t" anchorCtr="0">
            <a:noAutofit/>
          </a:bodyPr>
          <a:lstStyle>
            <a:lvl1pPr marL="457200" lvl="0" indent="-292100">
              <a:lnSpc>
                <a:spcPct val="115000"/>
              </a:lnSpc>
              <a:spcBef>
                <a:spcPts val="0"/>
              </a:spcBef>
              <a:spcAft>
                <a:spcPts val="0"/>
              </a:spcAft>
              <a:buClr>
                <a:schemeClr val="dk1"/>
              </a:buClr>
              <a:buSzPts val="1000"/>
              <a:buFont typeface="Nunito Sans"/>
              <a:buChar char="●"/>
              <a:defRPr sz="1000"/>
            </a:lvl1pPr>
            <a:lvl2pPr marL="914400" lvl="1" indent="-292100">
              <a:lnSpc>
                <a:spcPct val="115000"/>
              </a:lnSpc>
              <a:spcBef>
                <a:spcPts val="800"/>
              </a:spcBef>
              <a:spcAft>
                <a:spcPts val="0"/>
              </a:spcAft>
              <a:buClr>
                <a:schemeClr val="dk1"/>
              </a:buClr>
              <a:buSzPts val="1000"/>
              <a:buFont typeface="Nunito Sans"/>
              <a:buChar char="○"/>
              <a:defRPr sz="1000"/>
            </a:lvl2pPr>
            <a:lvl3pPr marL="1371600" lvl="2" indent="-292100">
              <a:lnSpc>
                <a:spcPct val="115000"/>
              </a:lnSpc>
              <a:spcBef>
                <a:spcPts val="800"/>
              </a:spcBef>
              <a:spcAft>
                <a:spcPts val="0"/>
              </a:spcAft>
              <a:buClr>
                <a:schemeClr val="dk1"/>
              </a:buClr>
              <a:buSzPts val="1000"/>
              <a:buFont typeface="Nunito Sans"/>
              <a:buChar char="■"/>
              <a:defRPr sz="1000"/>
            </a:lvl3pPr>
            <a:lvl4pPr marL="1828800" lvl="3" indent="-292100">
              <a:lnSpc>
                <a:spcPct val="115000"/>
              </a:lnSpc>
              <a:spcBef>
                <a:spcPts val="800"/>
              </a:spcBef>
              <a:spcAft>
                <a:spcPts val="0"/>
              </a:spcAft>
              <a:buClr>
                <a:schemeClr val="dk1"/>
              </a:buClr>
              <a:buSzPts val="1000"/>
              <a:buFont typeface="Nunito Sans"/>
              <a:buChar char="●"/>
              <a:defRPr sz="1000"/>
            </a:lvl4pPr>
            <a:lvl5pPr marL="2286000" lvl="4" indent="-292100">
              <a:lnSpc>
                <a:spcPct val="115000"/>
              </a:lnSpc>
              <a:spcBef>
                <a:spcPts val="800"/>
              </a:spcBef>
              <a:spcAft>
                <a:spcPts val="0"/>
              </a:spcAft>
              <a:buClr>
                <a:schemeClr val="dk1"/>
              </a:buClr>
              <a:buSzPts val="1000"/>
              <a:buFont typeface="Nunito Sans"/>
              <a:buChar char="○"/>
              <a:defRPr sz="1000"/>
            </a:lvl5pPr>
            <a:lvl6pPr marL="2743200" lvl="5" indent="-292100">
              <a:lnSpc>
                <a:spcPct val="115000"/>
              </a:lnSpc>
              <a:spcBef>
                <a:spcPts val="800"/>
              </a:spcBef>
              <a:spcAft>
                <a:spcPts val="0"/>
              </a:spcAft>
              <a:buClr>
                <a:schemeClr val="dk1"/>
              </a:buClr>
              <a:buSzPts val="1000"/>
              <a:buFont typeface="Nunito Sans"/>
              <a:buChar char="■"/>
              <a:defRPr sz="1000"/>
            </a:lvl6pPr>
            <a:lvl7pPr marL="3200400" lvl="6" indent="-292100">
              <a:lnSpc>
                <a:spcPct val="115000"/>
              </a:lnSpc>
              <a:spcBef>
                <a:spcPts val="800"/>
              </a:spcBef>
              <a:spcAft>
                <a:spcPts val="0"/>
              </a:spcAft>
              <a:buClr>
                <a:schemeClr val="dk1"/>
              </a:buClr>
              <a:buSzPts val="1000"/>
              <a:buFont typeface="Nunito Sans"/>
              <a:buChar char="●"/>
              <a:defRPr sz="1000"/>
            </a:lvl7pPr>
            <a:lvl8pPr marL="3657600" lvl="7" indent="-292100">
              <a:lnSpc>
                <a:spcPct val="115000"/>
              </a:lnSpc>
              <a:spcBef>
                <a:spcPts val="800"/>
              </a:spcBef>
              <a:spcAft>
                <a:spcPts val="0"/>
              </a:spcAft>
              <a:buClr>
                <a:schemeClr val="dk1"/>
              </a:buClr>
              <a:buSzPts val="1000"/>
              <a:buFont typeface="Nunito Sans"/>
              <a:buChar char="○"/>
              <a:defRPr sz="1000"/>
            </a:lvl8pPr>
            <a:lvl9pPr marL="4114800" lvl="8" indent="-292100">
              <a:lnSpc>
                <a:spcPct val="115000"/>
              </a:lnSpc>
              <a:spcBef>
                <a:spcPts val="800"/>
              </a:spcBef>
              <a:spcAft>
                <a:spcPts val="800"/>
              </a:spcAft>
              <a:buClr>
                <a:schemeClr val="dk1"/>
              </a:buClr>
              <a:buSzPts val="1000"/>
              <a:buFont typeface="Nunito Sans"/>
              <a:buChar char="■"/>
              <a:defRPr sz="1000"/>
            </a:lvl9pPr>
          </a:lstStyle>
          <a:p>
            <a:endParaRPr/>
          </a:p>
        </p:txBody>
      </p:sp>
      <p:sp>
        <p:nvSpPr>
          <p:cNvPr id="177" name="Google Shape;177;p16"/>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178" name="Google Shape;178;p16"/>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179" name="Google Shape;179;p16"/>
          <p:cNvSpPr txBox="1">
            <a:spLocks noGrp="1"/>
          </p:cNvSpPr>
          <p:nvPr>
            <p:ph type="subTitle" idx="7"/>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big ideas - Alt 2">
  <p:cSld name="BLANK_1_1_1_1_2_1_2">
    <p:spTree>
      <p:nvGrpSpPr>
        <p:cNvPr id="1" name="Shape 180"/>
        <p:cNvGrpSpPr/>
        <p:nvPr/>
      </p:nvGrpSpPr>
      <p:grpSpPr>
        <a:xfrm>
          <a:off x="0" y="0"/>
          <a:ext cx="0" cy="0"/>
          <a:chOff x="0" y="0"/>
          <a:chExt cx="0" cy="0"/>
        </a:xfrm>
      </p:grpSpPr>
      <p:pic>
        <p:nvPicPr>
          <p:cNvPr id="181" name="Google Shape;181;p17"/>
          <p:cNvPicPr preferRelativeResize="0"/>
          <p:nvPr/>
        </p:nvPicPr>
        <p:blipFill rotWithShape="1">
          <a:blip r:embed="rId2">
            <a:alphaModFix/>
          </a:blip>
          <a:srcRect l="534" t="71891" r="13408"/>
          <a:stretch/>
        </p:blipFill>
        <p:spPr>
          <a:xfrm>
            <a:off x="4561500" y="0"/>
            <a:ext cx="4582502" cy="1496699"/>
          </a:xfrm>
          <a:prstGeom prst="rect">
            <a:avLst/>
          </a:prstGeom>
          <a:noFill/>
          <a:ln>
            <a:noFill/>
          </a:ln>
        </p:spPr>
      </p:pic>
      <p:sp>
        <p:nvSpPr>
          <p:cNvPr id="182" name="Google Shape;182;p17"/>
          <p:cNvSpPr txBox="1">
            <a:spLocks noGrp="1"/>
          </p:cNvSpPr>
          <p:nvPr>
            <p:ph type="body" idx="1"/>
          </p:nvPr>
        </p:nvSpPr>
        <p:spPr>
          <a:xfrm>
            <a:off x="3154650" y="3337800"/>
            <a:ext cx="2834700" cy="1346100"/>
          </a:xfrm>
          <a:prstGeom prst="rect">
            <a:avLst/>
          </a:prstGeom>
        </p:spPr>
        <p:txBody>
          <a:bodyPr spcFirstLastPara="1" wrap="square" lIns="91425" tIns="91425" rIns="91425" bIns="91425" anchor="t" anchorCtr="0">
            <a:spAutoFit/>
          </a:bodyPr>
          <a:lstStyle>
            <a:lvl1pPr marL="457200" lvl="0" indent="-285750">
              <a:lnSpc>
                <a:spcPct val="100000"/>
              </a:lnSpc>
              <a:spcBef>
                <a:spcPts val="0"/>
              </a:spcBef>
              <a:spcAft>
                <a:spcPts val="0"/>
              </a:spcAft>
              <a:buSzPts val="900"/>
              <a:buFont typeface="Nunito Sans"/>
              <a:buChar char="●"/>
              <a:defRPr sz="900"/>
            </a:lvl1pPr>
            <a:lvl2pPr marL="914400" lvl="1" indent="-285750">
              <a:lnSpc>
                <a:spcPct val="100000"/>
              </a:lnSpc>
              <a:spcBef>
                <a:spcPts val="0"/>
              </a:spcBef>
              <a:spcAft>
                <a:spcPts val="0"/>
              </a:spcAft>
              <a:buSzPts val="900"/>
              <a:buFont typeface="Nunito Sans"/>
              <a:buChar char="○"/>
              <a:defRPr sz="900"/>
            </a:lvl2pPr>
            <a:lvl3pPr marL="1371600" lvl="2" indent="-285750">
              <a:lnSpc>
                <a:spcPct val="100000"/>
              </a:lnSpc>
              <a:spcBef>
                <a:spcPts val="0"/>
              </a:spcBef>
              <a:spcAft>
                <a:spcPts val="0"/>
              </a:spcAft>
              <a:buSzPts val="900"/>
              <a:buFont typeface="Nunito Sans"/>
              <a:buChar char="■"/>
              <a:defRPr sz="900"/>
            </a:lvl3pPr>
            <a:lvl4pPr marL="1828800" lvl="3" indent="-285750">
              <a:lnSpc>
                <a:spcPct val="100000"/>
              </a:lnSpc>
              <a:spcBef>
                <a:spcPts val="0"/>
              </a:spcBef>
              <a:spcAft>
                <a:spcPts val="0"/>
              </a:spcAft>
              <a:buSzPts val="900"/>
              <a:buFont typeface="Nunito Sans"/>
              <a:buChar char="●"/>
              <a:defRPr sz="900"/>
            </a:lvl4pPr>
            <a:lvl5pPr marL="2286000" lvl="4" indent="-285750">
              <a:lnSpc>
                <a:spcPct val="100000"/>
              </a:lnSpc>
              <a:spcBef>
                <a:spcPts val="0"/>
              </a:spcBef>
              <a:spcAft>
                <a:spcPts val="0"/>
              </a:spcAft>
              <a:buSzPts val="900"/>
              <a:buFont typeface="Nunito Sans"/>
              <a:buChar char="○"/>
              <a:defRPr sz="900"/>
            </a:lvl5pPr>
            <a:lvl6pPr marL="2743200" lvl="5" indent="-285750">
              <a:lnSpc>
                <a:spcPct val="100000"/>
              </a:lnSpc>
              <a:spcBef>
                <a:spcPts val="0"/>
              </a:spcBef>
              <a:spcAft>
                <a:spcPts val="0"/>
              </a:spcAft>
              <a:buSzPts val="900"/>
              <a:buFont typeface="Nunito Sans"/>
              <a:buChar char="■"/>
              <a:defRPr sz="900"/>
            </a:lvl6pPr>
            <a:lvl7pPr marL="3200400" lvl="6" indent="-285750">
              <a:lnSpc>
                <a:spcPct val="100000"/>
              </a:lnSpc>
              <a:spcBef>
                <a:spcPts val="0"/>
              </a:spcBef>
              <a:spcAft>
                <a:spcPts val="0"/>
              </a:spcAft>
              <a:buSzPts val="900"/>
              <a:buFont typeface="Nunito Sans"/>
              <a:buChar char="●"/>
              <a:defRPr sz="900"/>
            </a:lvl7pPr>
            <a:lvl8pPr marL="3657600" lvl="7" indent="-285750">
              <a:lnSpc>
                <a:spcPct val="100000"/>
              </a:lnSpc>
              <a:spcBef>
                <a:spcPts val="0"/>
              </a:spcBef>
              <a:spcAft>
                <a:spcPts val="0"/>
              </a:spcAft>
              <a:buSzPts val="900"/>
              <a:buFont typeface="Nunito Sans"/>
              <a:buChar char="○"/>
              <a:defRPr sz="900"/>
            </a:lvl8pPr>
            <a:lvl9pPr marL="4114800" lvl="8" indent="-285750">
              <a:lnSpc>
                <a:spcPct val="100000"/>
              </a:lnSpc>
              <a:spcBef>
                <a:spcPts val="0"/>
              </a:spcBef>
              <a:spcAft>
                <a:spcPts val="0"/>
              </a:spcAft>
              <a:buSzPts val="900"/>
              <a:buFont typeface="Nunito Sans"/>
              <a:buChar char="■"/>
              <a:defRPr sz="900"/>
            </a:lvl9pPr>
          </a:lstStyle>
          <a:p>
            <a:endParaRPr/>
          </a:p>
        </p:txBody>
      </p:sp>
      <p:sp>
        <p:nvSpPr>
          <p:cNvPr id="183" name="Google Shape;183;p17"/>
          <p:cNvSpPr txBox="1">
            <a:spLocks noGrp="1"/>
          </p:cNvSpPr>
          <p:nvPr>
            <p:ph type="body" idx="2"/>
          </p:nvPr>
        </p:nvSpPr>
        <p:spPr>
          <a:xfrm>
            <a:off x="228600" y="3337800"/>
            <a:ext cx="2834700" cy="1346100"/>
          </a:xfrm>
          <a:prstGeom prst="rect">
            <a:avLst/>
          </a:prstGeom>
        </p:spPr>
        <p:txBody>
          <a:bodyPr spcFirstLastPara="1" wrap="square" lIns="91425" tIns="91425" rIns="91425" bIns="91425" anchor="t" anchorCtr="0">
            <a:spAutoFit/>
          </a:bodyPr>
          <a:lstStyle>
            <a:lvl1pPr marL="457200" lvl="0" indent="-285750">
              <a:spcBef>
                <a:spcPts val="0"/>
              </a:spcBef>
              <a:spcAft>
                <a:spcPts val="0"/>
              </a:spcAft>
              <a:buClr>
                <a:schemeClr val="dk1"/>
              </a:buClr>
              <a:buSzPts val="900"/>
              <a:buFont typeface="Nunito Sans"/>
              <a:buChar char="●"/>
              <a:defRPr sz="900"/>
            </a:lvl1pPr>
            <a:lvl2pPr marL="914400" lvl="1" indent="-285750">
              <a:spcBef>
                <a:spcPts val="0"/>
              </a:spcBef>
              <a:spcAft>
                <a:spcPts val="0"/>
              </a:spcAft>
              <a:buClr>
                <a:schemeClr val="dk1"/>
              </a:buClr>
              <a:buSzPts val="900"/>
              <a:buFont typeface="Nunito Sans"/>
              <a:buChar char="○"/>
              <a:defRPr sz="900"/>
            </a:lvl2pPr>
            <a:lvl3pPr marL="1371600" lvl="2" indent="-285750">
              <a:spcBef>
                <a:spcPts val="0"/>
              </a:spcBef>
              <a:spcAft>
                <a:spcPts val="0"/>
              </a:spcAft>
              <a:buClr>
                <a:schemeClr val="dk1"/>
              </a:buClr>
              <a:buSzPts val="900"/>
              <a:buFont typeface="Nunito Sans"/>
              <a:buChar char="■"/>
              <a:defRPr sz="900"/>
            </a:lvl3pPr>
            <a:lvl4pPr marL="1828800" lvl="3" indent="-285750">
              <a:spcBef>
                <a:spcPts val="0"/>
              </a:spcBef>
              <a:spcAft>
                <a:spcPts val="0"/>
              </a:spcAft>
              <a:buClr>
                <a:schemeClr val="dk1"/>
              </a:buClr>
              <a:buSzPts val="900"/>
              <a:buFont typeface="Nunito Sans"/>
              <a:buChar char="●"/>
              <a:defRPr sz="900"/>
            </a:lvl4pPr>
            <a:lvl5pPr marL="2286000" lvl="4" indent="-285750">
              <a:spcBef>
                <a:spcPts val="0"/>
              </a:spcBef>
              <a:spcAft>
                <a:spcPts val="0"/>
              </a:spcAft>
              <a:buClr>
                <a:schemeClr val="dk1"/>
              </a:buClr>
              <a:buSzPts val="900"/>
              <a:buFont typeface="Nunito Sans"/>
              <a:buChar char="○"/>
              <a:defRPr sz="900"/>
            </a:lvl5pPr>
            <a:lvl6pPr marL="2743200" lvl="5" indent="-285750">
              <a:spcBef>
                <a:spcPts val="0"/>
              </a:spcBef>
              <a:spcAft>
                <a:spcPts val="0"/>
              </a:spcAft>
              <a:buClr>
                <a:schemeClr val="dk1"/>
              </a:buClr>
              <a:buSzPts val="900"/>
              <a:buFont typeface="Nunito Sans"/>
              <a:buChar char="■"/>
              <a:defRPr sz="900"/>
            </a:lvl6pPr>
            <a:lvl7pPr marL="3200400" lvl="6" indent="-285750">
              <a:spcBef>
                <a:spcPts val="0"/>
              </a:spcBef>
              <a:spcAft>
                <a:spcPts val="0"/>
              </a:spcAft>
              <a:buClr>
                <a:schemeClr val="dk1"/>
              </a:buClr>
              <a:buSzPts val="900"/>
              <a:buFont typeface="Nunito Sans"/>
              <a:buChar char="●"/>
              <a:defRPr sz="900"/>
            </a:lvl7pPr>
            <a:lvl8pPr marL="3657600" lvl="7" indent="-285750">
              <a:spcBef>
                <a:spcPts val="0"/>
              </a:spcBef>
              <a:spcAft>
                <a:spcPts val="0"/>
              </a:spcAft>
              <a:buClr>
                <a:schemeClr val="dk1"/>
              </a:buClr>
              <a:buSzPts val="900"/>
              <a:buFont typeface="Nunito Sans"/>
              <a:buChar char="○"/>
              <a:defRPr sz="900"/>
            </a:lvl8pPr>
            <a:lvl9pPr marL="4114800" lvl="8" indent="-285750">
              <a:spcBef>
                <a:spcPts val="0"/>
              </a:spcBef>
              <a:spcAft>
                <a:spcPts val="0"/>
              </a:spcAft>
              <a:buClr>
                <a:schemeClr val="dk1"/>
              </a:buClr>
              <a:buSzPts val="900"/>
              <a:buFont typeface="Nunito Sans"/>
              <a:buChar char="■"/>
              <a:defRPr sz="900"/>
            </a:lvl9pPr>
          </a:lstStyle>
          <a:p>
            <a:endParaRPr/>
          </a:p>
        </p:txBody>
      </p:sp>
      <p:sp>
        <p:nvSpPr>
          <p:cNvPr id="184" name="Google Shape;184;p17"/>
          <p:cNvSpPr txBox="1">
            <a:spLocks noGrp="1"/>
          </p:cNvSpPr>
          <p:nvPr>
            <p:ph type="body" idx="3"/>
          </p:nvPr>
        </p:nvSpPr>
        <p:spPr>
          <a:xfrm>
            <a:off x="6080700" y="3337800"/>
            <a:ext cx="2834700" cy="1346100"/>
          </a:xfrm>
          <a:prstGeom prst="rect">
            <a:avLst/>
          </a:prstGeom>
        </p:spPr>
        <p:txBody>
          <a:bodyPr spcFirstLastPara="1" wrap="square" lIns="91425" tIns="91425" rIns="91425" bIns="91425" anchor="t" anchorCtr="0">
            <a:spAutoFit/>
          </a:bodyPr>
          <a:lstStyle>
            <a:lvl1pPr marL="457200" lvl="0" indent="-285750">
              <a:spcBef>
                <a:spcPts val="0"/>
              </a:spcBef>
              <a:spcAft>
                <a:spcPts val="0"/>
              </a:spcAft>
              <a:buClr>
                <a:schemeClr val="dk1"/>
              </a:buClr>
              <a:buSzPts val="900"/>
              <a:buFont typeface="Nunito Sans"/>
              <a:buChar char="●"/>
              <a:defRPr sz="900"/>
            </a:lvl1pPr>
            <a:lvl2pPr marL="914400" lvl="1" indent="-285750">
              <a:spcBef>
                <a:spcPts val="0"/>
              </a:spcBef>
              <a:spcAft>
                <a:spcPts val="0"/>
              </a:spcAft>
              <a:buClr>
                <a:schemeClr val="dk1"/>
              </a:buClr>
              <a:buSzPts val="900"/>
              <a:buFont typeface="Nunito Sans"/>
              <a:buChar char="○"/>
              <a:defRPr sz="900"/>
            </a:lvl2pPr>
            <a:lvl3pPr marL="1371600" lvl="2" indent="-285750">
              <a:spcBef>
                <a:spcPts val="0"/>
              </a:spcBef>
              <a:spcAft>
                <a:spcPts val="0"/>
              </a:spcAft>
              <a:buClr>
                <a:schemeClr val="dk1"/>
              </a:buClr>
              <a:buSzPts val="900"/>
              <a:buFont typeface="Nunito Sans"/>
              <a:buChar char="■"/>
              <a:defRPr sz="900"/>
            </a:lvl3pPr>
            <a:lvl4pPr marL="1828800" lvl="3" indent="-285750">
              <a:spcBef>
                <a:spcPts val="0"/>
              </a:spcBef>
              <a:spcAft>
                <a:spcPts val="0"/>
              </a:spcAft>
              <a:buClr>
                <a:schemeClr val="dk1"/>
              </a:buClr>
              <a:buSzPts val="900"/>
              <a:buFont typeface="Nunito Sans"/>
              <a:buChar char="●"/>
              <a:defRPr sz="900"/>
            </a:lvl4pPr>
            <a:lvl5pPr marL="2286000" lvl="4" indent="-285750">
              <a:spcBef>
                <a:spcPts val="0"/>
              </a:spcBef>
              <a:spcAft>
                <a:spcPts val="0"/>
              </a:spcAft>
              <a:buClr>
                <a:schemeClr val="dk1"/>
              </a:buClr>
              <a:buSzPts val="900"/>
              <a:buFont typeface="Nunito Sans"/>
              <a:buChar char="○"/>
              <a:defRPr sz="900"/>
            </a:lvl5pPr>
            <a:lvl6pPr marL="2743200" lvl="5" indent="-285750">
              <a:spcBef>
                <a:spcPts val="0"/>
              </a:spcBef>
              <a:spcAft>
                <a:spcPts val="0"/>
              </a:spcAft>
              <a:buClr>
                <a:schemeClr val="dk1"/>
              </a:buClr>
              <a:buSzPts val="900"/>
              <a:buFont typeface="Nunito Sans"/>
              <a:buChar char="■"/>
              <a:defRPr sz="900"/>
            </a:lvl6pPr>
            <a:lvl7pPr marL="3200400" lvl="6" indent="-285750">
              <a:spcBef>
                <a:spcPts val="0"/>
              </a:spcBef>
              <a:spcAft>
                <a:spcPts val="0"/>
              </a:spcAft>
              <a:buClr>
                <a:schemeClr val="dk1"/>
              </a:buClr>
              <a:buSzPts val="900"/>
              <a:buFont typeface="Nunito Sans"/>
              <a:buChar char="●"/>
              <a:defRPr sz="900"/>
            </a:lvl7pPr>
            <a:lvl8pPr marL="3657600" lvl="7" indent="-285750">
              <a:spcBef>
                <a:spcPts val="0"/>
              </a:spcBef>
              <a:spcAft>
                <a:spcPts val="0"/>
              </a:spcAft>
              <a:buClr>
                <a:schemeClr val="dk1"/>
              </a:buClr>
              <a:buSzPts val="900"/>
              <a:buFont typeface="Nunito Sans"/>
              <a:buChar char="○"/>
              <a:defRPr sz="900"/>
            </a:lvl8pPr>
            <a:lvl9pPr marL="4114800" lvl="8" indent="-285750">
              <a:spcBef>
                <a:spcPts val="0"/>
              </a:spcBef>
              <a:spcAft>
                <a:spcPts val="0"/>
              </a:spcAft>
              <a:buClr>
                <a:schemeClr val="dk1"/>
              </a:buClr>
              <a:buSzPts val="900"/>
              <a:buFont typeface="Nunito Sans"/>
              <a:buChar char="■"/>
              <a:defRPr sz="900"/>
            </a:lvl9pPr>
          </a:lstStyle>
          <a:p>
            <a:endParaRPr/>
          </a:p>
        </p:txBody>
      </p:sp>
      <p:sp>
        <p:nvSpPr>
          <p:cNvPr id="185" name="Google Shape;185;p17"/>
          <p:cNvSpPr txBox="1">
            <a:spLocks noGrp="1"/>
          </p:cNvSpPr>
          <p:nvPr>
            <p:ph type="title"/>
          </p:nvPr>
        </p:nvSpPr>
        <p:spPr>
          <a:xfrm>
            <a:off x="1877050" y="1578774"/>
            <a:ext cx="3003000" cy="292500"/>
          </a:xfrm>
          <a:prstGeom prst="rect">
            <a:avLst/>
          </a:prstGeom>
        </p:spPr>
        <p:txBody>
          <a:bodyPr spcFirstLastPara="1" wrap="square" lIns="91425" tIns="91425" rIns="91425" bIns="0" anchor="t" anchorCtr="0">
            <a:spAutoFit/>
          </a:bodyPr>
          <a:lstStyle>
            <a:lvl1pPr lvl="0">
              <a:spcBef>
                <a:spcPts val="0"/>
              </a:spcBef>
              <a:spcAft>
                <a:spcPts val="0"/>
              </a:spcAft>
              <a:buNone/>
              <a:defRPr sz="1400" b="0">
                <a:solidFill>
                  <a:schemeClr val="accent1"/>
                </a:solidFill>
                <a:latin typeface="Poppins SemiBold"/>
                <a:ea typeface="Poppins SemiBold"/>
                <a:cs typeface="Poppins SemiBold"/>
                <a:sym typeface="Poppins SemiBold"/>
              </a:defRPr>
            </a:lvl1pPr>
            <a:lvl2pPr lvl="1">
              <a:spcBef>
                <a:spcPts val="0"/>
              </a:spcBef>
              <a:spcAft>
                <a:spcPts val="0"/>
              </a:spcAft>
              <a:buNone/>
              <a:defRPr sz="2000">
                <a:solidFill>
                  <a:schemeClr val="accent1"/>
                </a:solidFill>
                <a:latin typeface="Poppins SemiBold"/>
                <a:ea typeface="Poppins SemiBold"/>
                <a:cs typeface="Poppins SemiBold"/>
                <a:sym typeface="Poppins SemiBold"/>
              </a:defRPr>
            </a:lvl2pPr>
            <a:lvl3pPr lvl="2">
              <a:spcBef>
                <a:spcPts val="0"/>
              </a:spcBef>
              <a:spcAft>
                <a:spcPts val="0"/>
              </a:spcAft>
              <a:buNone/>
              <a:defRPr sz="2000">
                <a:solidFill>
                  <a:schemeClr val="accent1"/>
                </a:solidFill>
                <a:latin typeface="Poppins SemiBold"/>
                <a:ea typeface="Poppins SemiBold"/>
                <a:cs typeface="Poppins SemiBold"/>
                <a:sym typeface="Poppins SemiBold"/>
              </a:defRPr>
            </a:lvl3pPr>
            <a:lvl4pPr lvl="3">
              <a:spcBef>
                <a:spcPts val="0"/>
              </a:spcBef>
              <a:spcAft>
                <a:spcPts val="0"/>
              </a:spcAft>
              <a:buNone/>
              <a:defRPr sz="2000">
                <a:solidFill>
                  <a:schemeClr val="accent1"/>
                </a:solidFill>
                <a:latin typeface="Poppins SemiBold"/>
                <a:ea typeface="Poppins SemiBold"/>
                <a:cs typeface="Poppins SemiBold"/>
                <a:sym typeface="Poppins SemiBold"/>
              </a:defRPr>
            </a:lvl4pPr>
            <a:lvl5pPr lvl="4">
              <a:spcBef>
                <a:spcPts val="0"/>
              </a:spcBef>
              <a:spcAft>
                <a:spcPts val="0"/>
              </a:spcAft>
              <a:buNone/>
              <a:defRPr sz="2000">
                <a:solidFill>
                  <a:schemeClr val="accent1"/>
                </a:solidFill>
                <a:latin typeface="Poppins SemiBold"/>
                <a:ea typeface="Poppins SemiBold"/>
                <a:cs typeface="Poppins SemiBold"/>
                <a:sym typeface="Poppins SemiBold"/>
              </a:defRPr>
            </a:lvl5pPr>
            <a:lvl6pPr lvl="5">
              <a:spcBef>
                <a:spcPts val="0"/>
              </a:spcBef>
              <a:spcAft>
                <a:spcPts val="0"/>
              </a:spcAft>
              <a:buNone/>
              <a:defRPr sz="2000">
                <a:solidFill>
                  <a:schemeClr val="accent1"/>
                </a:solidFill>
                <a:latin typeface="Poppins SemiBold"/>
                <a:ea typeface="Poppins SemiBold"/>
                <a:cs typeface="Poppins SemiBold"/>
                <a:sym typeface="Poppins SemiBold"/>
              </a:defRPr>
            </a:lvl6pPr>
            <a:lvl7pPr lvl="6">
              <a:spcBef>
                <a:spcPts val="0"/>
              </a:spcBef>
              <a:spcAft>
                <a:spcPts val="0"/>
              </a:spcAft>
              <a:buNone/>
              <a:defRPr sz="2000">
                <a:solidFill>
                  <a:schemeClr val="accent1"/>
                </a:solidFill>
                <a:latin typeface="Poppins SemiBold"/>
                <a:ea typeface="Poppins SemiBold"/>
                <a:cs typeface="Poppins SemiBold"/>
                <a:sym typeface="Poppins SemiBold"/>
              </a:defRPr>
            </a:lvl7pPr>
            <a:lvl8pPr lvl="7">
              <a:spcBef>
                <a:spcPts val="0"/>
              </a:spcBef>
              <a:spcAft>
                <a:spcPts val="0"/>
              </a:spcAft>
              <a:buNone/>
              <a:defRPr sz="2000">
                <a:solidFill>
                  <a:schemeClr val="accent1"/>
                </a:solidFill>
                <a:latin typeface="Poppins SemiBold"/>
                <a:ea typeface="Poppins SemiBold"/>
                <a:cs typeface="Poppins SemiBold"/>
                <a:sym typeface="Poppins SemiBold"/>
              </a:defRPr>
            </a:lvl8pPr>
            <a:lvl9pPr lvl="8">
              <a:spcBef>
                <a:spcPts val="0"/>
              </a:spcBef>
              <a:spcAft>
                <a:spcPts val="0"/>
              </a:spcAft>
              <a:buNone/>
              <a:defRPr sz="2000">
                <a:solidFill>
                  <a:schemeClr val="accent1"/>
                </a:solidFill>
                <a:latin typeface="Poppins SemiBold"/>
                <a:ea typeface="Poppins SemiBold"/>
                <a:cs typeface="Poppins SemiBold"/>
                <a:sym typeface="Poppins SemiBold"/>
              </a:defRPr>
            </a:lvl9pPr>
          </a:lstStyle>
          <a:p>
            <a:endParaRPr/>
          </a:p>
        </p:txBody>
      </p:sp>
      <p:sp>
        <p:nvSpPr>
          <p:cNvPr id="186" name="Google Shape;186;p17"/>
          <p:cNvSpPr txBox="1">
            <a:spLocks noGrp="1"/>
          </p:cNvSpPr>
          <p:nvPr>
            <p:ph type="title" idx="4"/>
          </p:nvPr>
        </p:nvSpPr>
        <p:spPr>
          <a:xfrm>
            <a:off x="1877050" y="1944332"/>
            <a:ext cx="3598500" cy="742200"/>
          </a:xfrm>
          <a:prstGeom prst="rect">
            <a:avLst/>
          </a:prstGeom>
        </p:spPr>
        <p:txBody>
          <a:bodyPr spcFirstLastPara="1" wrap="square" lIns="91425" tIns="91425" rIns="91425" bIns="91425" anchor="t" anchorCtr="0">
            <a:spAutoFit/>
          </a:bodyPr>
          <a:lstStyle>
            <a:lvl1pPr lvl="0">
              <a:spcBef>
                <a:spcPts val="0"/>
              </a:spcBef>
              <a:spcAft>
                <a:spcPts val="0"/>
              </a:spcAft>
              <a:buNone/>
              <a:defRPr sz="1200" b="0">
                <a:latin typeface="Nunito Sans"/>
                <a:ea typeface="Nunito Sans"/>
                <a:cs typeface="Nunito Sans"/>
                <a:sym typeface="Nunito Sans"/>
              </a:defRPr>
            </a:lvl1pPr>
            <a:lvl2pPr lvl="1">
              <a:spcBef>
                <a:spcPts val="0"/>
              </a:spcBef>
              <a:spcAft>
                <a:spcPts val="0"/>
              </a:spcAft>
              <a:buNone/>
              <a:defRPr sz="2000">
                <a:latin typeface="Nunito Sans"/>
                <a:ea typeface="Nunito Sans"/>
                <a:cs typeface="Nunito Sans"/>
                <a:sym typeface="Nunito Sans"/>
              </a:defRPr>
            </a:lvl2pPr>
            <a:lvl3pPr lvl="2">
              <a:spcBef>
                <a:spcPts val="0"/>
              </a:spcBef>
              <a:spcAft>
                <a:spcPts val="0"/>
              </a:spcAft>
              <a:buNone/>
              <a:defRPr sz="2000">
                <a:latin typeface="Nunito Sans"/>
                <a:ea typeface="Nunito Sans"/>
                <a:cs typeface="Nunito Sans"/>
                <a:sym typeface="Nunito Sans"/>
              </a:defRPr>
            </a:lvl3pPr>
            <a:lvl4pPr lvl="3">
              <a:spcBef>
                <a:spcPts val="0"/>
              </a:spcBef>
              <a:spcAft>
                <a:spcPts val="0"/>
              </a:spcAft>
              <a:buNone/>
              <a:defRPr sz="2000">
                <a:latin typeface="Nunito Sans"/>
                <a:ea typeface="Nunito Sans"/>
                <a:cs typeface="Nunito Sans"/>
                <a:sym typeface="Nunito Sans"/>
              </a:defRPr>
            </a:lvl4pPr>
            <a:lvl5pPr lvl="4">
              <a:spcBef>
                <a:spcPts val="0"/>
              </a:spcBef>
              <a:spcAft>
                <a:spcPts val="0"/>
              </a:spcAft>
              <a:buNone/>
              <a:defRPr sz="2000">
                <a:latin typeface="Nunito Sans"/>
                <a:ea typeface="Nunito Sans"/>
                <a:cs typeface="Nunito Sans"/>
                <a:sym typeface="Nunito Sans"/>
              </a:defRPr>
            </a:lvl5pPr>
            <a:lvl6pPr lvl="5">
              <a:spcBef>
                <a:spcPts val="0"/>
              </a:spcBef>
              <a:spcAft>
                <a:spcPts val="0"/>
              </a:spcAft>
              <a:buNone/>
              <a:defRPr sz="2000">
                <a:latin typeface="Nunito Sans"/>
                <a:ea typeface="Nunito Sans"/>
                <a:cs typeface="Nunito Sans"/>
                <a:sym typeface="Nunito Sans"/>
              </a:defRPr>
            </a:lvl6pPr>
            <a:lvl7pPr lvl="6">
              <a:spcBef>
                <a:spcPts val="0"/>
              </a:spcBef>
              <a:spcAft>
                <a:spcPts val="0"/>
              </a:spcAft>
              <a:buNone/>
              <a:defRPr sz="2000">
                <a:latin typeface="Nunito Sans"/>
                <a:ea typeface="Nunito Sans"/>
                <a:cs typeface="Nunito Sans"/>
                <a:sym typeface="Nunito Sans"/>
              </a:defRPr>
            </a:lvl7pPr>
            <a:lvl8pPr lvl="7">
              <a:spcBef>
                <a:spcPts val="0"/>
              </a:spcBef>
              <a:spcAft>
                <a:spcPts val="0"/>
              </a:spcAft>
              <a:buNone/>
              <a:defRPr sz="2000">
                <a:latin typeface="Nunito Sans"/>
                <a:ea typeface="Nunito Sans"/>
                <a:cs typeface="Nunito Sans"/>
                <a:sym typeface="Nunito Sans"/>
              </a:defRPr>
            </a:lvl8pPr>
            <a:lvl9pPr lvl="8">
              <a:spcBef>
                <a:spcPts val="0"/>
              </a:spcBef>
              <a:spcAft>
                <a:spcPts val="0"/>
              </a:spcAft>
              <a:buNone/>
              <a:defRPr sz="2000">
                <a:latin typeface="Nunito Sans"/>
                <a:ea typeface="Nunito Sans"/>
                <a:cs typeface="Nunito Sans"/>
                <a:sym typeface="Nunito Sans"/>
              </a:defRPr>
            </a:lvl9pPr>
          </a:lstStyle>
          <a:p>
            <a:endParaRPr/>
          </a:p>
        </p:txBody>
      </p:sp>
      <p:sp>
        <p:nvSpPr>
          <p:cNvPr id="187" name="Google Shape;187;p17"/>
          <p:cNvSpPr>
            <a:spLocks noGrp="1"/>
          </p:cNvSpPr>
          <p:nvPr>
            <p:ph type="pic" idx="5"/>
          </p:nvPr>
        </p:nvSpPr>
        <p:spPr>
          <a:xfrm>
            <a:off x="309350" y="1425725"/>
            <a:ext cx="1409700" cy="1409700"/>
          </a:xfrm>
          <a:prstGeom prst="roundRect">
            <a:avLst>
              <a:gd name="adj" fmla="val 16667"/>
            </a:avLst>
          </a:prstGeom>
          <a:noFill/>
          <a:ln>
            <a:noFill/>
          </a:ln>
        </p:spPr>
      </p:sp>
      <p:pic>
        <p:nvPicPr>
          <p:cNvPr id="188" name="Google Shape;188;p17"/>
          <p:cNvPicPr preferRelativeResize="0"/>
          <p:nvPr/>
        </p:nvPicPr>
        <p:blipFill rotWithShape="1">
          <a:blip r:embed="rId3">
            <a:alphaModFix/>
          </a:blip>
          <a:srcRect t="49683" r="49117"/>
          <a:stretch/>
        </p:blipFill>
        <p:spPr>
          <a:xfrm>
            <a:off x="7392192" y="-1"/>
            <a:ext cx="1751812" cy="1732300"/>
          </a:xfrm>
          <a:prstGeom prst="rect">
            <a:avLst/>
          </a:prstGeom>
          <a:noFill/>
          <a:ln>
            <a:noFill/>
          </a:ln>
        </p:spPr>
      </p:pic>
      <p:sp>
        <p:nvSpPr>
          <p:cNvPr id="189" name="Google Shape;189;p17"/>
          <p:cNvSpPr txBox="1">
            <a:spLocks noGrp="1"/>
          </p:cNvSpPr>
          <p:nvPr>
            <p:ph type="title" idx="6"/>
          </p:nvPr>
        </p:nvSpPr>
        <p:spPr>
          <a:xfrm>
            <a:off x="228600" y="228600"/>
            <a:ext cx="57606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sz="2000"/>
            </a:lvl1pPr>
            <a:lvl2pPr lvl="1">
              <a:spcBef>
                <a:spcPts val="0"/>
              </a:spcBef>
              <a:spcAft>
                <a:spcPts val="0"/>
              </a:spcAft>
              <a:buNone/>
              <a:defRPr sz="2000">
                <a:latin typeface="Poppins SemiBold"/>
                <a:ea typeface="Poppins SemiBold"/>
                <a:cs typeface="Poppins SemiBold"/>
                <a:sym typeface="Poppins SemiBold"/>
              </a:defRPr>
            </a:lvl2pPr>
            <a:lvl3pPr lvl="2">
              <a:spcBef>
                <a:spcPts val="0"/>
              </a:spcBef>
              <a:spcAft>
                <a:spcPts val="0"/>
              </a:spcAft>
              <a:buNone/>
              <a:defRPr sz="2000">
                <a:latin typeface="Poppins SemiBold"/>
                <a:ea typeface="Poppins SemiBold"/>
                <a:cs typeface="Poppins SemiBold"/>
                <a:sym typeface="Poppins SemiBold"/>
              </a:defRPr>
            </a:lvl3pPr>
            <a:lvl4pPr lvl="3">
              <a:spcBef>
                <a:spcPts val="0"/>
              </a:spcBef>
              <a:spcAft>
                <a:spcPts val="0"/>
              </a:spcAft>
              <a:buNone/>
              <a:defRPr sz="2000">
                <a:latin typeface="Poppins SemiBold"/>
                <a:ea typeface="Poppins SemiBold"/>
                <a:cs typeface="Poppins SemiBold"/>
                <a:sym typeface="Poppins SemiBold"/>
              </a:defRPr>
            </a:lvl4pPr>
            <a:lvl5pPr lvl="4">
              <a:spcBef>
                <a:spcPts val="0"/>
              </a:spcBef>
              <a:spcAft>
                <a:spcPts val="0"/>
              </a:spcAft>
              <a:buNone/>
              <a:defRPr sz="2000">
                <a:latin typeface="Poppins SemiBold"/>
                <a:ea typeface="Poppins SemiBold"/>
                <a:cs typeface="Poppins SemiBold"/>
                <a:sym typeface="Poppins SemiBold"/>
              </a:defRPr>
            </a:lvl5pPr>
            <a:lvl6pPr lvl="5">
              <a:spcBef>
                <a:spcPts val="0"/>
              </a:spcBef>
              <a:spcAft>
                <a:spcPts val="0"/>
              </a:spcAft>
              <a:buNone/>
              <a:defRPr sz="2000">
                <a:latin typeface="Poppins SemiBold"/>
                <a:ea typeface="Poppins SemiBold"/>
                <a:cs typeface="Poppins SemiBold"/>
                <a:sym typeface="Poppins SemiBold"/>
              </a:defRPr>
            </a:lvl6pPr>
            <a:lvl7pPr lvl="6">
              <a:spcBef>
                <a:spcPts val="0"/>
              </a:spcBef>
              <a:spcAft>
                <a:spcPts val="0"/>
              </a:spcAft>
              <a:buNone/>
              <a:defRPr sz="2000">
                <a:latin typeface="Poppins SemiBold"/>
                <a:ea typeface="Poppins SemiBold"/>
                <a:cs typeface="Poppins SemiBold"/>
                <a:sym typeface="Poppins SemiBold"/>
              </a:defRPr>
            </a:lvl7pPr>
            <a:lvl8pPr lvl="7">
              <a:spcBef>
                <a:spcPts val="0"/>
              </a:spcBef>
              <a:spcAft>
                <a:spcPts val="0"/>
              </a:spcAft>
              <a:buNone/>
              <a:defRPr sz="2000">
                <a:latin typeface="Poppins SemiBold"/>
                <a:ea typeface="Poppins SemiBold"/>
                <a:cs typeface="Poppins SemiBold"/>
                <a:sym typeface="Poppins SemiBold"/>
              </a:defRPr>
            </a:lvl8pPr>
            <a:lvl9pPr lvl="8">
              <a:spcBef>
                <a:spcPts val="0"/>
              </a:spcBef>
              <a:spcAft>
                <a:spcPts val="0"/>
              </a:spcAft>
              <a:buNone/>
              <a:defRPr sz="2000">
                <a:latin typeface="Poppins SemiBold"/>
                <a:ea typeface="Poppins SemiBold"/>
                <a:cs typeface="Poppins SemiBold"/>
                <a:sym typeface="Poppins SemiBold"/>
              </a:defRPr>
            </a:lvl9pPr>
          </a:lstStyle>
          <a:p>
            <a:endParaRPr/>
          </a:p>
        </p:txBody>
      </p:sp>
      <p:sp>
        <p:nvSpPr>
          <p:cNvPr id="190" name="Google Shape;190;p17"/>
          <p:cNvSpPr/>
          <p:nvPr/>
        </p:nvSpPr>
        <p:spPr>
          <a:xfrm>
            <a:off x="7302102" y="-1"/>
            <a:ext cx="1841902" cy="1572524"/>
          </a:xfrm>
          <a:custGeom>
            <a:avLst/>
            <a:gdLst/>
            <a:ahLst/>
            <a:cxnLst/>
            <a:rect l="l" t="t" r="r" b="b"/>
            <a:pathLst>
              <a:path w="65894" h="56257" extrusionOk="0">
                <a:moveTo>
                  <a:pt x="33226" y="18827"/>
                </a:moveTo>
                <a:lnTo>
                  <a:pt x="33115" y="20538"/>
                </a:lnTo>
                <a:lnTo>
                  <a:pt x="32966" y="22250"/>
                </a:lnTo>
                <a:lnTo>
                  <a:pt x="32743" y="23924"/>
                </a:lnTo>
                <a:lnTo>
                  <a:pt x="32445" y="25561"/>
                </a:lnTo>
                <a:lnTo>
                  <a:pt x="32110" y="27161"/>
                </a:lnTo>
                <a:lnTo>
                  <a:pt x="31701" y="28761"/>
                </a:lnTo>
                <a:lnTo>
                  <a:pt x="31217" y="30324"/>
                </a:lnTo>
                <a:lnTo>
                  <a:pt x="30696" y="31886"/>
                </a:lnTo>
                <a:lnTo>
                  <a:pt x="30212" y="33114"/>
                </a:lnTo>
                <a:lnTo>
                  <a:pt x="29692" y="34379"/>
                </a:lnTo>
                <a:lnTo>
                  <a:pt x="29133" y="35570"/>
                </a:lnTo>
                <a:lnTo>
                  <a:pt x="28538" y="36798"/>
                </a:lnTo>
                <a:lnTo>
                  <a:pt x="27868" y="37951"/>
                </a:lnTo>
                <a:lnTo>
                  <a:pt x="27199" y="39105"/>
                </a:lnTo>
                <a:lnTo>
                  <a:pt x="26455" y="40258"/>
                </a:lnTo>
                <a:lnTo>
                  <a:pt x="25673" y="41374"/>
                </a:lnTo>
                <a:lnTo>
                  <a:pt x="24855" y="42453"/>
                </a:lnTo>
                <a:lnTo>
                  <a:pt x="23999" y="43532"/>
                </a:lnTo>
                <a:lnTo>
                  <a:pt x="23143" y="44574"/>
                </a:lnTo>
                <a:lnTo>
                  <a:pt x="22176" y="45616"/>
                </a:lnTo>
                <a:lnTo>
                  <a:pt x="21208" y="46620"/>
                </a:lnTo>
                <a:lnTo>
                  <a:pt x="20204" y="47588"/>
                </a:lnTo>
                <a:lnTo>
                  <a:pt x="19162" y="48555"/>
                </a:lnTo>
                <a:lnTo>
                  <a:pt x="18083" y="49485"/>
                </a:lnTo>
                <a:lnTo>
                  <a:pt x="16520" y="50750"/>
                </a:lnTo>
                <a:lnTo>
                  <a:pt x="15069" y="51829"/>
                </a:lnTo>
                <a:lnTo>
                  <a:pt x="13693" y="52722"/>
                </a:lnTo>
                <a:lnTo>
                  <a:pt x="12428" y="53504"/>
                </a:lnTo>
                <a:lnTo>
                  <a:pt x="11237" y="54136"/>
                </a:lnTo>
                <a:lnTo>
                  <a:pt x="10158" y="54657"/>
                </a:lnTo>
                <a:lnTo>
                  <a:pt x="9153" y="55029"/>
                </a:lnTo>
                <a:lnTo>
                  <a:pt x="8223" y="55327"/>
                </a:lnTo>
                <a:lnTo>
                  <a:pt x="7367" y="55513"/>
                </a:lnTo>
                <a:lnTo>
                  <a:pt x="6586" y="55624"/>
                </a:lnTo>
                <a:lnTo>
                  <a:pt x="5879" y="55662"/>
                </a:lnTo>
                <a:lnTo>
                  <a:pt x="5247" y="55662"/>
                </a:lnTo>
                <a:lnTo>
                  <a:pt x="4688" y="55550"/>
                </a:lnTo>
                <a:lnTo>
                  <a:pt x="4205" y="55438"/>
                </a:lnTo>
                <a:lnTo>
                  <a:pt x="3758" y="55290"/>
                </a:lnTo>
                <a:lnTo>
                  <a:pt x="3386" y="55141"/>
                </a:lnTo>
                <a:lnTo>
                  <a:pt x="3014" y="54917"/>
                </a:lnTo>
                <a:lnTo>
                  <a:pt x="2679" y="54657"/>
                </a:lnTo>
                <a:lnTo>
                  <a:pt x="2344" y="54359"/>
                </a:lnTo>
                <a:lnTo>
                  <a:pt x="2047" y="54024"/>
                </a:lnTo>
                <a:lnTo>
                  <a:pt x="1786" y="53652"/>
                </a:lnTo>
                <a:lnTo>
                  <a:pt x="1526" y="53280"/>
                </a:lnTo>
                <a:lnTo>
                  <a:pt x="1303" y="52834"/>
                </a:lnTo>
                <a:lnTo>
                  <a:pt x="1117" y="52387"/>
                </a:lnTo>
                <a:lnTo>
                  <a:pt x="968" y="51904"/>
                </a:lnTo>
                <a:lnTo>
                  <a:pt x="819" y="51383"/>
                </a:lnTo>
                <a:lnTo>
                  <a:pt x="744" y="50825"/>
                </a:lnTo>
                <a:lnTo>
                  <a:pt x="670" y="50267"/>
                </a:lnTo>
                <a:lnTo>
                  <a:pt x="596" y="49671"/>
                </a:lnTo>
                <a:lnTo>
                  <a:pt x="596" y="49076"/>
                </a:lnTo>
                <a:lnTo>
                  <a:pt x="596" y="48406"/>
                </a:lnTo>
                <a:lnTo>
                  <a:pt x="633" y="47737"/>
                </a:lnTo>
                <a:lnTo>
                  <a:pt x="744" y="46844"/>
                </a:lnTo>
                <a:lnTo>
                  <a:pt x="893" y="45951"/>
                </a:lnTo>
                <a:lnTo>
                  <a:pt x="1117" y="45020"/>
                </a:lnTo>
                <a:lnTo>
                  <a:pt x="1340" y="44053"/>
                </a:lnTo>
                <a:lnTo>
                  <a:pt x="1637" y="43123"/>
                </a:lnTo>
                <a:lnTo>
                  <a:pt x="1972" y="42155"/>
                </a:lnTo>
                <a:lnTo>
                  <a:pt x="2344" y="41188"/>
                </a:lnTo>
                <a:lnTo>
                  <a:pt x="2754" y="40258"/>
                </a:lnTo>
                <a:lnTo>
                  <a:pt x="3237" y="39291"/>
                </a:lnTo>
                <a:lnTo>
                  <a:pt x="3721" y="38323"/>
                </a:lnTo>
                <a:lnTo>
                  <a:pt x="4279" y="37356"/>
                </a:lnTo>
                <a:lnTo>
                  <a:pt x="4837" y="36426"/>
                </a:lnTo>
                <a:lnTo>
                  <a:pt x="5470" y="35458"/>
                </a:lnTo>
                <a:lnTo>
                  <a:pt x="6102" y="34528"/>
                </a:lnTo>
                <a:lnTo>
                  <a:pt x="6809" y="33635"/>
                </a:lnTo>
                <a:lnTo>
                  <a:pt x="7553" y="32705"/>
                </a:lnTo>
                <a:lnTo>
                  <a:pt x="8186" y="31961"/>
                </a:lnTo>
                <a:lnTo>
                  <a:pt x="8893" y="31142"/>
                </a:lnTo>
                <a:lnTo>
                  <a:pt x="9674" y="30361"/>
                </a:lnTo>
                <a:lnTo>
                  <a:pt x="10530" y="29505"/>
                </a:lnTo>
                <a:lnTo>
                  <a:pt x="11423" y="28687"/>
                </a:lnTo>
                <a:lnTo>
                  <a:pt x="12390" y="27831"/>
                </a:lnTo>
                <a:lnTo>
                  <a:pt x="13432" y="26975"/>
                </a:lnTo>
                <a:lnTo>
                  <a:pt x="14548" y="26156"/>
                </a:lnTo>
                <a:lnTo>
                  <a:pt x="15702" y="25338"/>
                </a:lnTo>
                <a:lnTo>
                  <a:pt x="16967" y="24519"/>
                </a:lnTo>
                <a:lnTo>
                  <a:pt x="18269" y="23738"/>
                </a:lnTo>
                <a:lnTo>
                  <a:pt x="19683" y="22994"/>
                </a:lnTo>
                <a:lnTo>
                  <a:pt x="21134" y="22287"/>
                </a:lnTo>
                <a:lnTo>
                  <a:pt x="22697" y="21580"/>
                </a:lnTo>
                <a:lnTo>
                  <a:pt x="24297" y="20948"/>
                </a:lnTo>
                <a:lnTo>
                  <a:pt x="26008" y="20389"/>
                </a:lnTo>
                <a:lnTo>
                  <a:pt x="26938" y="20092"/>
                </a:lnTo>
                <a:lnTo>
                  <a:pt x="27831" y="19831"/>
                </a:lnTo>
                <a:lnTo>
                  <a:pt x="28761" y="19608"/>
                </a:lnTo>
                <a:lnTo>
                  <a:pt x="29654" y="19422"/>
                </a:lnTo>
                <a:lnTo>
                  <a:pt x="30547" y="19236"/>
                </a:lnTo>
                <a:lnTo>
                  <a:pt x="31440" y="19087"/>
                </a:lnTo>
                <a:lnTo>
                  <a:pt x="32333" y="18938"/>
                </a:lnTo>
                <a:lnTo>
                  <a:pt x="33226" y="18827"/>
                </a:lnTo>
                <a:close/>
                <a:moveTo>
                  <a:pt x="30696" y="0"/>
                </a:moveTo>
                <a:lnTo>
                  <a:pt x="31105" y="1377"/>
                </a:lnTo>
                <a:lnTo>
                  <a:pt x="31515" y="2865"/>
                </a:lnTo>
                <a:lnTo>
                  <a:pt x="31887" y="4502"/>
                </a:lnTo>
                <a:lnTo>
                  <a:pt x="32259" y="6251"/>
                </a:lnTo>
                <a:lnTo>
                  <a:pt x="32557" y="8074"/>
                </a:lnTo>
                <a:lnTo>
                  <a:pt x="32854" y="10009"/>
                </a:lnTo>
                <a:lnTo>
                  <a:pt x="33077" y="12055"/>
                </a:lnTo>
                <a:lnTo>
                  <a:pt x="33226" y="14139"/>
                </a:lnTo>
                <a:lnTo>
                  <a:pt x="33263" y="16222"/>
                </a:lnTo>
                <a:lnTo>
                  <a:pt x="33263" y="18231"/>
                </a:lnTo>
                <a:lnTo>
                  <a:pt x="32333" y="18343"/>
                </a:lnTo>
                <a:lnTo>
                  <a:pt x="31440" y="18492"/>
                </a:lnTo>
                <a:lnTo>
                  <a:pt x="30510" y="18641"/>
                </a:lnTo>
                <a:lnTo>
                  <a:pt x="29580" y="18827"/>
                </a:lnTo>
                <a:lnTo>
                  <a:pt x="28650" y="19013"/>
                </a:lnTo>
                <a:lnTo>
                  <a:pt x="27720" y="19273"/>
                </a:lnTo>
                <a:lnTo>
                  <a:pt x="26789" y="19534"/>
                </a:lnTo>
                <a:lnTo>
                  <a:pt x="25822" y="19831"/>
                </a:lnTo>
                <a:lnTo>
                  <a:pt x="24111" y="20389"/>
                </a:lnTo>
                <a:lnTo>
                  <a:pt x="22436" y="21059"/>
                </a:lnTo>
                <a:lnTo>
                  <a:pt x="20874" y="21729"/>
                </a:lnTo>
                <a:lnTo>
                  <a:pt x="19385" y="22473"/>
                </a:lnTo>
                <a:lnTo>
                  <a:pt x="17971" y="23217"/>
                </a:lnTo>
                <a:lnTo>
                  <a:pt x="16632" y="24036"/>
                </a:lnTo>
                <a:lnTo>
                  <a:pt x="15367" y="24854"/>
                </a:lnTo>
                <a:lnTo>
                  <a:pt x="14176" y="25673"/>
                </a:lnTo>
                <a:lnTo>
                  <a:pt x="13060" y="26529"/>
                </a:lnTo>
                <a:lnTo>
                  <a:pt x="12018" y="27384"/>
                </a:lnTo>
                <a:lnTo>
                  <a:pt x="11014" y="28240"/>
                </a:lnTo>
                <a:lnTo>
                  <a:pt x="10083" y="29096"/>
                </a:lnTo>
                <a:lnTo>
                  <a:pt x="9265" y="29914"/>
                </a:lnTo>
                <a:lnTo>
                  <a:pt x="8446" y="30770"/>
                </a:lnTo>
                <a:lnTo>
                  <a:pt x="7739" y="31551"/>
                </a:lnTo>
                <a:lnTo>
                  <a:pt x="7070" y="32333"/>
                </a:lnTo>
                <a:lnTo>
                  <a:pt x="6326" y="33263"/>
                </a:lnTo>
                <a:lnTo>
                  <a:pt x="5619" y="34193"/>
                </a:lnTo>
                <a:lnTo>
                  <a:pt x="4949" y="35161"/>
                </a:lnTo>
                <a:lnTo>
                  <a:pt x="4354" y="36091"/>
                </a:lnTo>
                <a:lnTo>
                  <a:pt x="3758" y="37095"/>
                </a:lnTo>
                <a:lnTo>
                  <a:pt x="3200" y="38063"/>
                </a:lnTo>
                <a:lnTo>
                  <a:pt x="2679" y="39030"/>
                </a:lnTo>
                <a:lnTo>
                  <a:pt x="2196" y="40035"/>
                </a:lnTo>
                <a:lnTo>
                  <a:pt x="1786" y="41002"/>
                </a:lnTo>
                <a:lnTo>
                  <a:pt x="1414" y="41969"/>
                </a:lnTo>
                <a:lnTo>
                  <a:pt x="1042" y="42974"/>
                </a:lnTo>
                <a:lnTo>
                  <a:pt x="782" y="43941"/>
                </a:lnTo>
                <a:lnTo>
                  <a:pt x="521" y="44872"/>
                </a:lnTo>
                <a:lnTo>
                  <a:pt x="298" y="45839"/>
                </a:lnTo>
                <a:lnTo>
                  <a:pt x="149" y="46769"/>
                </a:lnTo>
                <a:lnTo>
                  <a:pt x="38" y="47699"/>
                </a:lnTo>
                <a:lnTo>
                  <a:pt x="0" y="48406"/>
                </a:lnTo>
                <a:lnTo>
                  <a:pt x="0" y="49113"/>
                </a:lnTo>
                <a:lnTo>
                  <a:pt x="0" y="49746"/>
                </a:lnTo>
                <a:lnTo>
                  <a:pt x="75" y="50415"/>
                </a:lnTo>
                <a:lnTo>
                  <a:pt x="149" y="51011"/>
                </a:lnTo>
                <a:lnTo>
                  <a:pt x="261" y="51606"/>
                </a:lnTo>
                <a:lnTo>
                  <a:pt x="410" y="52164"/>
                </a:lnTo>
                <a:lnTo>
                  <a:pt x="596" y="52685"/>
                </a:lnTo>
                <a:lnTo>
                  <a:pt x="819" y="53169"/>
                </a:lnTo>
                <a:lnTo>
                  <a:pt x="1042" y="53615"/>
                </a:lnTo>
                <a:lnTo>
                  <a:pt x="1340" y="54062"/>
                </a:lnTo>
                <a:lnTo>
                  <a:pt x="1637" y="54434"/>
                </a:lnTo>
                <a:lnTo>
                  <a:pt x="1972" y="54806"/>
                </a:lnTo>
                <a:lnTo>
                  <a:pt x="2307" y="55141"/>
                </a:lnTo>
                <a:lnTo>
                  <a:pt x="2716" y="55401"/>
                </a:lnTo>
                <a:lnTo>
                  <a:pt x="3126" y="55662"/>
                </a:lnTo>
                <a:lnTo>
                  <a:pt x="3721" y="55922"/>
                </a:lnTo>
                <a:lnTo>
                  <a:pt x="4391" y="56108"/>
                </a:lnTo>
                <a:lnTo>
                  <a:pt x="5098" y="56220"/>
                </a:lnTo>
                <a:lnTo>
                  <a:pt x="5842" y="56257"/>
                </a:lnTo>
                <a:lnTo>
                  <a:pt x="6437" y="56257"/>
                </a:lnTo>
                <a:lnTo>
                  <a:pt x="7107" y="56182"/>
                </a:lnTo>
                <a:lnTo>
                  <a:pt x="7777" y="56034"/>
                </a:lnTo>
                <a:lnTo>
                  <a:pt x="8484" y="55885"/>
                </a:lnTo>
                <a:lnTo>
                  <a:pt x="9190" y="55624"/>
                </a:lnTo>
                <a:lnTo>
                  <a:pt x="9935" y="55364"/>
                </a:lnTo>
                <a:lnTo>
                  <a:pt x="10716" y="55029"/>
                </a:lnTo>
                <a:lnTo>
                  <a:pt x="11497" y="54657"/>
                </a:lnTo>
                <a:lnTo>
                  <a:pt x="12316" y="54248"/>
                </a:lnTo>
                <a:lnTo>
                  <a:pt x="13134" y="53764"/>
                </a:lnTo>
                <a:lnTo>
                  <a:pt x="13990" y="53243"/>
                </a:lnTo>
                <a:lnTo>
                  <a:pt x="14846" y="52685"/>
                </a:lnTo>
                <a:lnTo>
                  <a:pt x="15702" y="52090"/>
                </a:lnTo>
                <a:lnTo>
                  <a:pt x="16595" y="51420"/>
                </a:lnTo>
                <a:lnTo>
                  <a:pt x="17525" y="50713"/>
                </a:lnTo>
                <a:lnTo>
                  <a:pt x="18455" y="49969"/>
                </a:lnTo>
                <a:lnTo>
                  <a:pt x="19571" y="49002"/>
                </a:lnTo>
                <a:lnTo>
                  <a:pt x="20613" y="48034"/>
                </a:lnTo>
                <a:lnTo>
                  <a:pt x="21655" y="47030"/>
                </a:lnTo>
                <a:lnTo>
                  <a:pt x="22622" y="46025"/>
                </a:lnTo>
                <a:lnTo>
                  <a:pt x="23590" y="44983"/>
                </a:lnTo>
                <a:lnTo>
                  <a:pt x="24483" y="43904"/>
                </a:lnTo>
                <a:lnTo>
                  <a:pt x="25338" y="42825"/>
                </a:lnTo>
                <a:lnTo>
                  <a:pt x="26157" y="41709"/>
                </a:lnTo>
                <a:lnTo>
                  <a:pt x="26938" y="40593"/>
                </a:lnTo>
                <a:lnTo>
                  <a:pt x="27682" y="39439"/>
                </a:lnTo>
                <a:lnTo>
                  <a:pt x="28389" y="38249"/>
                </a:lnTo>
                <a:lnTo>
                  <a:pt x="29059" y="37058"/>
                </a:lnTo>
                <a:lnTo>
                  <a:pt x="29654" y="35830"/>
                </a:lnTo>
                <a:lnTo>
                  <a:pt x="30250" y="34602"/>
                </a:lnTo>
                <a:lnTo>
                  <a:pt x="30771" y="33337"/>
                </a:lnTo>
                <a:lnTo>
                  <a:pt x="31254" y="32072"/>
                </a:lnTo>
                <a:lnTo>
                  <a:pt x="31812" y="30510"/>
                </a:lnTo>
                <a:lnTo>
                  <a:pt x="32259" y="28910"/>
                </a:lnTo>
                <a:lnTo>
                  <a:pt x="32705" y="27273"/>
                </a:lnTo>
                <a:lnTo>
                  <a:pt x="33040" y="25636"/>
                </a:lnTo>
                <a:lnTo>
                  <a:pt x="33338" y="23961"/>
                </a:lnTo>
                <a:lnTo>
                  <a:pt x="33561" y="22250"/>
                </a:lnTo>
                <a:lnTo>
                  <a:pt x="33710" y="20538"/>
                </a:lnTo>
                <a:lnTo>
                  <a:pt x="33822" y="18790"/>
                </a:lnTo>
                <a:lnTo>
                  <a:pt x="35421" y="18678"/>
                </a:lnTo>
                <a:lnTo>
                  <a:pt x="36947" y="18678"/>
                </a:lnTo>
                <a:lnTo>
                  <a:pt x="38510" y="18752"/>
                </a:lnTo>
                <a:lnTo>
                  <a:pt x="40035" y="18901"/>
                </a:lnTo>
                <a:lnTo>
                  <a:pt x="41523" y="19124"/>
                </a:lnTo>
                <a:lnTo>
                  <a:pt x="43012" y="19422"/>
                </a:lnTo>
                <a:lnTo>
                  <a:pt x="44463" y="19831"/>
                </a:lnTo>
                <a:lnTo>
                  <a:pt x="45877" y="20315"/>
                </a:lnTo>
                <a:lnTo>
                  <a:pt x="46807" y="20650"/>
                </a:lnTo>
                <a:lnTo>
                  <a:pt x="47700" y="21022"/>
                </a:lnTo>
                <a:lnTo>
                  <a:pt x="48556" y="21431"/>
                </a:lnTo>
                <a:lnTo>
                  <a:pt x="49449" y="21878"/>
                </a:lnTo>
                <a:lnTo>
                  <a:pt x="50304" y="22361"/>
                </a:lnTo>
                <a:lnTo>
                  <a:pt x="51160" y="22882"/>
                </a:lnTo>
                <a:lnTo>
                  <a:pt x="52016" y="23440"/>
                </a:lnTo>
                <a:lnTo>
                  <a:pt x="52872" y="24036"/>
                </a:lnTo>
                <a:lnTo>
                  <a:pt x="53690" y="24631"/>
                </a:lnTo>
                <a:lnTo>
                  <a:pt x="54509" y="25264"/>
                </a:lnTo>
                <a:lnTo>
                  <a:pt x="55327" y="25933"/>
                </a:lnTo>
                <a:lnTo>
                  <a:pt x="56109" y="26677"/>
                </a:lnTo>
                <a:lnTo>
                  <a:pt x="56890" y="27384"/>
                </a:lnTo>
                <a:lnTo>
                  <a:pt x="57671" y="28166"/>
                </a:lnTo>
                <a:lnTo>
                  <a:pt x="58415" y="28984"/>
                </a:lnTo>
                <a:lnTo>
                  <a:pt x="59160" y="29803"/>
                </a:lnTo>
                <a:lnTo>
                  <a:pt x="60239" y="31068"/>
                </a:lnTo>
                <a:lnTo>
                  <a:pt x="61243" y="32370"/>
                </a:lnTo>
                <a:lnTo>
                  <a:pt x="62173" y="33635"/>
                </a:lnTo>
                <a:lnTo>
                  <a:pt x="63029" y="34937"/>
                </a:lnTo>
                <a:lnTo>
                  <a:pt x="63848" y="36202"/>
                </a:lnTo>
                <a:lnTo>
                  <a:pt x="64592" y="37430"/>
                </a:lnTo>
                <a:lnTo>
                  <a:pt x="65261" y="38621"/>
                </a:lnTo>
                <a:lnTo>
                  <a:pt x="65894" y="39811"/>
                </a:lnTo>
                <a:lnTo>
                  <a:pt x="65894" y="38546"/>
                </a:lnTo>
                <a:lnTo>
                  <a:pt x="65299" y="37467"/>
                </a:lnTo>
                <a:lnTo>
                  <a:pt x="64629" y="36351"/>
                </a:lnTo>
                <a:lnTo>
                  <a:pt x="63922" y="35198"/>
                </a:lnTo>
                <a:lnTo>
                  <a:pt x="63178" y="34044"/>
                </a:lnTo>
                <a:lnTo>
                  <a:pt x="62359" y="32891"/>
                </a:lnTo>
                <a:lnTo>
                  <a:pt x="61504" y="31738"/>
                </a:lnTo>
                <a:lnTo>
                  <a:pt x="60611" y="30584"/>
                </a:lnTo>
                <a:lnTo>
                  <a:pt x="59643" y="29431"/>
                </a:lnTo>
                <a:lnTo>
                  <a:pt x="58862" y="28575"/>
                </a:lnTo>
                <a:lnTo>
                  <a:pt x="58081" y="27756"/>
                </a:lnTo>
                <a:lnTo>
                  <a:pt x="57299" y="26975"/>
                </a:lnTo>
                <a:lnTo>
                  <a:pt x="56518" y="26231"/>
                </a:lnTo>
                <a:lnTo>
                  <a:pt x="55699" y="25487"/>
                </a:lnTo>
                <a:lnTo>
                  <a:pt x="54881" y="24817"/>
                </a:lnTo>
                <a:lnTo>
                  <a:pt x="54062" y="24147"/>
                </a:lnTo>
                <a:lnTo>
                  <a:pt x="53206" y="23552"/>
                </a:lnTo>
                <a:lnTo>
                  <a:pt x="52351" y="22957"/>
                </a:lnTo>
                <a:lnTo>
                  <a:pt x="51495" y="22399"/>
                </a:lnTo>
                <a:lnTo>
                  <a:pt x="50602" y="21878"/>
                </a:lnTo>
                <a:lnTo>
                  <a:pt x="49746" y="21357"/>
                </a:lnTo>
                <a:lnTo>
                  <a:pt x="48853" y="20910"/>
                </a:lnTo>
                <a:lnTo>
                  <a:pt x="47923" y="20501"/>
                </a:lnTo>
                <a:lnTo>
                  <a:pt x="47030" y="20092"/>
                </a:lnTo>
                <a:lnTo>
                  <a:pt x="46100" y="19757"/>
                </a:lnTo>
                <a:lnTo>
                  <a:pt x="44649" y="19273"/>
                </a:lnTo>
                <a:lnTo>
                  <a:pt x="43161" y="18864"/>
                </a:lnTo>
                <a:lnTo>
                  <a:pt x="41672" y="18529"/>
                </a:lnTo>
                <a:lnTo>
                  <a:pt x="40147" y="18306"/>
                </a:lnTo>
                <a:lnTo>
                  <a:pt x="38584" y="18157"/>
                </a:lnTo>
                <a:lnTo>
                  <a:pt x="37021" y="18083"/>
                </a:lnTo>
                <a:lnTo>
                  <a:pt x="35459" y="18083"/>
                </a:lnTo>
                <a:lnTo>
                  <a:pt x="33859" y="18194"/>
                </a:lnTo>
                <a:lnTo>
                  <a:pt x="33859" y="16148"/>
                </a:lnTo>
                <a:lnTo>
                  <a:pt x="33822" y="14101"/>
                </a:lnTo>
                <a:lnTo>
                  <a:pt x="33673" y="12018"/>
                </a:lnTo>
                <a:lnTo>
                  <a:pt x="33449" y="10009"/>
                </a:lnTo>
                <a:lnTo>
                  <a:pt x="33189" y="8074"/>
                </a:lnTo>
                <a:lnTo>
                  <a:pt x="32854" y="6251"/>
                </a:lnTo>
                <a:lnTo>
                  <a:pt x="32482" y="4502"/>
                </a:lnTo>
                <a:lnTo>
                  <a:pt x="32110" y="2865"/>
                </a:lnTo>
                <a:lnTo>
                  <a:pt x="31738" y="1377"/>
                </a:lnTo>
                <a:lnTo>
                  <a:pt x="313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191" name="Google Shape;191;p17"/>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192" name="Google Shape;192;p17"/>
          <p:cNvSpPr txBox="1">
            <a:spLocks noGrp="1"/>
          </p:cNvSpPr>
          <p:nvPr>
            <p:ph type="subTitle" idx="7"/>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big ideas - Alt 3">
  <p:cSld name="BLANK_1_1_1_1_1_1_1_1_1_1_1_1_1_1_2">
    <p:spTree>
      <p:nvGrpSpPr>
        <p:cNvPr id="1" name="Shape 193"/>
        <p:cNvGrpSpPr/>
        <p:nvPr/>
      </p:nvGrpSpPr>
      <p:grpSpPr>
        <a:xfrm>
          <a:off x="0" y="0"/>
          <a:ext cx="0" cy="0"/>
          <a:chOff x="0" y="0"/>
          <a:chExt cx="0" cy="0"/>
        </a:xfrm>
      </p:grpSpPr>
      <p:pic>
        <p:nvPicPr>
          <p:cNvPr id="194" name="Google Shape;194;p18"/>
          <p:cNvPicPr preferRelativeResize="0"/>
          <p:nvPr/>
        </p:nvPicPr>
        <p:blipFill rotWithShape="1">
          <a:blip r:embed="rId2">
            <a:alphaModFix/>
          </a:blip>
          <a:srcRect l="535" t="71891" r="33362"/>
          <a:stretch/>
        </p:blipFill>
        <p:spPr>
          <a:xfrm>
            <a:off x="5624200" y="0"/>
            <a:ext cx="3519800" cy="1496699"/>
          </a:xfrm>
          <a:prstGeom prst="rect">
            <a:avLst/>
          </a:prstGeom>
          <a:noFill/>
          <a:ln>
            <a:noFill/>
          </a:ln>
        </p:spPr>
      </p:pic>
      <p:sp>
        <p:nvSpPr>
          <p:cNvPr id="195" name="Google Shape;195;p18"/>
          <p:cNvSpPr txBox="1">
            <a:spLocks noGrp="1"/>
          </p:cNvSpPr>
          <p:nvPr>
            <p:ph type="body" idx="1"/>
          </p:nvPr>
        </p:nvSpPr>
        <p:spPr>
          <a:xfrm>
            <a:off x="1238400" y="1312275"/>
            <a:ext cx="1204200" cy="514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196" name="Google Shape;196;p18"/>
          <p:cNvSpPr txBox="1">
            <a:spLocks noGrp="1"/>
          </p:cNvSpPr>
          <p:nvPr>
            <p:ph type="body" idx="2"/>
          </p:nvPr>
        </p:nvSpPr>
        <p:spPr>
          <a:xfrm>
            <a:off x="2459068" y="1312275"/>
            <a:ext cx="1204200" cy="514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197" name="Google Shape;197;p18"/>
          <p:cNvSpPr txBox="1">
            <a:spLocks noGrp="1"/>
          </p:cNvSpPr>
          <p:nvPr>
            <p:ph type="body" idx="3"/>
          </p:nvPr>
        </p:nvSpPr>
        <p:spPr>
          <a:xfrm>
            <a:off x="3833097" y="1312275"/>
            <a:ext cx="1204200" cy="514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198" name="Google Shape;198;p18"/>
          <p:cNvSpPr txBox="1">
            <a:spLocks noGrp="1"/>
          </p:cNvSpPr>
          <p:nvPr>
            <p:ph type="body" idx="4"/>
          </p:nvPr>
        </p:nvSpPr>
        <p:spPr>
          <a:xfrm>
            <a:off x="5053765" y="1312275"/>
            <a:ext cx="1204200" cy="514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199" name="Google Shape;199;p18"/>
          <p:cNvSpPr txBox="1">
            <a:spLocks noGrp="1"/>
          </p:cNvSpPr>
          <p:nvPr>
            <p:ph type="body" idx="5"/>
          </p:nvPr>
        </p:nvSpPr>
        <p:spPr>
          <a:xfrm>
            <a:off x="6427794" y="1312275"/>
            <a:ext cx="1204200" cy="514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200" name="Google Shape;200;p18"/>
          <p:cNvSpPr txBox="1">
            <a:spLocks noGrp="1"/>
          </p:cNvSpPr>
          <p:nvPr>
            <p:ph type="body" idx="6"/>
          </p:nvPr>
        </p:nvSpPr>
        <p:spPr>
          <a:xfrm>
            <a:off x="7648462" y="1312275"/>
            <a:ext cx="1204200" cy="514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201" name="Google Shape;201;p18"/>
          <p:cNvSpPr txBox="1">
            <a:spLocks noGrp="1"/>
          </p:cNvSpPr>
          <p:nvPr>
            <p:ph type="body" idx="7"/>
          </p:nvPr>
        </p:nvSpPr>
        <p:spPr>
          <a:xfrm>
            <a:off x="6399275" y="3502850"/>
            <a:ext cx="2463900" cy="658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202" name="Google Shape;202;p18"/>
          <p:cNvSpPr txBox="1">
            <a:spLocks noGrp="1"/>
          </p:cNvSpPr>
          <p:nvPr>
            <p:ph type="body" idx="8"/>
          </p:nvPr>
        </p:nvSpPr>
        <p:spPr>
          <a:xfrm>
            <a:off x="6399275" y="2816000"/>
            <a:ext cx="2463900" cy="658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203" name="Google Shape;203;p18"/>
          <p:cNvSpPr txBox="1">
            <a:spLocks noGrp="1"/>
          </p:cNvSpPr>
          <p:nvPr>
            <p:ph type="body" idx="9"/>
          </p:nvPr>
        </p:nvSpPr>
        <p:spPr>
          <a:xfrm>
            <a:off x="3833097" y="4189700"/>
            <a:ext cx="2463900" cy="658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204" name="Google Shape;204;p18"/>
          <p:cNvSpPr txBox="1">
            <a:spLocks noGrp="1"/>
          </p:cNvSpPr>
          <p:nvPr>
            <p:ph type="body" idx="13"/>
          </p:nvPr>
        </p:nvSpPr>
        <p:spPr>
          <a:xfrm>
            <a:off x="3833097" y="3502850"/>
            <a:ext cx="2463900" cy="658800"/>
          </a:xfrm>
          <a:prstGeom prst="rect">
            <a:avLst/>
          </a:prstGeom>
        </p:spPr>
        <p:txBody>
          <a:bodyPr spcFirstLastPara="1" wrap="square" lIns="91425" tIns="91425" rIns="91425" bIns="91425" anchor="t" anchorCtr="0">
            <a:spAutoFit/>
          </a:bodyPr>
          <a:lstStyle>
            <a:lvl1pPr marL="457200" lvl="0" indent="-269875">
              <a:spcBef>
                <a:spcPts val="0"/>
              </a:spcBef>
              <a:spcAft>
                <a:spcPts val="0"/>
              </a:spcAft>
              <a:buSzPts val="650"/>
              <a:buFont typeface="Nunito Sans"/>
              <a:buChar char="●"/>
              <a:defRPr sz="650"/>
            </a:lvl1pPr>
            <a:lvl2pPr marL="914400" lvl="1" indent="-269875">
              <a:spcBef>
                <a:spcPts val="0"/>
              </a:spcBef>
              <a:spcAft>
                <a:spcPts val="0"/>
              </a:spcAft>
              <a:buSzPts val="650"/>
              <a:buFont typeface="Nunito Sans"/>
              <a:buChar char="○"/>
              <a:defRPr sz="650"/>
            </a:lvl2pPr>
            <a:lvl3pPr marL="1371600" lvl="2" indent="-269875">
              <a:spcBef>
                <a:spcPts val="0"/>
              </a:spcBef>
              <a:spcAft>
                <a:spcPts val="0"/>
              </a:spcAft>
              <a:buSzPts val="650"/>
              <a:buFont typeface="Nunito Sans"/>
              <a:buChar char="■"/>
              <a:defRPr sz="650"/>
            </a:lvl3pPr>
            <a:lvl4pPr marL="1828800" lvl="3" indent="-269875">
              <a:spcBef>
                <a:spcPts val="0"/>
              </a:spcBef>
              <a:spcAft>
                <a:spcPts val="0"/>
              </a:spcAft>
              <a:buSzPts val="650"/>
              <a:buFont typeface="Nunito Sans"/>
              <a:buChar char="●"/>
              <a:defRPr sz="650"/>
            </a:lvl4pPr>
            <a:lvl5pPr marL="2286000" lvl="4" indent="-269875">
              <a:spcBef>
                <a:spcPts val="0"/>
              </a:spcBef>
              <a:spcAft>
                <a:spcPts val="0"/>
              </a:spcAft>
              <a:buSzPts val="650"/>
              <a:buFont typeface="Nunito Sans"/>
              <a:buChar char="○"/>
              <a:defRPr sz="650"/>
            </a:lvl5pPr>
            <a:lvl6pPr marL="2743200" lvl="5" indent="-269875">
              <a:spcBef>
                <a:spcPts val="0"/>
              </a:spcBef>
              <a:spcAft>
                <a:spcPts val="0"/>
              </a:spcAft>
              <a:buSzPts val="650"/>
              <a:buFont typeface="Nunito Sans"/>
              <a:buChar char="■"/>
              <a:defRPr sz="650"/>
            </a:lvl6pPr>
            <a:lvl7pPr marL="3200400" lvl="6" indent="-269875">
              <a:spcBef>
                <a:spcPts val="0"/>
              </a:spcBef>
              <a:spcAft>
                <a:spcPts val="0"/>
              </a:spcAft>
              <a:buSzPts val="650"/>
              <a:buFont typeface="Nunito Sans"/>
              <a:buChar char="●"/>
              <a:defRPr sz="650"/>
            </a:lvl7pPr>
            <a:lvl8pPr marL="3657600" lvl="7" indent="-269875">
              <a:spcBef>
                <a:spcPts val="0"/>
              </a:spcBef>
              <a:spcAft>
                <a:spcPts val="0"/>
              </a:spcAft>
              <a:buSzPts val="650"/>
              <a:buFont typeface="Nunito Sans"/>
              <a:buChar char="○"/>
              <a:defRPr sz="650"/>
            </a:lvl8pPr>
            <a:lvl9pPr marL="4114800" lvl="8" indent="-269875">
              <a:spcBef>
                <a:spcPts val="0"/>
              </a:spcBef>
              <a:spcAft>
                <a:spcPts val="0"/>
              </a:spcAft>
              <a:buSzPts val="650"/>
              <a:buFont typeface="Nunito Sans"/>
              <a:buChar char="■"/>
              <a:defRPr sz="650"/>
            </a:lvl9pPr>
          </a:lstStyle>
          <a:p>
            <a:endParaRPr/>
          </a:p>
        </p:txBody>
      </p:sp>
      <p:sp>
        <p:nvSpPr>
          <p:cNvPr id="205" name="Google Shape;205;p18"/>
          <p:cNvSpPr txBox="1">
            <a:spLocks noGrp="1"/>
          </p:cNvSpPr>
          <p:nvPr>
            <p:ph type="body" idx="14"/>
          </p:nvPr>
        </p:nvSpPr>
        <p:spPr>
          <a:xfrm>
            <a:off x="3833097" y="2816000"/>
            <a:ext cx="2463900" cy="658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206" name="Google Shape;206;p18"/>
          <p:cNvSpPr txBox="1">
            <a:spLocks noGrp="1"/>
          </p:cNvSpPr>
          <p:nvPr>
            <p:ph type="body" idx="15"/>
          </p:nvPr>
        </p:nvSpPr>
        <p:spPr>
          <a:xfrm>
            <a:off x="1238400" y="4189700"/>
            <a:ext cx="2463900" cy="658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207" name="Google Shape;207;p18"/>
          <p:cNvSpPr txBox="1">
            <a:spLocks noGrp="1"/>
          </p:cNvSpPr>
          <p:nvPr>
            <p:ph type="body" idx="16"/>
          </p:nvPr>
        </p:nvSpPr>
        <p:spPr>
          <a:xfrm>
            <a:off x="1238400" y="3502850"/>
            <a:ext cx="2463900" cy="658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208" name="Google Shape;208;p18"/>
          <p:cNvSpPr txBox="1">
            <a:spLocks noGrp="1"/>
          </p:cNvSpPr>
          <p:nvPr>
            <p:ph type="body" idx="17"/>
          </p:nvPr>
        </p:nvSpPr>
        <p:spPr>
          <a:xfrm>
            <a:off x="1238400" y="2816000"/>
            <a:ext cx="2463900" cy="658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209" name="Google Shape;209;p18"/>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210" name="Google Shape;210;p18"/>
          <p:cNvSpPr txBox="1">
            <a:spLocks noGrp="1"/>
          </p:cNvSpPr>
          <p:nvPr>
            <p:ph type="title" idx="18"/>
          </p:nvPr>
        </p:nvSpPr>
        <p:spPr>
          <a:xfrm>
            <a:off x="228600" y="2817305"/>
            <a:ext cx="1009800" cy="307800"/>
          </a:xfrm>
          <a:prstGeom prst="rect">
            <a:avLst/>
          </a:prstGeom>
        </p:spPr>
        <p:txBody>
          <a:bodyPr spcFirstLastPara="1" wrap="square" lIns="91425" tIns="91425" rIns="91425" bIns="91425" anchor="t" anchorCtr="0">
            <a:spAutoFit/>
          </a:bodyPr>
          <a:lstStyle>
            <a:lvl1pPr lvl="0">
              <a:spcBef>
                <a:spcPts val="0"/>
              </a:spcBef>
              <a:spcAft>
                <a:spcPts val="0"/>
              </a:spcAft>
              <a:buNone/>
              <a:defRPr sz="8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11" name="Google Shape;211;p18"/>
          <p:cNvSpPr txBox="1">
            <a:spLocks noGrp="1"/>
          </p:cNvSpPr>
          <p:nvPr>
            <p:ph type="title" idx="19"/>
          </p:nvPr>
        </p:nvSpPr>
        <p:spPr>
          <a:xfrm>
            <a:off x="228600" y="1887327"/>
            <a:ext cx="1009800" cy="307800"/>
          </a:xfrm>
          <a:prstGeom prst="rect">
            <a:avLst/>
          </a:prstGeom>
        </p:spPr>
        <p:txBody>
          <a:bodyPr spcFirstLastPara="1" wrap="square" lIns="91425" tIns="91425" rIns="91425" bIns="91425" anchor="t" anchorCtr="0">
            <a:spAutoFit/>
          </a:bodyPr>
          <a:lstStyle>
            <a:lvl1pPr lvl="0">
              <a:spcBef>
                <a:spcPts val="0"/>
              </a:spcBef>
              <a:spcAft>
                <a:spcPts val="0"/>
              </a:spcAft>
              <a:buNone/>
              <a:defRPr sz="8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12" name="Google Shape;212;p18"/>
          <p:cNvSpPr txBox="1">
            <a:spLocks noGrp="1"/>
          </p:cNvSpPr>
          <p:nvPr>
            <p:ph type="title" idx="20"/>
          </p:nvPr>
        </p:nvSpPr>
        <p:spPr>
          <a:xfrm>
            <a:off x="228600" y="1312276"/>
            <a:ext cx="1009800" cy="307800"/>
          </a:xfrm>
          <a:prstGeom prst="rect">
            <a:avLst/>
          </a:prstGeom>
        </p:spPr>
        <p:txBody>
          <a:bodyPr spcFirstLastPara="1" wrap="square" lIns="91425" tIns="91425" rIns="91425" bIns="91425" anchor="t" anchorCtr="0">
            <a:spAutoFit/>
          </a:bodyPr>
          <a:lstStyle>
            <a:lvl1pPr lvl="0">
              <a:spcBef>
                <a:spcPts val="0"/>
              </a:spcBef>
              <a:spcAft>
                <a:spcPts val="0"/>
              </a:spcAft>
              <a:buNone/>
              <a:defRPr sz="8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13" name="Google Shape;213;p18"/>
          <p:cNvSpPr txBox="1">
            <a:spLocks noGrp="1"/>
          </p:cNvSpPr>
          <p:nvPr>
            <p:ph type="title" idx="21"/>
          </p:nvPr>
        </p:nvSpPr>
        <p:spPr>
          <a:xfrm>
            <a:off x="228600" y="924550"/>
            <a:ext cx="1009800" cy="307800"/>
          </a:xfrm>
          <a:prstGeom prst="rect">
            <a:avLst/>
          </a:prstGeom>
        </p:spPr>
        <p:txBody>
          <a:bodyPr spcFirstLastPara="1" wrap="square" lIns="91425" tIns="91425" rIns="91425" bIns="91425" anchor="t" anchorCtr="0">
            <a:spAutoFit/>
          </a:bodyPr>
          <a:lstStyle>
            <a:lvl1pPr lvl="0">
              <a:spcBef>
                <a:spcPts val="0"/>
              </a:spcBef>
              <a:spcAft>
                <a:spcPts val="0"/>
              </a:spcAft>
              <a:buNone/>
              <a:defRPr sz="8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14" name="Google Shape;214;p18"/>
          <p:cNvSpPr txBox="1">
            <a:spLocks noGrp="1"/>
          </p:cNvSpPr>
          <p:nvPr>
            <p:ph type="title" idx="22"/>
          </p:nvPr>
        </p:nvSpPr>
        <p:spPr>
          <a:xfrm>
            <a:off x="228600" y="3509306"/>
            <a:ext cx="1009800" cy="307800"/>
          </a:xfrm>
          <a:prstGeom prst="rect">
            <a:avLst/>
          </a:prstGeom>
        </p:spPr>
        <p:txBody>
          <a:bodyPr spcFirstLastPara="1" wrap="square" lIns="91425" tIns="91425" rIns="91425" bIns="91425" anchor="t" anchorCtr="0">
            <a:spAutoFit/>
          </a:bodyPr>
          <a:lstStyle>
            <a:lvl1pPr lvl="0">
              <a:spcBef>
                <a:spcPts val="0"/>
              </a:spcBef>
              <a:spcAft>
                <a:spcPts val="0"/>
              </a:spcAft>
              <a:buNone/>
              <a:defRPr sz="8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15" name="Google Shape;215;p18"/>
          <p:cNvSpPr txBox="1">
            <a:spLocks noGrp="1"/>
          </p:cNvSpPr>
          <p:nvPr>
            <p:ph type="title" idx="23"/>
          </p:nvPr>
        </p:nvSpPr>
        <p:spPr>
          <a:xfrm>
            <a:off x="228600" y="4189724"/>
            <a:ext cx="1009800" cy="307800"/>
          </a:xfrm>
          <a:prstGeom prst="rect">
            <a:avLst/>
          </a:prstGeom>
        </p:spPr>
        <p:txBody>
          <a:bodyPr spcFirstLastPara="1" wrap="square" lIns="91425" tIns="91425" rIns="91425" bIns="91425" anchor="t" anchorCtr="0">
            <a:spAutoFit/>
          </a:bodyPr>
          <a:lstStyle>
            <a:lvl1pPr lvl="0">
              <a:spcBef>
                <a:spcPts val="0"/>
              </a:spcBef>
              <a:spcAft>
                <a:spcPts val="0"/>
              </a:spcAft>
              <a:buNone/>
              <a:defRPr sz="8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16" name="Google Shape;216;p18"/>
          <p:cNvSpPr txBox="1">
            <a:spLocks noGrp="1"/>
          </p:cNvSpPr>
          <p:nvPr>
            <p:ph type="subTitle" idx="24"/>
          </p:nvPr>
        </p:nvSpPr>
        <p:spPr>
          <a:xfrm>
            <a:off x="1430832" y="957275"/>
            <a:ext cx="2040000" cy="241500"/>
          </a:xfrm>
          <a:prstGeom prst="rect">
            <a:avLst/>
          </a:prstGeom>
        </p:spPr>
        <p:txBody>
          <a:bodyPr spcFirstLastPara="1" wrap="square" lIns="274300" tIns="0" rIns="274300" bIns="0" anchor="ctr" anchorCtr="0">
            <a:noAutofit/>
          </a:bodyPr>
          <a:lstStyle>
            <a:lvl1pPr lvl="0" algn="ctr">
              <a:spcBef>
                <a:spcPts val="0"/>
              </a:spcBef>
              <a:spcAft>
                <a:spcPts val="0"/>
              </a:spcAft>
              <a:buNone/>
              <a:defRPr sz="8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217" name="Google Shape;217;p18"/>
          <p:cNvSpPr txBox="1">
            <a:spLocks noGrp="1"/>
          </p:cNvSpPr>
          <p:nvPr>
            <p:ph type="subTitle" idx="25"/>
          </p:nvPr>
        </p:nvSpPr>
        <p:spPr>
          <a:xfrm>
            <a:off x="4025506" y="957275"/>
            <a:ext cx="2040000" cy="241500"/>
          </a:xfrm>
          <a:prstGeom prst="rect">
            <a:avLst/>
          </a:prstGeom>
        </p:spPr>
        <p:txBody>
          <a:bodyPr spcFirstLastPara="1" wrap="square" lIns="274300" tIns="0" rIns="274300" bIns="0" anchor="ctr" anchorCtr="0">
            <a:noAutofit/>
          </a:bodyPr>
          <a:lstStyle>
            <a:lvl1pPr lvl="0" algn="ctr">
              <a:spcBef>
                <a:spcPts val="0"/>
              </a:spcBef>
              <a:spcAft>
                <a:spcPts val="0"/>
              </a:spcAft>
              <a:buNone/>
              <a:defRPr sz="8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218" name="Google Shape;218;p18"/>
          <p:cNvSpPr txBox="1">
            <a:spLocks noGrp="1"/>
          </p:cNvSpPr>
          <p:nvPr>
            <p:ph type="body" idx="26"/>
          </p:nvPr>
        </p:nvSpPr>
        <p:spPr>
          <a:xfrm>
            <a:off x="6399275" y="4189700"/>
            <a:ext cx="2463900" cy="658800"/>
          </a:xfrm>
          <a:prstGeom prst="rect">
            <a:avLst/>
          </a:prstGeom>
        </p:spPr>
        <p:txBody>
          <a:bodyPr spcFirstLastPara="1" wrap="square" lIns="91425" tIns="91425" rIns="91425" bIns="91425" anchor="t" anchorCtr="0">
            <a:spAutoFit/>
          </a:bodyPr>
          <a:lstStyle>
            <a:lvl1pPr marL="457200" lvl="0" indent="-269875">
              <a:lnSpc>
                <a:spcPct val="115000"/>
              </a:lnSpc>
              <a:spcBef>
                <a:spcPts val="0"/>
              </a:spcBef>
              <a:spcAft>
                <a:spcPts val="0"/>
              </a:spcAft>
              <a:buClr>
                <a:schemeClr val="dk1"/>
              </a:buClr>
              <a:buSzPts val="650"/>
              <a:buFont typeface="Nunito Sans"/>
              <a:buChar char="●"/>
              <a:defRPr sz="650"/>
            </a:lvl1pPr>
            <a:lvl2pPr marL="914400" lvl="1" indent="-269875">
              <a:lnSpc>
                <a:spcPct val="115000"/>
              </a:lnSpc>
              <a:spcBef>
                <a:spcPts val="0"/>
              </a:spcBef>
              <a:spcAft>
                <a:spcPts val="0"/>
              </a:spcAft>
              <a:buClr>
                <a:schemeClr val="dk1"/>
              </a:buClr>
              <a:buSzPts val="650"/>
              <a:buFont typeface="Nunito Sans"/>
              <a:buChar char="○"/>
              <a:defRPr sz="650"/>
            </a:lvl2pPr>
            <a:lvl3pPr marL="1371600" lvl="2" indent="-269875">
              <a:lnSpc>
                <a:spcPct val="115000"/>
              </a:lnSpc>
              <a:spcBef>
                <a:spcPts val="0"/>
              </a:spcBef>
              <a:spcAft>
                <a:spcPts val="0"/>
              </a:spcAft>
              <a:buClr>
                <a:schemeClr val="dk1"/>
              </a:buClr>
              <a:buSzPts val="650"/>
              <a:buFont typeface="Nunito Sans"/>
              <a:buChar char="■"/>
              <a:defRPr sz="650"/>
            </a:lvl3pPr>
            <a:lvl4pPr marL="1828800" lvl="3" indent="-269875">
              <a:lnSpc>
                <a:spcPct val="115000"/>
              </a:lnSpc>
              <a:spcBef>
                <a:spcPts val="0"/>
              </a:spcBef>
              <a:spcAft>
                <a:spcPts val="0"/>
              </a:spcAft>
              <a:buClr>
                <a:schemeClr val="dk1"/>
              </a:buClr>
              <a:buSzPts val="650"/>
              <a:buFont typeface="Nunito Sans"/>
              <a:buChar char="●"/>
              <a:defRPr sz="650"/>
            </a:lvl4pPr>
            <a:lvl5pPr marL="2286000" lvl="4" indent="-269875">
              <a:lnSpc>
                <a:spcPct val="115000"/>
              </a:lnSpc>
              <a:spcBef>
                <a:spcPts val="0"/>
              </a:spcBef>
              <a:spcAft>
                <a:spcPts val="0"/>
              </a:spcAft>
              <a:buClr>
                <a:schemeClr val="dk1"/>
              </a:buClr>
              <a:buSzPts val="650"/>
              <a:buFont typeface="Nunito Sans"/>
              <a:buChar char="○"/>
              <a:defRPr sz="650"/>
            </a:lvl5pPr>
            <a:lvl6pPr marL="2743200" lvl="5" indent="-269875">
              <a:lnSpc>
                <a:spcPct val="115000"/>
              </a:lnSpc>
              <a:spcBef>
                <a:spcPts val="0"/>
              </a:spcBef>
              <a:spcAft>
                <a:spcPts val="0"/>
              </a:spcAft>
              <a:buClr>
                <a:schemeClr val="dk1"/>
              </a:buClr>
              <a:buSzPts val="650"/>
              <a:buFont typeface="Nunito Sans"/>
              <a:buChar char="■"/>
              <a:defRPr sz="650"/>
            </a:lvl6pPr>
            <a:lvl7pPr marL="3200400" lvl="6" indent="-269875">
              <a:lnSpc>
                <a:spcPct val="115000"/>
              </a:lnSpc>
              <a:spcBef>
                <a:spcPts val="0"/>
              </a:spcBef>
              <a:spcAft>
                <a:spcPts val="0"/>
              </a:spcAft>
              <a:buClr>
                <a:schemeClr val="dk1"/>
              </a:buClr>
              <a:buSzPts val="650"/>
              <a:buFont typeface="Nunito Sans"/>
              <a:buChar char="●"/>
              <a:defRPr sz="650"/>
            </a:lvl7pPr>
            <a:lvl8pPr marL="3657600" lvl="7" indent="-269875">
              <a:lnSpc>
                <a:spcPct val="115000"/>
              </a:lnSpc>
              <a:spcBef>
                <a:spcPts val="0"/>
              </a:spcBef>
              <a:spcAft>
                <a:spcPts val="0"/>
              </a:spcAft>
              <a:buClr>
                <a:schemeClr val="dk1"/>
              </a:buClr>
              <a:buSzPts val="650"/>
              <a:buFont typeface="Nunito Sans"/>
              <a:buChar char="○"/>
              <a:defRPr sz="650"/>
            </a:lvl8pPr>
            <a:lvl9pPr marL="4114800" lvl="8" indent="-269875">
              <a:lnSpc>
                <a:spcPct val="115000"/>
              </a:lnSpc>
              <a:spcBef>
                <a:spcPts val="0"/>
              </a:spcBef>
              <a:spcAft>
                <a:spcPts val="0"/>
              </a:spcAft>
              <a:buClr>
                <a:schemeClr val="dk1"/>
              </a:buClr>
              <a:buSzPts val="650"/>
              <a:buFont typeface="Nunito Sans"/>
              <a:buChar char="■"/>
              <a:defRPr sz="650"/>
            </a:lvl9pPr>
          </a:lstStyle>
          <a:p>
            <a:endParaRPr/>
          </a:p>
        </p:txBody>
      </p:sp>
      <p:sp>
        <p:nvSpPr>
          <p:cNvPr id="219" name="Google Shape;219;p18"/>
          <p:cNvSpPr txBox="1">
            <a:spLocks noGrp="1"/>
          </p:cNvSpPr>
          <p:nvPr>
            <p:ph type="subTitle" idx="27"/>
          </p:nvPr>
        </p:nvSpPr>
        <p:spPr>
          <a:xfrm>
            <a:off x="6620203" y="957275"/>
            <a:ext cx="2040000" cy="241500"/>
          </a:xfrm>
          <a:prstGeom prst="rect">
            <a:avLst/>
          </a:prstGeom>
        </p:spPr>
        <p:txBody>
          <a:bodyPr spcFirstLastPara="1" wrap="square" lIns="274300" tIns="0" rIns="274300" bIns="0" anchor="ctr" anchorCtr="0">
            <a:noAutofit/>
          </a:bodyPr>
          <a:lstStyle>
            <a:lvl1pPr lvl="0" algn="ctr">
              <a:spcBef>
                <a:spcPts val="0"/>
              </a:spcBef>
              <a:spcAft>
                <a:spcPts val="0"/>
              </a:spcAft>
              <a:buNone/>
              <a:defRPr sz="8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220" name="Google Shape;220;p18"/>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221" name="Google Shape;221;p18"/>
          <p:cNvSpPr txBox="1">
            <a:spLocks noGrp="1"/>
          </p:cNvSpPr>
          <p:nvPr>
            <p:ph type="subTitle" idx="28"/>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ersona">
  <p:cSld name="BLANK_1_1_1_1_2_1_2_1">
    <p:spTree>
      <p:nvGrpSpPr>
        <p:cNvPr id="1" name="Shape 222"/>
        <p:cNvGrpSpPr/>
        <p:nvPr/>
      </p:nvGrpSpPr>
      <p:grpSpPr>
        <a:xfrm>
          <a:off x="0" y="0"/>
          <a:ext cx="0" cy="0"/>
          <a:chOff x="0" y="0"/>
          <a:chExt cx="0" cy="0"/>
        </a:xfrm>
      </p:grpSpPr>
      <p:pic>
        <p:nvPicPr>
          <p:cNvPr id="223" name="Google Shape;223;p19"/>
          <p:cNvPicPr preferRelativeResize="0"/>
          <p:nvPr/>
        </p:nvPicPr>
        <p:blipFill rotWithShape="1">
          <a:blip r:embed="rId2">
            <a:alphaModFix/>
          </a:blip>
          <a:srcRect l="535" t="71891" r="33362"/>
          <a:stretch/>
        </p:blipFill>
        <p:spPr>
          <a:xfrm>
            <a:off x="5624200" y="0"/>
            <a:ext cx="3519800" cy="1496699"/>
          </a:xfrm>
          <a:prstGeom prst="rect">
            <a:avLst/>
          </a:prstGeom>
          <a:noFill/>
          <a:ln>
            <a:noFill/>
          </a:ln>
        </p:spPr>
      </p:pic>
      <p:sp>
        <p:nvSpPr>
          <p:cNvPr id="224" name="Google Shape;224;p19"/>
          <p:cNvSpPr txBox="1">
            <a:spLocks noGrp="1"/>
          </p:cNvSpPr>
          <p:nvPr>
            <p:ph type="body" idx="1"/>
          </p:nvPr>
        </p:nvSpPr>
        <p:spPr>
          <a:xfrm>
            <a:off x="6080825" y="2545247"/>
            <a:ext cx="2834700" cy="7038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dk1"/>
              </a:buClr>
              <a:buSzPts val="1000"/>
              <a:buFont typeface="Nunito Sans"/>
              <a:buChar char="●"/>
              <a:defRPr sz="1000"/>
            </a:lvl1pPr>
            <a:lvl2pPr marL="914400" lvl="1" indent="-292100">
              <a:lnSpc>
                <a:spcPct val="115000"/>
              </a:lnSpc>
              <a:spcBef>
                <a:spcPts val="0"/>
              </a:spcBef>
              <a:spcAft>
                <a:spcPts val="0"/>
              </a:spcAft>
              <a:buClr>
                <a:schemeClr val="dk1"/>
              </a:buClr>
              <a:buSzPts val="1000"/>
              <a:buFont typeface="Nunito Sans"/>
              <a:buChar char="○"/>
              <a:defRPr sz="1000"/>
            </a:lvl2pPr>
            <a:lvl3pPr marL="1371600" lvl="2" indent="-292100">
              <a:lnSpc>
                <a:spcPct val="115000"/>
              </a:lnSpc>
              <a:spcBef>
                <a:spcPts val="0"/>
              </a:spcBef>
              <a:spcAft>
                <a:spcPts val="0"/>
              </a:spcAft>
              <a:buClr>
                <a:schemeClr val="dk1"/>
              </a:buClr>
              <a:buSzPts val="1000"/>
              <a:buFont typeface="Nunito Sans"/>
              <a:buChar char="■"/>
              <a:defRPr sz="1000"/>
            </a:lvl3pPr>
            <a:lvl4pPr marL="1828800" lvl="3" indent="-292100">
              <a:lnSpc>
                <a:spcPct val="115000"/>
              </a:lnSpc>
              <a:spcBef>
                <a:spcPts val="0"/>
              </a:spcBef>
              <a:spcAft>
                <a:spcPts val="0"/>
              </a:spcAft>
              <a:buClr>
                <a:schemeClr val="dk1"/>
              </a:buClr>
              <a:buSzPts val="1000"/>
              <a:buFont typeface="Nunito Sans"/>
              <a:buChar char="●"/>
              <a:defRPr sz="1000"/>
            </a:lvl4pPr>
            <a:lvl5pPr marL="2286000" lvl="4" indent="-292100">
              <a:lnSpc>
                <a:spcPct val="115000"/>
              </a:lnSpc>
              <a:spcBef>
                <a:spcPts val="0"/>
              </a:spcBef>
              <a:spcAft>
                <a:spcPts val="0"/>
              </a:spcAft>
              <a:buClr>
                <a:schemeClr val="dk1"/>
              </a:buClr>
              <a:buSzPts val="1000"/>
              <a:buFont typeface="Nunito Sans"/>
              <a:buChar char="○"/>
              <a:defRPr sz="1000"/>
            </a:lvl5pPr>
            <a:lvl6pPr marL="2743200" lvl="5" indent="-292100">
              <a:lnSpc>
                <a:spcPct val="115000"/>
              </a:lnSpc>
              <a:spcBef>
                <a:spcPts val="0"/>
              </a:spcBef>
              <a:spcAft>
                <a:spcPts val="0"/>
              </a:spcAft>
              <a:buClr>
                <a:schemeClr val="dk1"/>
              </a:buClr>
              <a:buSzPts val="1000"/>
              <a:buFont typeface="Nunito Sans"/>
              <a:buChar char="■"/>
              <a:defRPr sz="1000"/>
            </a:lvl6pPr>
            <a:lvl7pPr marL="3200400" lvl="6" indent="-292100">
              <a:lnSpc>
                <a:spcPct val="115000"/>
              </a:lnSpc>
              <a:spcBef>
                <a:spcPts val="0"/>
              </a:spcBef>
              <a:spcAft>
                <a:spcPts val="0"/>
              </a:spcAft>
              <a:buClr>
                <a:schemeClr val="dk1"/>
              </a:buClr>
              <a:buSzPts val="1000"/>
              <a:buFont typeface="Nunito Sans"/>
              <a:buChar char="●"/>
              <a:defRPr sz="1000"/>
            </a:lvl7pPr>
            <a:lvl8pPr marL="3657600" lvl="7" indent="-292100">
              <a:lnSpc>
                <a:spcPct val="115000"/>
              </a:lnSpc>
              <a:spcBef>
                <a:spcPts val="0"/>
              </a:spcBef>
              <a:spcAft>
                <a:spcPts val="0"/>
              </a:spcAft>
              <a:buClr>
                <a:schemeClr val="dk1"/>
              </a:buClr>
              <a:buSzPts val="1000"/>
              <a:buFont typeface="Nunito Sans"/>
              <a:buChar char="○"/>
              <a:defRPr sz="1000"/>
            </a:lvl8pPr>
            <a:lvl9pPr marL="4114800" lvl="8" indent="-292100">
              <a:lnSpc>
                <a:spcPct val="115000"/>
              </a:lnSpc>
              <a:spcBef>
                <a:spcPts val="0"/>
              </a:spcBef>
              <a:spcAft>
                <a:spcPts val="0"/>
              </a:spcAft>
              <a:buClr>
                <a:schemeClr val="dk1"/>
              </a:buClr>
              <a:buSzPts val="1000"/>
              <a:buFont typeface="Nunito Sans"/>
              <a:buChar char="■"/>
              <a:defRPr sz="1000"/>
            </a:lvl9pPr>
          </a:lstStyle>
          <a:p>
            <a:endParaRPr/>
          </a:p>
        </p:txBody>
      </p:sp>
      <p:sp>
        <p:nvSpPr>
          <p:cNvPr id="225" name="Google Shape;225;p19"/>
          <p:cNvSpPr txBox="1">
            <a:spLocks noGrp="1"/>
          </p:cNvSpPr>
          <p:nvPr>
            <p:ph type="title"/>
          </p:nvPr>
        </p:nvSpPr>
        <p:spPr>
          <a:xfrm>
            <a:off x="6080825" y="2228204"/>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26" name="Google Shape;226;p19"/>
          <p:cNvSpPr txBox="1">
            <a:spLocks noGrp="1"/>
          </p:cNvSpPr>
          <p:nvPr>
            <p:ph type="body" idx="2"/>
          </p:nvPr>
        </p:nvSpPr>
        <p:spPr>
          <a:xfrm>
            <a:off x="6080825" y="3561500"/>
            <a:ext cx="2834700" cy="7038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dk1"/>
              </a:buClr>
              <a:buSzPts val="1000"/>
              <a:buFont typeface="Nunito Sans"/>
              <a:buChar char="●"/>
              <a:defRPr sz="1000"/>
            </a:lvl1pPr>
            <a:lvl2pPr marL="914400" lvl="1" indent="-292100">
              <a:spcBef>
                <a:spcPts val="0"/>
              </a:spcBef>
              <a:spcAft>
                <a:spcPts val="0"/>
              </a:spcAft>
              <a:buClr>
                <a:schemeClr val="dk1"/>
              </a:buClr>
              <a:buSzPts val="1000"/>
              <a:buFont typeface="Nunito Sans"/>
              <a:buChar char="○"/>
              <a:defRPr sz="1000"/>
            </a:lvl2pPr>
            <a:lvl3pPr marL="1371600" lvl="2" indent="-292100">
              <a:spcBef>
                <a:spcPts val="0"/>
              </a:spcBef>
              <a:spcAft>
                <a:spcPts val="0"/>
              </a:spcAft>
              <a:buClr>
                <a:schemeClr val="dk1"/>
              </a:buClr>
              <a:buSzPts val="1000"/>
              <a:buFont typeface="Nunito Sans"/>
              <a:buChar char="■"/>
              <a:defRPr sz="1000"/>
            </a:lvl3pPr>
            <a:lvl4pPr marL="1828800" lvl="3" indent="-292100">
              <a:spcBef>
                <a:spcPts val="0"/>
              </a:spcBef>
              <a:spcAft>
                <a:spcPts val="0"/>
              </a:spcAft>
              <a:buClr>
                <a:schemeClr val="dk1"/>
              </a:buClr>
              <a:buSzPts val="1000"/>
              <a:buFont typeface="Nunito Sans"/>
              <a:buChar char="●"/>
              <a:defRPr sz="1000"/>
            </a:lvl4pPr>
            <a:lvl5pPr marL="2286000" lvl="4" indent="-292100">
              <a:spcBef>
                <a:spcPts val="0"/>
              </a:spcBef>
              <a:spcAft>
                <a:spcPts val="0"/>
              </a:spcAft>
              <a:buClr>
                <a:schemeClr val="dk1"/>
              </a:buClr>
              <a:buSzPts val="1000"/>
              <a:buFont typeface="Nunito Sans"/>
              <a:buChar char="○"/>
              <a:defRPr sz="1000"/>
            </a:lvl5pPr>
            <a:lvl6pPr marL="2743200" lvl="5" indent="-292100">
              <a:spcBef>
                <a:spcPts val="0"/>
              </a:spcBef>
              <a:spcAft>
                <a:spcPts val="0"/>
              </a:spcAft>
              <a:buClr>
                <a:schemeClr val="dk1"/>
              </a:buClr>
              <a:buSzPts val="1000"/>
              <a:buFont typeface="Nunito Sans"/>
              <a:buChar char="■"/>
              <a:defRPr sz="1000"/>
            </a:lvl6pPr>
            <a:lvl7pPr marL="3200400" lvl="6" indent="-292100">
              <a:spcBef>
                <a:spcPts val="0"/>
              </a:spcBef>
              <a:spcAft>
                <a:spcPts val="0"/>
              </a:spcAft>
              <a:buClr>
                <a:schemeClr val="dk1"/>
              </a:buClr>
              <a:buSzPts val="1000"/>
              <a:buFont typeface="Nunito Sans"/>
              <a:buChar char="●"/>
              <a:defRPr sz="1000"/>
            </a:lvl7pPr>
            <a:lvl8pPr marL="3657600" lvl="7" indent="-292100">
              <a:spcBef>
                <a:spcPts val="0"/>
              </a:spcBef>
              <a:spcAft>
                <a:spcPts val="0"/>
              </a:spcAft>
              <a:buClr>
                <a:schemeClr val="dk1"/>
              </a:buClr>
              <a:buSzPts val="1000"/>
              <a:buFont typeface="Nunito Sans"/>
              <a:buChar char="○"/>
              <a:defRPr sz="1000"/>
            </a:lvl8pPr>
            <a:lvl9pPr marL="4114800" lvl="8" indent="-292100">
              <a:spcBef>
                <a:spcPts val="0"/>
              </a:spcBef>
              <a:spcAft>
                <a:spcPts val="0"/>
              </a:spcAft>
              <a:buClr>
                <a:schemeClr val="dk1"/>
              </a:buClr>
              <a:buSzPts val="1000"/>
              <a:buFont typeface="Nunito Sans"/>
              <a:buChar char="■"/>
              <a:defRPr sz="1000"/>
            </a:lvl9pPr>
          </a:lstStyle>
          <a:p>
            <a:endParaRPr/>
          </a:p>
        </p:txBody>
      </p:sp>
      <p:sp>
        <p:nvSpPr>
          <p:cNvPr id="227" name="Google Shape;227;p19"/>
          <p:cNvSpPr txBox="1">
            <a:spLocks noGrp="1"/>
          </p:cNvSpPr>
          <p:nvPr>
            <p:ph type="title" idx="3"/>
          </p:nvPr>
        </p:nvSpPr>
        <p:spPr>
          <a:xfrm>
            <a:off x="6080825" y="3244458"/>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28" name="Google Shape;228;p19"/>
          <p:cNvSpPr txBox="1">
            <a:spLocks noGrp="1"/>
          </p:cNvSpPr>
          <p:nvPr>
            <p:ph type="body" idx="4"/>
          </p:nvPr>
        </p:nvSpPr>
        <p:spPr>
          <a:xfrm>
            <a:off x="3154650" y="3026423"/>
            <a:ext cx="2834700" cy="13461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dk1"/>
              </a:buClr>
              <a:buSzPts val="1000"/>
              <a:buFont typeface="Nunito Sans"/>
              <a:buChar char="●"/>
              <a:defRPr sz="1000"/>
            </a:lvl1pPr>
            <a:lvl2pPr marL="914400" lvl="1" indent="-292100">
              <a:lnSpc>
                <a:spcPct val="115000"/>
              </a:lnSpc>
              <a:spcBef>
                <a:spcPts val="0"/>
              </a:spcBef>
              <a:spcAft>
                <a:spcPts val="0"/>
              </a:spcAft>
              <a:buClr>
                <a:schemeClr val="dk1"/>
              </a:buClr>
              <a:buSzPts val="1000"/>
              <a:buFont typeface="Nunito Sans"/>
              <a:buChar char="○"/>
              <a:defRPr sz="1000"/>
            </a:lvl2pPr>
            <a:lvl3pPr marL="1371600" lvl="2" indent="-292100">
              <a:lnSpc>
                <a:spcPct val="115000"/>
              </a:lnSpc>
              <a:spcBef>
                <a:spcPts val="0"/>
              </a:spcBef>
              <a:spcAft>
                <a:spcPts val="0"/>
              </a:spcAft>
              <a:buClr>
                <a:schemeClr val="dk1"/>
              </a:buClr>
              <a:buSzPts val="1000"/>
              <a:buFont typeface="Nunito Sans"/>
              <a:buChar char="■"/>
              <a:defRPr sz="1000"/>
            </a:lvl3pPr>
            <a:lvl4pPr marL="1828800" lvl="3" indent="-292100">
              <a:lnSpc>
                <a:spcPct val="115000"/>
              </a:lnSpc>
              <a:spcBef>
                <a:spcPts val="0"/>
              </a:spcBef>
              <a:spcAft>
                <a:spcPts val="0"/>
              </a:spcAft>
              <a:buClr>
                <a:schemeClr val="dk1"/>
              </a:buClr>
              <a:buSzPts val="1000"/>
              <a:buFont typeface="Nunito Sans"/>
              <a:buChar char="●"/>
              <a:defRPr sz="1000"/>
            </a:lvl4pPr>
            <a:lvl5pPr marL="2286000" lvl="4" indent="-292100">
              <a:lnSpc>
                <a:spcPct val="115000"/>
              </a:lnSpc>
              <a:spcBef>
                <a:spcPts val="0"/>
              </a:spcBef>
              <a:spcAft>
                <a:spcPts val="0"/>
              </a:spcAft>
              <a:buClr>
                <a:schemeClr val="dk1"/>
              </a:buClr>
              <a:buSzPts val="1000"/>
              <a:buFont typeface="Nunito Sans"/>
              <a:buChar char="○"/>
              <a:defRPr sz="1000"/>
            </a:lvl5pPr>
            <a:lvl6pPr marL="2743200" lvl="5" indent="-292100">
              <a:lnSpc>
                <a:spcPct val="115000"/>
              </a:lnSpc>
              <a:spcBef>
                <a:spcPts val="0"/>
              </a:spcBef>
              <a:spcAft>
                <a:spcPts val="0"/>
              </a:spcAft>
              <a:buClr>
                <a:schemeClr val="dk1"/>
              </a:buClr>
              <a:buSzPts val="1000"/>
              <a:buFont typeface="Nunito Sans"/>
              <a:buChar char="■"/>
              <a:defRPr sz="1000"/>
            </a:lvl6pPr>
            <a:lvl7pPr marL="3200400" lvl="6" indent="-292100">
              <a:lnSpc>
                <a:spcPct val="115000"/>
              </a:lnSpc>
              <a:spcBef>
                <a:spcPts val="0"/>
              </a:spcBef>
              <a:spcAft>
                <a:spcPts val="0"/>
              </a:spcAft>
              <a:buClr>
                <a:schemeClr val="dk1"/>
              </a:buClr>
              <a:buSzPts val="1000"/>
              <a:buFont typeface="Nunito Sans"/>
              <a:buChar char="●"/>
              <a:defRPr sz="1000"/>
            </a:lvl7pPr>
            <a:lvl8pPr marL="3657600" lvl="7" indent="-292100">
              <a:lnSpc>
                <a:spcPct val="115000"/>
              </a:lnSpc>
              <a:spcBef>
                <a:spcPts val="0"/>
              </a:spcBef>
              <a:spcAft>
                <a:spcPts val="0"/>
              </a:spcAft>
              <a:buClr>
                <a:schemeClr val="dk1"/>
              </a:buClr>
              <a:buSzPts val="1000"/>
              <a:buFont typeface="Nunito Sans"/>
              <a:buChar char="○"/>
              <a:defRPr sz="1000"/>
            </a:lvl8pPr>
            <a:lvl9pPr marL="4114800" lvl="8" indent="-292100">
              <a:lnSpc>
                <a:spcPct val="115000"/>
              </a:lnSpc>
              <a:spcBef>
                <a:spcPts val="0"/>
              </a:spcBef>
              <a:spcAft>
                <a:spcPts val="0"/>
              </a:spcAft>
              <a:buClr>
                <a:schemeClr val="dk1"/>
              </a:buClr>
              <a:buSzPts val="1000"/>
              <a:buFont typeface="Nunito Sans"/>
              <a:buChar char="■"/>
              <a:defRPr sz="1000"/>
            </a:lvl9pPr>
          </a:lstStyle>
          <a:p>
            <a:endParaRPr/>
          </a:p>
        </p:txBody>
      </p:sp>
      <p:sp>
        <p:nvSpPr>
          <p:cNvPr id="229" name="Google Shape;229;p19"/>
          <p:cNvSpPr>
            <a:spLocks noGrp="1"/>
          </p:cNvSpPr>
          <p:nvPr>
            <p:ph type="pic" idx="5"/>
          </p:nvPr>
        </p:nvSpPr>
        <p:spPr>
          <a:xfrm>
            <a:off x="309350" y="952800"/>
            <a:ext cx="2754000" cy="1634100"/>
          </a:xfrm>
          <a:prstGeom prst="roundRect">
            <a:avLst>
              <a:gd name="adj" fmla="val 16667"/>
            </a:avLst>
          </a:prstGeom>
          <a:noFill/>
          <a:ln>
            <a:noFill/>
          </a:ln>
        </p:spPr>
      </p:sp>
      <p:sp>
        <p:nvSpPr>
          <p:cNvPr id="230" name="Google Shape;230;p19"/>
          <p:cNvSpPr txBox="1">
            <a:spLocks noGrp="1"/>
          </p:cNvSpPr>
          <p:nvPr>
            <p:ph type="title" idx="6"/>
          </p:nvPr>
        </p:nvSpPr>
        <p:spPr>
          <a:xfrm>
            <a:off x="3154650" y="2709375"/>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31" name="Google Shape;231;p19"/>
          <p:cNvSpPr txBox="1">
            <a:spLocks noGrp="1"/>
          </p:cNvSpPr>
          <p:nvPr>
            <p:ph type="title" idx="7"/>
          </p:nvPr>
        </p:nvSpPr>
        <p:spPr>
          <a:xfrm>
            <a:off x="3154650" y="858000"/>
            <a:ext cx="2834700" cy="742200"/>
          </a:xfrm>
          <a:prstGeom prst="rect">
            <a:avLst/>
          </a:prstGeom>
        </p:spPr>
        <p:txBody>
          <a:bodyPr spcFirstLastPara="1" wrap="square" lIns="91425" tIns="91425" rIns="91425" bIns="91425" anchor="t" anchorCtr="0">
            <a:spAutoFit/>
          </a:bodyPr>
          <a:lstStyle>
            <a:lvl1pPr lvl="0">
              <a:lnSpc>
                <a:spcPct val="115000"/>
              </a:lnSpc>
              <a:spcBef>
                <a:spcPts val="0"/>
              </a:spcBef>
              <a:spcAft>
                <a:spcPts val="0"/>
              </a:spcAft>
              <a:buNone/>
              <a:defRPr sz="1400" b="0">
                <a:latin typeface="Poppins Medium"/>
                <a:ea typeface="Poppins Medium"/>
                <a:cs typeface="Poppins Medium"/>
                <a:sym typeface="Poppins Medium"/>
              </a:defRPr>
            </a:lvl1pPr>
            <a:lvl2pPr lvl="1">
              <a:spcBef>
                <a:spcPts val="0"/>
              </a:spcBef>
              <a:spcAft>
                <a:spcPts val="0"/>
              </a:spcAft>
              <a:buNone/>
              <a:defRPr sz="2000">
                <a:latin typeface="Nunito Sans"/>
                <a:ea typeface="Nunito Sans"/>
                <a:cs typeface="Nunito Sans"/>
                <a:sym typeface="Nunito Sans"/>
              </a:defRPr>
            </a:lvl2pPr>
            <a:lvl3pPr lvl="2">
              <a:spcBef>
                <a:spcPts val="0"/>
              </a:spcBef>
              <a:spcAft>
                <a:spcPts val="0"/>
              </a:spcAft>
              <a:buNone/>
              <a:defRPr sz="2000">
                <a:latin typeface="Nunito Sans"/>
                <a:ea typeface="Nunito Sans"/>
                <a:cs typeface="Nunito Sans"/>
                <a:sym typeface="Nunito Sans"/>
              </a:defRPr>
            </a:lvl3pPr>
            <a:lvl4pPr lvl="3">
              <a:spcBef>
                <a:spcPts val="0"/>
              </a:spcBef>
              <a:spcAft>
                <a:spcPts val="0"/>
              </a:spcAft>
              <a:buNone/>
              <a:defRPr sz="2000">
                <a:latin typeface="Nunito Sans"/>
                <a:ea typeface="Nunito Sans"/>
                <a:cs typeface="Nunito Sans"/>
                <a:sym typeface="Nunito Sans"/>
              </a:defRPr>
            </a:lvl4pPr>
            <a:lvl5pPr lvl="4">
              <a:spcBef>
                <a:spcPts val="0"/>
              </a:spcBef>
              <a:spcAft>
                <a:spcPts val="0"/>
              </a:spcAft>
              <a:buNone/>
              <a:defRPr sz="2000">
                <a:latin typeface="Nunito Sans"/>
                <a:ea typeface="Nunito Sans"/>
                <a:cs typeface="Nunito Sans"/>
                <a:sym typeface="Nunito Sans"/>
              </a:defRPr>
            </a:lvl5pPr>
            <a:lvl6pPr lvl="5">
              <a:spcBef>
                <a:spcPts val="0"/>
              </a:spcBef>
              <a:spcAft>
                <a:spcPts val="0"/>
              </a:spcAft>
              <a:buNone/>
              <a:defRPr sz="2000">
                <a:latin typeface="Nunito Sans"/>
                <a:ea typeface="Nunito Sans"/>
                <a:cs typeface="Nunito Sans"/>
                <a:sym typeface="Nunito Sans"/>
              </a:defRPr>
            </a:lvl6pPr>
            <a:lvl7pPr lvl="6">
              <a:spcBef>
                <a:spcPts val="0"/>
              </a:spcBef>
              <a:spcAft>
                <a:spcPts val="0"/>
              </a:spcAft>
              <a:buNone/>
              <a:defRPr sz="2000">
                <a:latin typeface="Nunito Sans"/>
                <a:ea typeface="Nunito Sans"/>
                <a:cs typeface="Nunito Sans"/>
                <a:sym typeface="Nunito Sans"/>
              </a:defRPr>
            </a:lvl7pPr>
            <a:lvl8pPr lvl="7">
              <a:spcBef>
                <a:spcPts val="0"/>
              </a:spcBef>
              <a:spcAft>
                <a:spcPts val="0"/>
              </a:spcAft>
              <a:buNone/>
              <a:defRPr sz="2000">
                <a:latin typeface="Nunito Sans"/>
                <a:ea typeface="Nunito Sans"/>
                <a:cs typeface="Nunito Sans"/>
                <a:sym typeface="Nunito Sans"/>
              </a:defRPr>
            </a:lvl8pPr>
            <a:lvl9pPr lvl="8">
              <a:spcBef>
                <a:spcPts val="0"/>
              </a:spcBef>
              <a:spcAft>
                <a:spcPts val="0"/>
              </a:spcAft>
              <a:buNone/>
              <a:defRPr sz="2000">
                <a:latin typeface="Nunito Sans"/>
                <a:ea typeface="Nunito Sans"/>
                <a:cs typeface="Nunito Sans"/>
                <a:sym typeface="Nunito Sans"/>
              </a:defRPr>
            </a:lvl9pPr>
          </a:lstStyle>
          <a:p>
            <a:endParaRPr/>
          </a:p>
        </p:txBody>
      </p:sp>
      <p:sp>
        <p:nvSpPr>
          <p:cNvPr id="232" name="Google Shape;232;p19"/>
          <p:cNvSpPr txBox="1">
            <a:spLocks noGrp="1"/>
          </p:cNvSpPr>
          <p:nvPr>
            <p:ph type="title" idx="8"/>
          </p:nvPr>
        </p:nvSpPr>
        <p:spPr>
          <a:xfrm>
            <a:off x="228600" y="228600"/>
            <a:ext cx="5760600" cy="652200"/>
          </a:xfrm>
          <a:prstGeom prst="rect">
            <a:avLst/>
          </a:prstGeom>
        </p:spPr>
        <p:txBody>
          <a:bodyPr spcFirstLastPara="1" wrap="square" lIns="91425" tIns="91425" rIns="91425" bIns="91425" anchor="t" anchorCtr="0">
            <a:spAutoFit/>
          </a:bodyPr>
          <a:lstStyle>
            <a:lvl1pPr lvl="0">
              <a:spcBef>
                <a:spcPts val="0"/>
              </a:spcBef>
              <a:spcAft>
                <a:spcPts val="0"/>
              </a:spcAft>
              <a:buNone/>
              <a:defRPr sz="2400">
                <a:solidFill>
                  <a:schemeClr val="accent1"/>
                </a:solidFill>
              </a:defRPr>
            </a:lvl1pPr>
            <a:lvl2pPr lvl="1">
              <a:spcBef>
                <a:spcPts val="0"/>
              </a:spcBef>
              <a:spcAft>
                <a:spcPts val="0"/>
              </a:spcAft>
              <a:buNone/>
              <a:defRPr sz="2400">
                <a:solidFill>
                  <a:schemeClr val="accent1"/>
                </a:solidFill>
                <a:latin typeface="Poppins SemiBold"/>
                <a:ea typeface="Poppins SemiBold"/>
                <a:cs typeface="Poppins SemiBold"/>
                <a:sym typeface="Poppins SemiBold"/>
              </a:defRPr>
            </a:lvl2pPr>
            <a:lvl3pPr lvl="2">
              <a:spcBef>
                <a:spcPts val="0"/>
              </a:spcBef>
              <a:spcAft>
                <a:spcPts val="0"/>
              </a:spcAft>
              <a:buNone/>
              <a:defRPr sz="2400">
                <a:solidFill>
                  <a:schemeClr val="accent1"/>
                </a:solidFill>
                <a:latin typeface="Poppins SemiBold"/>
                <a:ea typeface="Poppins SemiBold"/>
                <a:cs typeface="Poppins SemiBold"/>
                <a:sym typeface="Poppins SemiBold"/>
              </a:defRPr>
            </a:lvl3pPr>
            <a:lvl4pPr lvl="3">
              <a:spcBef>
                <a:spcPts val="0"/>
              </a:spcBef>
              <a:spcAft>
                <a:spcPts val="0"/>
              </a:spcAft>
              <a:buNone/>
              <a:defRPr sz="2400">
                <a:solidFill>
                  <a:schemeClr val="accent1"/>
                </a:solidFill>
                <a:latin typeface="Poppins SemiBold"/>
                <a:ea typeface="Poppins SemiBold"/>
                <a:cs typeface="Poppins SemiBold"/>
                <a:sym typeface="Poppins SemiBold"/>
              </a:defRPr>
            </a:lvl4pPr>
            <a:lvl5pPr lvl="4">
              <a:spcBef>
                <a:spcPts val="0"/>
              </a:spcBef>
              <a:spcAft>
                <a:spcPts val="0"/>
              </a:spcAft>
              <a:buNone/>
              <a:defRPr sz="2400">
                <a:solidFill>
                  <a:schemeClr val="accent1"/>
                </a:solidFill>
                <a:latin typeface="Poppins SemiBold"/>
                <a:ea typeface="Poppins SemiBold"/>
                <a:cs typeface="Poppins SemiBold"/>
                <a:sym typeface="Poppins SemiBold"/>
              </a:defRPr>
            </a:lvl5pPr>
            <a:lvl6pPr lvl="5">
              <a:spcBef>
                <a:spcPts val="0"/>
              </a:spcBef>
              <a:spcAft>
                <a:spcPts val="0"/>
              </a:spcAft>
              <a:buNone/>
              <a:defRPr sz="2400">
                <a:solidFill>
                  <a:schemeClr val="accent1"/>
                </a:solidFill>
                <a:latin typeface="Poppins SemiBold"/>
                <a:ea typeface="Poppins SemiBold"/>
                <a:cs typeface="Poppins SemiBold"/>
                <a:sym typeface="Poppins SemiBold"/>
              </a:defRPr>
            </a:lvl6pPr>
            <a:lvl7pPr lvl="6">
              <a:spcBef>
                <a:spcPts val="0"/>
              </a:spcBef>
              <a:spcAft>
                <a:spcPts val="0"/>
              </a:spcAft>
              <a:buNone/>
              <a:defRPr sz="2400">
                <a:solidFill>
                  <a:schemeClr val="accent1"/>
                </a:solidFill>
                <a:latin typeface="Poppins SemiBold"/>
                <a:ea typeface="Poppins SemiBold"/>
                <a:cs typeface="Poppins SemiBold"/>
                <a:sym typeface="Poppins SemiBold"/>
              </a:defRPr>
            </a:lvl7pPr>
            <a:lvl8pPr lvl="7">
              <a:spcBef>
                <a:spcPts val="0"/>
              </a:spcBef>
              <a:spcAft>
                <a:spcPts val="0"/>
              </a:spcAft>
              <a:buNone/>
              <a:defRPr sz="2400">
                <a:solidFill>
                  <a:schemeClr val="accent1"/>
                </a:solidFill>
                <a:latin typeface="Poppins SemiBold"/>
                <a:ea typeface="Poppins SemiBold"/>
                <a:cs typeface="Poppins SemiBold"/>
                <a:sym typeface="Poppins SemiBold"/>
              </a:defRPr>
            </a:lvl8pPr>
            <a:lvl9pPr lvl="8">
              <a:spcBef>
                <a:spcPts val="0"/>
              </a:spcBef>
              <a:spcAft>
                <a:spcPts val="0"/>
              </a:spcAft>
              <a:buNone/>
              <a:defRPr sz="2400">
                <a:solidFill>
                  <a:schemeClr val="accent1"/>
                </a:solidFill>
                <a:latin typeface="Poppins SemiBold"/>
                <a:ea typeface="Poppins SemiBold"/>
                <a:cs typeface="Poppins SemiBold"/>
                <a:sym typeface="Poppins SemiBold"/>
              </a:defRPr>
            </a:lvl9pPr>
          </a:lstStyle>
          <a:p>
            <a:endParaRPr/>
          </a:p>
        </p:txBody>
      </p:sp>
      <p:sp>
        <p:nvSpPr>
          <p:cNvPr id="233" name="Google Shape;233;p19"/>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234" name="Google Shape;234;p19"/>
          <p:cNvSpPr txBox="1">
            <a:spLocks noGrp="1"/>
          </p:cNvSpPr>
          <p:nvPr>
            <p:ph type="title" idx="9"/>
          </p:nvPr>
        </p:nvSpPr>
        <p:spPr>
          <a:xfrm>
            <a:off x="6080825" y="858000"/>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35" name="Google Shape;235;p19"/>
          <p:cNvSpPr txBox="1">
            <a:spLocks noGrp="1"/>
          </p:cNvSpPr>
          <p:nvPr>
            <p:ph type="subTitle" idx="13"/>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ersona - Alt 1">
  <p:cSld name="BLANK_1_1_1_1_2_1_2_1_1">
    <p:spTree>
      <p:nvGrpSpPr>
        <p:cNvPr id="1" name="Shape 236"/>
        <p:cNvGrpSpPr/>
        <p:nvPr/>
      </p:nvGrpSpPr>
      <p:grpSpPr>
        <a:xfrm>
          <a:off x="0" y="0"/>
          <a:ext cx="0" cy="0"/>
          <a:chOff x="0" y="0"/>
          <a:chExt cx="0" cy="0"/>
        </a:xfrm>
      </p:grpSpPr>
      <p:pic>
        <p:nvPicPr>
          <p:cNvPr id="237" name="Google Shape;237;p20"/>
          <p:cNvPicPr preferRelativeResize="0"/>
          <p:nvPr/>
        </p:nvPicPr>
        <p:blipFill rotWithShape="1">
          <a:blip r:embed="rId2">
            <a:alphaModFix/>
          </a:blip>
          <a:srcRect l="535" t="71891" r="33362"/>
          <a:stretch/>
        </p:blipFill>
        <p:spPr>
          <a:xfrm>
            <a:off x="5624200" y="0"/>
            <a:ext cx="3519800" cy="1496699"/>
          </a:xfrm>
          <a:prstGeom prst="rect">
            <a:avLst/>
          </a:prstGeom>
          <a:noFill/>
          <a:ln>
            <a:noFill/>
          </a:ln>
        </p:spPr>
      </p:pic>
      <p:sp>
        <p:nvSpPr>
          <p:cNvPr id="238" name="Google Shape;238;p20"/>
          <p:cNvSpPr txBox="1">
            <a:spLocks noGrp="1"/>
          </p:cNvSpPr>
          <p:nvPr>
            <p:ph type="body" idx="1"/>
          </p:nvPr>
        </p:nvSpPr>
        <p:spPr>
          <a:xfrm>
            <a:off x="3154650" y="1167124"/>
            <a:ext cx="2834700" cy="7284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dk1"/>
              </a:buClr>
              <a:buSzPts val="1000"/>
              <a:buFont typeface="Nunito Sans"/>
              <a:buChar char="●"/>
              <a:defRPr sz="1000"/>
            </a:lvl1pPr>
            <a:lvl2pPr marL="914400" lvl="1" indent="-292100">
              <a:lnSpc>
                <a:spcPct val="115000"/>
              </a:lnSpc>
              <a:spcBef>
                <a:spcPts val="0"/>
              </a:spcBef>
              <a:spcAft>
                <a:spcPts val="0"/>
              </a:spcAft>
              <a:buClr>
                <a:schemeClr val="dk1"/>
              </a:buClr>
              <a:buSzPts val="1000"/>
              <a:buFont typeface="Nunito Sans"/>
              <a:buChar char="○"/>
              <a:defRPr sz="1000"/>
            </a:lvl2pPr>
            <a:lvl3pPr marL="1371600" lvl="2" indent="-292100">
              <a:lnSpc>
                <a:spcPct val="115000"/>
              </a:lnSpc>
              <a:spcBef>
                <a:spcPts val="0"/>
              </a:spcBef>
              <a:spcAft>
                <a:spcPts val="0"/>
              </a:spcAft>
              <a:buClr>
                <a:schemeClr val="dk1"/>
              </a:buClr>
              <a:buSzPts val="1000"/>
              <a:buFont typeface="Nunito Sans"/>
              <a:buChar char="■"/>
              <a:defRPr sz="1000"/>
            </a:lvl3pPr>
            <a:lvl4pPr marL="1828800" lvl="3" indent="-292100">
              <a:lnSpc>
                <a:spcPct val="115000"/>
              </a:lnSpc>
              <a:spcBef>
                <a:spcPts val="0"/>
              </a:spcBef>
              <a:spcAft>
                <a:spcPts val="0"/>
              </a:spcAft>
              <a:buClr>
                <a:schemeClr val="dk1"/>
              </a:buClr>
              <a:buSzPts val="1000"/>
              <a:buFont typeface="Nunito Sans"/>
              <a:buChar char="●"/>
              <a:defRPr sz="1000"/>
            </a:lvl4pPr>
            <a:lvl5pPr marL="2286000" lvl="4" indent="-292100">
              <a:lnSpc>
                <a:spcPct val="115000"/>
              </a:lnSpc>
              <a:spcBef>
                <a:spcPts val="0"/>
              </a:spcBef>
              <a:spcAft>
                <a:spcPts val="0"/>
              </a:spcAft>
              <a:buClr>
                <a:schemeClr val="dk1"/>
              </a:buClr>
              <a:buSzPts val="1000"/>
              <a:buFont typeface="Nunito Sans"/>
              <a:buChar char="○"/>
              <a:defRPr sz="1000"/>
            </a:lvl5pPr>
            <a:lvl6pPr marL="2743200" lvl="5" indent="-292100">
              <a:lnSpc>
                <a:spcPct val="115000"/>
              </a:lnSpc>
              <a:spcBef>
                <a:spcPts val="0"/>
              </a:spcBef>
              <a:spcAft>
                <a:spcPts val="0"/>
              </a:spcAft>
              <a:buClr>
                <a:schemeClr val="dk1"/>
              </a:buClr>
              <a:buSzPts val="1000"/>
              <a:buFont typeface="Nunito Sans"/>
              <a:buChar char="■"/>
              <a:defRPr sz="1000"/>
            </a:lvl6pPr>
            <a:lvl7pPr marL="3200400" lvl="6" indent="-292100">
              <a:lnSpc>
                <a:spcPct val="115000"/>
              </a:lnSpc>
              <a:spcBef>
                <a:spcPts val="0"/>
              </a:spcBef>
              <a:spcAft>
                <a:spcPts val="0"/>
              </a:spcAft>
              <a:buClr>
                <a:schemeClr val="dk1"/>
              </a:buClr>
              <a:buSzPts val="1000"/>
              <a:buFont typeface="Nunito Sans"/>
              <a:buChar char="●"/>
              <a:defRPr sz="1000"/>
            </a:lvl7pPr>
            <a:lvl8pPr marL="3657600" lvl="7" indent="-292100">
              <a:lnSpc>
                <a:spcPct val="115000"/>
              </a:lnSpc>
              <a:spcBef>
                <a:spcPts val="0"/>
              </a:spcBef>
              <a:spcAft>
                <a:spcPts val="0"/>
              </a:spcAft>
              <a:buClr>
                <a:schemeClr val="dk1"/>
              </a:buClr>
              <a:buSzPts val="1000"/>
              <a:buFont typeface="Nunito Sans"/>
              <a:buChar char="○"/>
              <a:defRPr sz="1000"/>
            </a:lvl8pPr>
            <a:lvl9pPr marL="4114800" lvl="8" indent="-292100">
              <a:lnSpc>
                <a:spcPct val="115000"/>
              </a:lnSpc>
              <a:spcBef>
                <a:spcPts val="0"/>
              </a:spcBef>
              <a:spcAft>
                <a:spcPts val="0"/>
              </a:spcAft>
              <a:buClr>
                <a:schemeClr val="dk1"/>
              </a:buClr>
              <a:buSzPts val="1000"/>
              <a:buFont typeface="Nunito Sans"/>
              <a:buChar char="■"/>
              <a:defRPr sz="1000"/>
            </a:lvl9pPr>
          </a:lstStyle>
          <a:p>
            <a:endParaRPr/>
          </a:p>
        </p:txBody>
      </p:sp>
      <p:sp>
        <p:nvSpPr>
          <p:cNvPr id="239" name="Google Shape;239;p20"/>
          <p:cNvSpPr txBox="1">
            <a:spLocks noGrp="1"/>
          </p:cNvSpPr>
          <p:nvPr>
            <p:ph type="body" idx="2"/>
          </p:nvPr>
        </p:nvSpPr>
        <p:spPr>
          <a:xfrm>
            <a:off x="228600" y="1167124"/>
            <a:ext cx="2834700" cy="728400"/>
          </a:xfrm>
          <a:prstGeom prst="rect">
            <a:avLst/>
          </a:prstGeom>
        </p:spPr>
        <p:txBody>
          <a:bodyPr spcFirstLastPara="1" wrap="square" lIns="91425" tIns="91425" rIns="91425" bIns="91425" anchor="t" anchorCtr="0">
            <a:spAutoFit/>
          </a:bodyPr>
          <a:lstStyle>
            <a:lvl1pPr marL="457200" lvl="0" indent="-292100">
              <a:lnSpc>
                <a:spcPct val="115000"/>
              </a:lnSpc>
              <a:spcBef>
                <a:spcPts val="0"/>
              </a:spcBef>
              <a:spcAft>
                <a:spcPts val="0"/>
              </a:spcAft>
              <a:buClr>
                <a:schemeClr val="dk1"/>
              </a:buClr>
              <a:buSzPts val="1000"/>
              <a:buFont typeface="Nunito Sans"/>
              <a:buChar char="●"/>
              <a:defRPr sz="1000"/>
            </a:lvl1pPr>
            <a:lvl2pPr marL="914400" lvl="1" indent="-292100">
              <a:lnSpc>
                <a:spcPct val="115000"/>
              </a:lnSpc>
              <a:spcBef>
                <a:spcPts val="0"/>
              </a:spcBef>
              <a:spcAft>
                <a:spcPts val="0"/>
              </a:spcAft>
              <a:buClr>
                <a:schemeClr val="dk1"/>
              </a:buClr>
              <a:buSzPts val="1000"/>
              <a:buFont typeface="Nunito Sans"/>
              <a:buChar char="○"/>
              <a:defRPr sz="1000"/>
            </a:lvl2pPr>
            <a:lvl3pPr marL="1371600" lvl="2" indent="-292100">
              <a:lnSpc>
                <a:spcPct val="115000"/>
              </a:lnSpc>
              <a:spcBef>
                <a:spcPts val="0"/>
              </a:spcBef>
              <a:spcAft>
                <a:spcPts val="0"/>
              </a:spcAft>
              <a:buClr>
                <a:schemeClr val="dk1"/>
              </a:buClr>
              <a:buSzPts val="1000"/>
              <a:buFont typeface="Nunito Sans"/>
              <a:buChar char="■"/>
              <a:defRPr sz="1000"/>
            </a:lvl3pPr>
            <a:lvl4pPr marL="1828800" lvl="3" indent="-292100">
              <a:lnSpc>
                <a:spcPct val="115000"/>
              </a:lnSpc>
              <a:spcBef>
                <a:spcPts val="0"/>
              </a:spcBef>
              <a:spcAft>
                <a:spcPts val="0"/>
              </a:spcAft>
              <a:buClr>
                <a:schemeClr val="dk1"/>
              </a:buClr>
              <a:buSzPts val="1000"/>
              <a:buFont typeface="Nunito Sans"/>
              <a:buChar char="●"/>
              <a:defRPr sz="1000"/>
            </a:lvl4pPr>
            <a:lvl5pPr marL="2286000" lvl="4" indent="-292100">
              <a:lnSpc>
                <a:spcPct val="115000"/>
              </a:lnSpc>
              <a:spcBef>
                <a:spcPts val="0"/>
              </a:spcBef>
              <a:spcAft>
                <a:spcPts val="0"/>
              </a:spcAft>
              <a:buClr>
                <a:schemeClr val="dk1"/>
              </a:buClr>
              <a:buSzPts val="1000"/>
              <a:buFont typeface="Nunito Sans"/>
              <a:buChar char="○"/>
              <a:defRPr sz="1000"/>
            </a:lvl5pPr>
            <a:lvl6pPr marL="2743200" lvl="5" indent="-292100">
              <a:lnSpc>
                <a:spcPct val="115000"/>
              </a:lnSpc>
              <a:spcBef>
                <a:spcPts val="0"/>
              </a:spcBef>
              <a:spcAft>
                <a:spcPts val="0"/>
              </a:spcAft>
              <a:buClr>
                <a:schemeClr val="dk1"/>
              </a:buClr>
              <a:buSzPts val="1000"/>
              <a:buFont typeface="Nunito Sans"/>
              <a:buChar char="■"/>
              <a:defRPr sz="1000"/>
            </a:lvl6pPr>
            <a:lvl7pPr marL="3200400" lvl="6" indent="-292100">
              <a:lnSpc>
                <a:spcPct val="115000"/>
              </a:lnSpc>
              <a:spcBef>
                <a:spcPts val="0"/>
              </a:spcBef>
              <a:spcAft>
                <a:spcPts val="0"/>
              </a:spcAft>
              <a:buClr>
                <a:schemeClr val="dk1"/>
              </a:buClr>
              <a:buSzPts val="1000"/>
              <a:buFont typeface="Nunito Sans"/>
              <a:buChar char="●"/>
              <a:defRPr sz="1000"/>
            </a:lvl7pPr>
            <a:lvl8pPr marL="3657600" lvl="7" indent="-292100">
              <a:lnSpc>
                <a:spcPct val="115000"/>
              </a:lnSpc>
              <a:spcBef>
                <a:spcPts val="0"/>
              </a:spcBef>
              <a:spcAft>
                <a:spcPts val="0"/>
              </a:spcAft>
              <a:buClr>
                <a:schemeClr val="dk1"/>
              </a:buClr>
              <a:buSzPts val="1000"/>
              <a:buFont typeface="Nunito Sans"/>
              <a:buChar char="○"/>
              <a:defRPr sz="1000"/>
            </a:lvl8pPr>
            <a:lvl9pPr marL="4114800" lvl="8" indent="-292100">
              <a:lnSpc>
                <a:spcPct val="115000"/>
              </a:lnSpc>
              <a:spcBef>
                <a:spcPts val="0"/>
              </a:spcBef>
              <a:spcAft>
                <a:spcPts val="0"/>
              </a:spcAft>
              <a:buClr>
                <a:schemeClr val="dk1"/>
              </a:buClr>
              <a:buSzPts val="1000"/>
              <a:buFont typeface="Nunito Sans"/>
              <a:buChar char="■"/>
              <a:defRPr sz="1000"/>
            </a:lvl9pPr>
          </a:lstStyle>
          <a:p>
            <a:endParaRPr/>
          </a:p>
        </p:txBody>
      </p:sp>
      <p:sp>
        <p:nvSpPr>
          <p:cNvPr id="240" name="Google Shape;240;p20"/>
          <p:cNvSpPr txBox="1">
            <a:spLocks noGrp="1"/>
          </p:cNvSpPr>
          <p:nvPr>
            <p:ph type="title"/>
          </p:nvPr>
        </p:nvSpPr>
        <p:spPr>
          <a:xfrm>
            <a:off x="1843500" y="2984230"/>
            <a:ext cx="1219800" cy="126900"/>
          </a:xfrm>
          <a:prstGeom prst="rect">
            <a:avLst/>
          </a:prstGeom>
        </p:spPr>
        <p:txBody>
          <a:bodyPr spcFirstLastPara="1" wrap="square" lIns="91425" tIns="0" rIns="91425" bIns="0" anchor="ctr" anchorCtr="0">
            <a:noAutofit/>
          </a:bodyPr>
          <a:lstStyle>
            <a:lvl1pPr lvl="0" algn="r">
              <a:spcBef>
                <a:spcPts val="0"/>
              </a:spcBef>
              <a:spcAft>
                <a:spcPts val="0"/>
              </a:spcAft>
              <a:buNone/>
              <a:defRPr sz="700" b="0">
                <a:latin typeface="Nunito Sans"/>
                <a:ea typeface="Nunito Sans"/>
                <a:cs typeface="Nunito Sans"/>
                <a:sym typeface="Nunito Sans"/>
              </a:defRPr>
            </a:lvl1pPr>
            <a:lvl2pPr lvl="1" algn="r">
              <a:spcBef>
                <a:spcPts val="0"/>
              </a:spcBef>
              <a:spcAft>
                <a:spcPts val="0"/>
              </a:spcAft>
              <a:buNone/>
              <a:defRPr sz="900">
                <a:latin typeface="Nunito Sans"/>
                <a:ea typeface="Nunito Sans"/>
                <a:cs typeface="Nunito Sans"/>
                <a:sym typeface="Nunito Sans"/>
              </a:defRPr>
            </a:lvl2pPr>
            <a:lvl3pPr lvl="2" algn="r">
              <a:spcBef>
                <a:spcPts val="0"/>
              </a:spcBef>
              <a:spcAft>
                <a:spcPts val="0"/>
              </a:spcAft>
              <a:buNone/>
              <a:defRPr sz="900">
                <a:latin typeface="Nunito Sans"/>
                <a:ea typeface="Nunito Sans"/>
                <a:cs typeface="Nunito Sans"/>
                <a:sym typeface="Nunito Sans"/>
              </a:defRPr>
            </a:lvl3pPr>
            <a:lvl4pPr lvl="3" algn="r">
              <a:spcBef>
                <a:spcPts val="0"/>
              </a:spcBef>
              <a:spcAft>
                <a:spcPts val="0"/>
              </a:spcAft>
              <a:buNone/>
              <a:defRPr sz="900">
                <a:latin typeface="Nunito Sans"/>
                <a:ea typeface="Nunito Sans"/>
                <a:cs typeface="Nunito Sans"/>
                <a:sym typeface="Nunito Sans"/>
              </a:defRPr>
            </a:lvl4pPr>
            <a:lvl5pPr lvl="4" algn="r">
              <a:spcBef>
                <a:spcPts val="0"/>
              </a:spcBef>
              <a:spcAft>
                <a:spcPts val="0"/>
              </a:spcAft>
              <a:buNone/>
              <a:defRPr sz="900">
                <a:latin typeface="Nunito Sans"/>
                <a:ea typeface="Nunito Sans"/>
                <a:cs typeface="Nunito Sans"/>
                <a:sym typeface="Nunito Sans"/>
              </a:defRPr>
            </a:lvl5pPr>
            <a:lvl6pPr lvl="5" algn="r">
              <a:spcBef>
                <a:spcPts val="0"/>
              </a:spcBef>
              <a:spcAft>
                <a:spcPts val="0"/>
              </a:spcAft>
              <a:buNone/>
              <a:defRPr sz="900">
                <a:latin typeface="Nunito Sans"/>
                <a:ea typeface="Nunito Sans"/>
                <a:cs typeface="Nunito Sans"/>
                <a:sym typeface="Nunito Sans"/>
              </a:defRPr>
            </a:lvl6pPr>
            <a:lvl7pPr lvl="6" algn="r">
              <a:spcBef>
                <a:spcPts val="0"/>
              </a:spcBef>
              <a:spcAft>
                <a:spcPts val="0"/>
              </a:spcAft>
              <a:buNone/>
              <a:defRPr sz="900">
                <a:latin typeface="Nunito Sans"/>
                <a:ea typeface="Nunito Sans"/>
                <a:cs typeface="Nunito Sans"/>
                <a:sym typeface="Nunito Sans"/>
              </a:defRPr>
            </a:lvl7pPr>
            <a:lvl8pPr lvl="7" algn="r">
              <a:spcBef>
                <a:spcPts val="0"/>
              </a:spcBef>
              <a:spcAft>
                <a:spcPts val="0"/>
              </a:spcAft>
              <a:buNone/>
              <a:defRPr sz="900">
                <a:latin typeface="Nunito Sans"/>
                <a:ea typeface="Nunito Sans"/>
                <a:cs typeface="Nunito Sans"/>
                <a:sym typeface="Nunito Sans"/>
              </a:defRPr>
            </a:lvl8pPr>
            <a:lvl9pPr lvl="8" algn="r">
              <a:spcBef>
                <a:spcPts val="0"/>
              </a:spcBef>
              <a:spcAft>
                <a:spcPts val="0"/>
              </a:spcAft>
              <a:buNone/>
              <a:defRPr sz="900">
                <a:latin typeface="Nunito Sans"/>
                <a:ea typeface="Nunito Sans"/>
                <a:cs typeface="Nunito Sans"/>
                <a:sym typeface="Nunito Sans"/>
              </a:defRPr>
            </a:lvl9pPr>
          </a:lstStyle>
          <a:p>
            <a:endParaRPr/>
          </a:p>
        </p:txBody>
      </p:sp>
      <p:sp>
        <p:nvSpPr>
          <p:cNvPr id="241" name="Google Shape;241;p20"/>
          <p:cNvSpPr txBox="1">
            <a:spLocks noGrp="1"/>
          </p:cNvSpPr>
          <p:nvPr>
            <p:ph type="title" idx="3"/>
          </p:nvPr>
        </p:nvSpPr>
        <p:spPr>
          <a:xfrm>
            <a:off x="3154650" y="1955684"/>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42" name="Google Shape;242;p20"/>
          <p:cNvSpPr txBox="1">
            <a:spLocks noGrp="1"/>
          </p:cNvSpPr>
          <p:nvPr>
            <p:ph type="title" idx="4"/>
          </p:nvPr>
        </p:nvSpPr>
        <p:spPr>
          <a:xfrm>
            <a:off x="3154650" y="850081"/>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43" name="Google Shape;243;p20"/>
          <p:cNvSpPr txBox="1">
            <a:spLocks noGrp="1"/>
          </p:cNvSpPr>
          <p:nvPr>
            <p:ph type="title" idx="5"/>
          </p:nvPr>
        </p:nvSpPr>
        <p:spPr>
          <a:xfrm>
            <a:off x="228600" y="850081"/>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44" name="Google Shape;244;p20"/>
          <p:cNvSpPr txBox="1">
            <a:spLocks noGrp="1"/>
          </p:cNvSpPr>
          <p:nvPr>
            <p:ph type="title" idx="6"/>
          </p:nvPr>
        </p:nvSpPr>
        <p:spPr>
          <a:xfrm>
            <a:off x="6080825" y="850081"/>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45" name="Google Shape;245;p20"/>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246" name="Google Shape;246;p20"/>
          <p:cNvSpPr txBox="1">
            <a:spLocks noGrp="1"/>
          </p:cNvSpPr>
          <p:nvPr>
            <p:ph type="title" idx="7"/>
          </p:nvPr>
        </p:nvSpPr>
        <p:spPr>
          <a:xfrm>
            <a:off x="6080825" y="2600385"/>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47" name="Google Shape;247;p20"/>
          <p:cNvSpPr txBox="1">
            <a:spLocks noGrp="1"/>
          </p:cNvSpPr>
          <p:nvPr>
            <p:ph type="title" idx="8"/>
          </p:nvPr>
        </p:nvSpPr>
        <p:spPr>
          <a:xfrm>
            <a:off x="228600" y="1955684"/>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48" name="Google Shape;248;p20"/>
          <p:cNvSpPr txBox="1">
            <a:spLocks noGrp="1"/>
          </p:cNvSpPr>
          <p:nvPr>
            <p:ph type="title" idx="9"/>
          </p:nvPr>
        </p:nvSpPr>
        <p:spPr>
          <a:xfrm>
            <a:off x="3154650" y="3394161"/>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49" name="Google Shape;249;p20"/>
          <p:cNvSpPr txBox="1">
            <a:spLocks noGrp="1"/>
          </p:cNvSpPr>
          <p:nvPr>
            <p:ph type="title" idx="13"/>
          </p:nvPr>
        </p:nvSpPr>
        <p:spPr>
          <a:xfrm>
            <a:off x="228600" y="3394161"/>
            <a:ext cx="2834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900">
                <a:solidFill>
                  <a:schemeClr val="accent1"/>
                </a:solidFill>
                <a:latin typeface="Nunito Sans"/>
                <a:ea typeface="Nunito Sans"/>
                <a:cs typeface="Nunito Sans"/>
                <a:sym typeface="Nunito Sans"/>
              </a:defRPr>
            </a:lvl1pPr>
            <a:lvl2pPr lvl="1">
              <a:spcBef>
                <a:spcPts val="0"/>
              </a:spcBef>
              <a:spcAft>
                <a:spcPts val="0"/>
              </a:spcAft>
              <a:buNone/>
              <a:defRPr sz="900">
                <a:solidFill>
                  <a:schemeClr val="accent1"/>
                </a:solidFill>
                <a:latin typeface="Nunito Sans"/>
                <a:ea typeface="Nunito Sans"/>
                <a:cs typeface="Nunito Sans"/>
                <a:sym typeface="Nunito Sans"/>
              </a:defRPr>
            </a:lvl2pPr>
            <a:lvl3pPr lvl="2">
              <a:spcBef>
                <a:spcPts val="0"/>
              </a:spcBef>
              <a:spcAft>
                <a:spcPts val="0"/>
              </a:spcAft>
              <a:buNone/>
              <a:defRPr sz="900">
                <a:solidFill>
                  <a:schemeClr val="accent1"/>
                </a:solidFill>
                <a:latin typeface="Nunito Sans"/>
                <a:ea typeface="Nunito Sans"/>
                <a:cs typeface="Nunito Sans"/>
                <a:sym typeface="Nunito Sans"/>
              </a:defRPr>
            </a:lvl3pPr>
            <a:lvl4pPr lvl="3">
              <a:spcBef>
                <a:spcPts val="0"/>
              </a:spcBef>
              <a:spcAft>
                <a:spcPts val="0"/>
              </a:spcAft>
              <a:buNone/>
              <a:defRPr sz="900">
                <a:solidFill>
                  <a:schemeClr val="accent1"/>
                </a:solidFill>
                <a:latin typeface="Nunito Sans"/>
                <a:ea typeface="Nunito Sans"/>
                <a:cs typeface="Nunito Sans"/>
                <a:sym typeface="Nunito Sans"/>
              </a:defRPr>
            </a:lvl4pPr>
            <a:lvl5pPr lvl="4">
              <a:spcBef>
                <a:spcPts val="0"/>
              </a:spcBef>
              <a:spcAft>
                <a:spcPts val="0"/>
              </a:spcAft>
              <a:buNone/>
              <a:defRPr sz="900">
                <a:solidFill>
                  <a:schemeClr val="accent1"/>
                </a:solidFill>
                <a:latin typeface="Nunito Sans"/>
                <a:ea typeface="Nunito Sans"/>
                <a:cs typeface="Nunito Sans"/>
                <a:sym typeface="Nunito Sans"/>
              </a:defRPr>
            </a:lvl5pPr>
            <a:lvl6pPr lvl="5">
              <a:spcBef>
                <a:spcPts val="0"/>
              </a:spcBef>
              <a:spcAft>
                <a:spcPts val="0"/>
              </a:spcAft>
              <a:buNone/>
              <a:defRPr sz="900">
                <a:solidFill>
                  <a:schemeClr val="accent1"/>
                </a:solidFill>
                <a:latin typeface="Nunito Sans"/>
                <a:ea typeface="Nunito Sans"/>
                <a:cs typeface="Nunito Sans"/>
                <a:sym typeface="Nunito Sans"/>
              </a:defRPr>
            </a:lvl6pPr>
            <a:lvl7pPr lvl="6">
              <a:spcBef>
                <a:spcPts val="0"/>
              </a:spcBef>
              <a:spcAft>
                <a:spcPts val="0"/>
              </a:spcAft>
              <a:buNone/>
              <a:defRPr sz="900">
                <a:solidFill>
                  <a:schemeClr val="accent1"/>
                </a:solidFill>
                <a:latin typeface="Nunito Sans"/>
                <a:ea typeface="Nunito Sans"/>
                <a:cs typeface="Nunito Sans"/>
                <a:sym typeface="Nunito Sans"/>
              </a:defRPr>
            </a:lvl7pPr>
            <a:lvl8pPr lvl="7">
              <a:spcBef>
                <a:spcPts val="0"/>
              </a:spcBef>
              <a:spcAft>
                <a:spcPts val="0"/>
              </a:spcAft>
              <a:buNone/>
              <a:defRPr sz="900">
                <a:solidFill>
                  <a:schemeClr val="accent1"/>
                </a:solidFill>
                <a:latin typeface="Nunito Sans"/>
                <a:ea typeface="Nunito Sans"/>
                <a:cs typeface="Nunito Sans"/>
                <a:sym typeface="Nunito Sans"/>
              </a:defRPr>
            </a:lvl8pPr>
            <a:lvl9pPr lvl="8">
              <a:spcBef>
                <a:spcPts val="0"/>
              </a:spcBef>
              <a:spcAft>
                <a:spcPts val="0"/>
              </a:spcAft>
              <a:buNone/>
              <a:defRPr sz="900">
                <a:solidFill>
                  <a:schemeClr val="accent1"/>
                </a:solidFill>
                <a:latin typeface="Nunito Sans"/>
                <a:ea typeface="Nunito Sans"/>
                <a:cs typeface="Nunito Sans"/>
                <a:sym typeface="Nunito Sans"/>
              </a:defRPr>
            </a:lvl9pPr>
          </a:lstStyle>
          <a:p>
            <a:endParaRPr/>
          </a:p>
        </p:txBody>
      </p:sp>
      <p:sp>
        <p:nvSpPr>
          <p:cNvPr id="250" name="Google Shape;250;p20"/>
          <p:cNvSpPr txBox="1">
            <a:spLocks noGrp="1"/>
          </p:cNvSpPr>
          <p:nvPr>
            <p:ph type="title" idx="14"/>
          </p:nvPr>
        </p:nvSpPr>
        <p:spPr>
          <a:xfrm>
            <a:off x="6080825" y="1257775"/>
            <a:ext cx="1311900" cy="1566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51" name="Google Shape;251;p20"/>
          <p:cNvSpPr txBox="1">
            <a:spLocks noGrp="1"/>
          </p:cNvSpPr>
          <p:nvPr>
            <p:ph type="title" idx="15"/>
          </p:nvPr>
        </p:nvSpPr>
        <p:spPr>
          <a:xfrm>
            <a:off x="6080825" y="1510744"/>
            <a:ext cx="1311900" cy="1566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52" name="Google Shape;252;p20"/>
          <p:cNvSpPr txBox="1">
            <a:spLocks noGrp="1"/>
          </p:cNvSpPr>
          <p:nvPr>
            <p:ph type="title" idx="16"/>
          </p:nvPr>
        </p:nvSpPr>
        <p:spPr>
          <a:xfrm>
            <a:off x="6080825" y="1763713"/>
            <a:ext cx="1311900" cy="1566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53" name="Google Shape;253;p20"/>
          <p:cNvSpPr txBox="1">
            <a:spLocks noGrp="1"/>
          </p:cNvSpPr>
          <p:nvPr>
            <p:ph type="title" idx="17"/>
          </p:nvPr>
        </p:nvSpPr>
        <p:spPr>
          <a:xfrm>
            <a:off x="6080825" y="2016681"/>
            <a:ext cx="1311900" cy="1566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54" name="Google Shape;254;p20"/>
          <p:cNvSpPr txBox="1">
            <a:spLocks noGrp="1"/>
          </p:cNvSpPr>
          <p:nvPr>
            <p:ph type="title" idx="18"/>
          </p:nvPr>
        </p:nvSpPr>
        <p:spPr>
          <a:xfrm>
            <a:off x="6080825" y="2269650"/>
            <a:ext cx="1311900" cy="1566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55" name="Google Shape;255;p20"/>
          <p:cNvSpPr txBox="1">
            <a:spLocks noGrp="1"/>
          </p:cNvSpPr>
          <p:nvPr>
            <p:ph type="title" idx="19"/>
          </p:nvPr>
        </p:nvSpPr>
        <p:spPr>
          <a:xfrm>
            <a:off x="228600" y="228600"/>
            <a:ext cx="5760600" cy="652200"/>
          </a:xfrm>
          <a:prstGeom prst="rect">
            <a:avLst/>
          </a:prstGeom>
        </p:spPr>
        <p:txBody>
          <a:bodyPr spcFirstLastPara="1" wrap="square" lIns="91425" tIns="91425" rIns="91425" bIns="91425" anchor="t" anchorCtr="0">
            <a:spAutoFit/>
          </a:bodyPr>
          <a:lstStyle>
            <a:lvl1pPr lvl="0">
              <a:spcBef>
                <a:spcPts val="0"/>
              </a:spcBef>
              <a:spcAft>
                <a:spcPts val="0"/>
              </a:spcAft>
              <a:buNone/>
              <a:defRPr sz="2400">
                <a:solidFill>
                  <a:schemeClr val="lt2"/>
                </a:solidFill>
              </a:defRPr>
            </a:lvl1pPr>
            <a:lvl2pPr lvl="1">
              <a:spcBef>
                <a:spcPts val="0"/>
              </a:spcBef>
              <a:spcAft>
                <a:spcPts val="0"/>
              </a:spcAft>
              <a:buNone/>
              <a:defRPr sz="2400">
                <a:solidFill>
                  <a:schemeClr val="lt2"/>
                </a:solidFill>
                <a:latin typeface="Poppins SemiBold"/>
                <a:ea typeface="Poppins SemiBold"/>
                <a:cs typeface="Poppins SemiBold"/>
                <a:sym typeface="Poppins SemiBold"/>
              </a:defRPr>
            </a:lvl2pPr>
            <a:lvl3pPr lvl="2">
              <a:spcBef>
                <a:spcPts val="0"/>
              </a:spcBef>
              <a:spcAft>
                <a:spcPts val="0"/>
              </a:spcAft>
              <a:buNone/>
              <a:defRPr sz="2400">
                <a:solidFill>
                  <a:schemeClr val="lt2"/>
                </a:solidFill>
                <a:latin typeface="Poppins SemiBold"/>
                <a:ea typeface="Poppins SemiBold"/>
                <a:cs typeface="Poppins SemiBold"/>
                <a:sym typeface="Poppins SemiBold"/>
              </a:defRPr>
            </a:lvl3pPr>
            <a:lvl4pPr lvl="3">
              <a:spcBef>
                <a:spcPts val="0"/>
              </a:spcBef>
              <a:spcAft>
                <a:spcPts val="0"/>
              </a:spcAft>
              <a:buNone/>
              <a:defRPr sz="2400">
                <a:solidFill>
                  <a:schemeClr val="lt2"/>
                </a:solidFill>
                <a:latin typeface="Poppins SemiBold"/>
                <a:ea typeface="Poppins SemiBold"/>
                <a:cs typeface="Poppins SemiBold"/>
                <a:sym typeface="Poppins SemiBold"/>
              </a:defRPr>
            </a:lvl4pPr>
            <a:lvl5pPr lvl="4">
              <a:spcBef>
                <a:spcPts val="0"/>
              </a:spcBef>
              <a:spcAft>
                <a:spcPts val="0"/>
              </a:spcAft>
              <a:buNone/>
              <a:defRPr sz="2400">
                <a:solidFill>
                  <a:schemeClr val="lt2"/>
                </a:solidFill>
                <a:latin typeface="Poppins SemiBold"/>
                <a:ea typeface="Poppins SemiBold"/>
                <a:cs typeface="Poppins SemiBold"/>
                <a:sym typeface="Poppins SemiBold"/>
              </a:defRPr>
            </a:lvl5pPr>
            <a:lvl6pPr lvl="5">
              <a:spcBef>
                <a:spcPts val="0"/>
              </a:spcBef>
              <a:spcAft>
                <a:spcPts val="0"/>
              </a:spcAft>
              <a:buNone/>
              <a:defRPr sz="2400">
                <a:solidFill>
                  <a:schemeClr val="lt2"/>
                </a:solidFill>
                <a:latin typeface="Poppins SemiBold"/>
                <a:ea typeface="Poppins SemiBold"/>
                <a:cs typeface="Poppins SemiBold"/>
                <a:sym typeface="Poppins SemiBold"/>
              </a:defRPr>
            </a:lvl6pPr>
            <a:lvl7pPr lvl="6">
              <a:spcBef>
                <a:spcPts val="0"/>
              </a:spcBef>
              <a:spcAft>
                <a:spcPts val="0"/>
              </a:spcAft>
              <a:buNone/>
              <a:defRPr sz="2400">
                <a:solidFill>
                  <a:schemeClr val="lt2"/>
                </a:solidFill>
                <a:latin typeface="Poppins SemiBold"/>
                <a:ea typeface="Poppins SemiBold"/>
                <a:cs typeface="Poppins SemiBold"/>
                <a:sym typeface="Poppins SemiBold"/>
              </a:defRPr>
            </a:lvl7pPr>
            <a:lvl8pPr lvl="7">
              <a:spcBef>
                <a:spcPts val="0"/>
              </a:spcBef>
              <a:spcAft>
                <a:spcPts val="0"/>
              </a:spcAft>
              <a:buNone/>
              <a:defRPr sz="2400">
                <a:solidFill>
                  <a:schemeClr val="lt2"/>
                </a:solidFill>
                <a:latin typeface="Poppins SemiBold"/>
                <a:ea typeface="Poppins SemiBold"/>
                <a:cs typeface="Poppins SemiBold"/>
                <a:sym typeface="Poppins SemiBold"/>
              </a:defRPr>
            </a:lvl8pPr>
            <a:lvl9pPr lvl="8">
              <a:spcBef>
                <a:spcPts val="0"/>
              </a:spcBef>
              <a:spcAft>
                <a:spcPts val="0"/>
              </a:spcAft>
              <a:buNone/>
              <a:defRPr sz="2400">
                <a:solidFill>
                  <a:schemeClr val="lt2"/>
                </a:solidFill>
                <a:latin typeface="Poppins SemiBold"/>
                <a:ea typeface="Poppins SemiBold"/>
                <a:cs typeface="Poppins SemiBold"/>
                <a:sym typeface="Poppins SemiBold"/>
              </a:defRPr>
            </a:lvl9pPr>
          </a:lstStyle>
          <a:p>
            <a:endParaRPr/>
          </a:p>
        </p:txBody>
      </p:sp>
      <p:sp>
        <p:nvSpPr>
          <p:cNvPr id="256" name="Google Shape;256;p20"/>
          <p:cNvSpPr txBox="1">
            <a:spLocks noGrp="1"/>
          </p:cNvSpPr>
          <p:nvPr>
            <p:ph type="title" idx="20"/>
          </p:nvPr>
        </p:nvSpPr>
        <p:spPr>
          <a:xfrm>
            <a:off x="228600" y="2347950"/>
            <a:ext cx="1219800" cy="1269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57" name="Google Shape;257;p20"/>
          <p:cNvSpPr txBox="1">
            <a:spLocks noGrp="1"/>
          </p:cNvSpPr>
          <p:nvPr>
            <p:ph type="title" idx="21"/>
          </p:nvPr>
        </p:nvSpPr>
        <p:spPr>
          <a:xfrm>
            <a:off x="1843500" y="2347950"/>
            <a:ext cx="1219800" cy="126900"/>
          </a:xfrm>
          <a:prstGeom prst="rect">
            <a:avLst/>
          </a:prstGeom>
        </p:spPr>
        <p:txBody>
          <a:bodyPr spcFirstLastPara="1" wrap="square" lIns="91425" tIns="0" rIns="91425" bIns="0" anchor="ctr" anchorCtr="0">
            <a:noAutofit/>
          </a:bodyPr>
          <a:lstStyle>
            <a:lvl1pPr lvl="0" algn="r">
              <a:spcBef>
                <a:spcPts val="0"/>
              </a:spcBef>
              <a:spcAft>
                <a:spcPts val="0"/>
              </a:spcAft>
              <a:buNone/>
              <a:defRPr sz="700" b="0">
                <a:latin typeface="Nunito Sans"/>
                <a:ea typeface="Nunito Sans"/>
                <a:cs typeface="Nunito Sans"/>
                <a:sym typeface="Nunito Sans"/>
              </a:defRPr>
            </a:lvl1pPr>
            <a:lvl2pPr lvl="1" algn="r">
              <a:spcBef>
                <a:spcPts val="0"/>
              </a:spcBef>
              <a:spcAft>
                <a:spcPts val="0"/>
              </a:spcAft>
              <a:buNone/>
              <a:defRPr sz="900">
                <a:latin typeface="Nunito Sans"/>
                <a:ea typeface="Nunito Sans"/>
                <a:cs typeface="Nunito Sans"/>
                <a:sym typeface="Nunito Sans"/>
              </a:defRPr>
            </a:lvl2pPr>
            <a:lvl3pPr lvl="2" algn="r">
              <a:spcBef>
                <a:spcPts val="0"/>
              </a:spcBef>
              <a:spcAft>
                <a:spcPts val="0"/>
              </a:spcAft>
              <a:buNone/>
              <a:defRPr sz="900">
                <a:latin typeface="Nunito Sans"/>
                <a:ea typeface="Nunito Sans"/>
                <a:cs typeface="Nunito Sans"/>
                <a:sym typeface="Nunito Sans"/>
              </a:defRPr>
            </a:lvl3pPr>
            <a:lvl4pPr lvl="3" algn="r">
              <a:spcBef>
                <a:spcPts val="0"/>
              </a:spcBef>
              <a:spcAft>
                <a:spcPts val="0"/>
              </a:spcAft>
              <a:buNone/>
              <a:defRPr sz="900">
                <a:latin typeface="Nunito Sans"/>
                <a:ea typeface="Nunito Sans"/>
                <a:cs typeface="Nunito Sans"/>
                <a:sym typeface="Nunito Sans"/>
              </a:defRPr>
            </a:lvl4pPr>
            <a:lvl5pPr lvl="4" algn="r">
              <a:spcBef>
                <a:spcPts val="0"/>
              </a:spcBef>
              <a:spcAft>
                <a:spcPts val="0"/>
              </a:spcAft>
              <a:buNone/>
              <a:defRPr sz="900">
                <a:latin typeface="Nunito Sans"/>
                <a:ea typeface="Nunito Sans"/>
                <a:cs typeface="Nunito Sans"/>
                <a:sym typeface="Nunito Sans"/>
              </a:defRPr>
            </a:lvl5pPr>
            <a:lvl6pPr lvl="5" algn="r">
              <a:spcBef>
                <a:spcPts val="0"/>
              </a:spcBef>
              <a:spcAft>
                <a:spcPts val="0"/>
              </a:spcAft>
              <a:buNone/>
              <a:defRPr sz="900">
                <a:latin typeface="Nunito Sans"/>
                <a:ea typeface="Nunito Sans"/>
                <a:cs typeface="Nunito Sans"/>
                <a:sym typeface="Nunito Sans"/>
              </a:defRPr>
            </a:lvl6pPr>
            <a:lvl7pPr lvl="6" algn="r">
              <a:spcBef>
                <a:spcPts val="0"/>
              </a:spcBef>
              <a:spcAft>
                <a:spcPts val="0"/>
              </a:spcAft>
              <a:buNone/>
              <a:defRPr sz="900">
                <a:latin typeface="Nunito Sans"/>
                <a:ea typeface="Nunito Sans"/>
                <a:cs typeface="Nunito Sans"/>
                <a:sym typeface="Nunito Sans"/>
              </a:defRPr>
            </a:lvl7pPr>
            <a:lvl8pPr lvl="7" algn="r">
              <a:spcBef>
                <a:spcPts val="0"/>
              </a:spcBef>
              <a:spcAft>
                <a:spcPts val="0"/>
              </a:spcAft>
              <a:buNone/>
              <a:defRPr sz="900">
                <a:latin typeface="Nunito Sans"/>
                <a:ea typeface="Nunito Sans"/>
                <a:cs typeface="Nunito Sans"/>
                <a:sym typeface="Nunito Sans"/>
              </a:defRPr>
            </a:lvl8pPr>
            <a:lvl9pPr lvl="8" algn="r">
              <a:spcBef>
                <a:spcPts val="0"/>
              </a:spcBef>
              <a:spcAft>
                <a:spcPts val="0"/>
              </a:spcAft>
              <a:buNone/>
              <a:defRPr sz="900">
                <a:latin typeface="Nunito Sans"/>
                <a:ea typeface="Nunito Sans"/>
                <a:cs typeface="Nunito Sans"/>
                <a:sym typeface="Nunito Sans"/>
              </a:defRPr>
            </a:lvl9pPr>
          </a:lstStyle>
          <a:p>
            <a:endParaRPr/>
          </a:p>
        </p:txBody>
      </p:sp>
      <p:sp>
        <p:nvSpPr>
          <p:cNvPr id="258" name="Google Shape;258;p20"/>
          <p:cNvSpPr txBox="1">
            <a:spLocks noGrp="1"/>
          </p:cNvSpPr>
          <p:nvPr>
            <p:ph type="title" idx="22"/>
          </p:nvPr>
        </p:nvSpPr>
        <p:spPr>
          <a:xfrm>
            <a:off x="228600" y="2666090"/>
            <a:ext cx="1219800" cy="1269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59" name="Google Shape;259;p20"/>
          <p:cNvSpPr txBox="1">
            <a:spLocks noGrp="1"/>
          </p:cNvSpPr>
          <p:nvPr>
            <p:ph type="title" idx="23"/>
          </p:nvPr>
        </p:nvSpPr>
        <p:spPr>
          <a:xfrm>
            <a:off x="1843500" y="2666090"/>
            <a:ext cx="1219800" cy="126900"/>
          </a:xfrm>
          <a:prstGeom prst="rect">
            <a:avLst/>
          </a:prstGeom>
        </p:spPr>
        <p:txBody>
          <a:bodyPr spcFirstLastPara="1" wrap="square" lIns="91425" tIns="0" rIns="91425" bIns="0" anchor="ctr" anchorCtr="0">
            <a:noAutofit/>
          </a:bodyPr>
          <a:lstStyle>
            <a:lvl1pPr lvl="0" algn="r">
              <a:spcBef>
                <a:spcPts val="0"/>
              </a:spcBef>
              <a:spcAft>
                <a:spcPts val="0"/>
              </a:spcAft>
              <a:buNone/>
              <a:defRPr sz="700" b="0">
                <a:latin typeface="Nunito Sans"/>
                <a:ea typeface="Nunito Sans"/>
                <a:cs typeface="Nunito Sans"/>
                <a:sym typeface="Nunito Sans"/>
              </a:defRPr>
            </a:lvl1pPr>
            <a:lvl2pPr lvl="1" algn="r">
              <a:spcBef>
                <a:spcPts val="0"/>
              </a:spcBef>
              <a:spcAft>
                <a:spcPts val="0"/>
              </a:spcAft>
              <a:buNone/>
              <a:defRPr sz="900">
                <a:latin typeface="Nunito Sans"/>
                <a:ea typeface="Nunito Sans"/>
                <a:cs typeface="Nunito Sans"/>
                <a:sym typeface="Nunito Sans"/>
              </a:defRPr>
            </a:lvl2pPr>
            <a:lvl3pPr lvl="2" algn="r">
              <a:spcBef>
                <a:spcPts val="0"/>
              </a:spcBef>
              <a:spcAft>
                <a:spcPts val="0"/>
              </a:spcAft>
              <a:buNone/>
              <a:defRPr sz="900">
                <a:latin typeface="Nunito Sans"/>
                <a:ea typeface="Nunito Sans"/>
                <a:cs typeface="Nunito Sans"/>
                <a:sym typeface="Nunito Sans"/>
              </a:defRPr>
            </a:lvl3pPr>
            <a:lvl4pPr lvl="3" algn="r">
              <a:spcBef>
                <a:spcPts val="0"/>
              </a:spcBef>
              <a:spcAft>
                <a:spcPts val="0"/>
              </a:spcAft>
              <a:buNone/>
              <a:defRPr sz="900">
                <a:latin typeface="Nunito Sans"/>
                <a:ea typeface="Nunito Sans"/>
                <a:cs typeface="Nunito Sans"/>
                <a:sym typeface="Nunito Sans"/>
              </a:defRPr>
            </a:lvl4pPr>
            <a:lvl5pPr lvl="4" algn="r">
              <a:spcBef>
                <a:spcPts val="0"/>
              </a:spcBef>
              <a:spcAft>
                <a:spcPts val="0"/>
              </a:spcAft>
              <a:buNone/>
              <a:defRPr sz="900">
                <a:latin typeface="Nunito Sans"/>
                <a:ea typeface="Nunito Sans"/>
                <a:cs typeface="Nunito Sans"/>
                <a:sym typeface="Nunito Sans"/>
              </a:defRPr>
            </a:lvl5pPr>
            <a:lvl6pPr lvl="5" algn="r">
              <a:spcBef>
                <a:spcPts val="0"/>
              </a:spcBef>
              <a:spcAft>
                <a:spcPts val="0"/>
              </a:spcAft>
              <a:buNone/>
              <a:defRPr sz="900">
                <a:latin typeface="Nunito Sans"/>
                <a:ea typeface="Nunito Sans"/>
                <a:cs typeface="Nunito Sans"/>
                <a:sym typeface="Nunito Sans"/>
              </a:defRPr>
            </a:lvl6pPr>
            <a:lvl7pPr lvl="6" algn="r">
              <a:spcBef>
                <a:spcPts val="0"/>
              </a:spcBef>
              <a:spcAft>
                <a:spcPts val="0"/>
              </a:spcAft>
              <a:buNone/>
              <a:defRPr sz="900">
                <a:latin typeface="Nunito Sans"/>
                <a:ea typeface="Nunito Sans"/>
                <a:cs typeface="Nunito Sans"/>
                <a:sym typeface="Nunito Sans"/>
              </a:defRPr>
            </a:lvl7pPr>
            <a:lvl8pPr lvl="7" algn="r">
              <a:spcBef>
                <a:spcPts val="0"/>
              </a:spcBef>
              <a:spcAft>
                <a:spcPts val="0"/>
              </a:spcAft>
              <a:buNone/>
              <a:defRPr sz="900">
                <a:latin typeface="Nunito Sans"/>
                <a:ea typeface="Nunito Sans"/>
                <a:cs typeface="Nunito Sans"/>
                <a:sym typeface="Nunito Sans"/>
              </a:defRPr>
            </a:lvl8pPr>
            <a:lvl9pPr lvl="8" algn="r">
              <a:spcBef>
                <a:spcPts val="0"/>
              </a:spcBef>
              <a:spcAft>
                <a:spcPts val="0"/>
              </a:spcAft>
              <a:buNone/>
              <a:defRPr sz="900">
                <a:latin typeface="Nunito Sans"/>
                <a:ea typeface="Nunito Sans"/>
                <a:cs typeface="Nunito Sans"/>
                <a:sym typeface="Nunito Sans"/>
              </a:defRPr>
            </a:lvl9pPr>
          </a:lstStyle>
          <a:p>
            <a:endParaRPr/>
          </a:p>
        </p:txBody>
      </p:sp>
      <p:sp>
        <p:nvSpPr>
          <p:cNvPr id="260" name="Google Shape;260;p20"/>
          <p:cNvSpPr txBox="1">
            <a:spLocks noGrp="1"/>
          </p:cNvSpPr>
          <p:nvPr>
            <p:ph type="title" idx="24"/>
          </p:nvPr>
        </p:nvSpPr>
        <p:spPr>
          <a:xfrm>
            <a:off x="228600" y="2984230"/>
            <a:ext cx="1219800" cy="1269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61" name="Google Shape;261;p20"/>
          <p:cNvSpPr txBox="1">
            <a:spLocks noGrp="1"/>
          </p:cNvSpPr>
          <p:nvPr>
            <p:ph type="title" idx="25"/>
          </p:nvPr>
        </p:nvSpPr>
        <p:spPr>
          <a:xfrm>
            <a:off x="3154713" y="2347950"/>
            <a:ext cx="1219800" cy="1269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62" name="Google Shape;262;p20"/>
          <p:cNvSpPr txBox="1">
            <a:spLocks noGrp="1"/>
          </p:cNvSpPr>
          <p:nvPr>
            <p:ph type="title" idx="26"/>
          </p:nvPr>
        </p:nvSpPr>
        <p:spPr>
          <a:xfrm>
            <a:off x="3154713" y="2666090"/>
            <a:ext cx="1219800" cy="1269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63" name="Google Shape;263;p20"/>
          <p:cNvSpPr txBox="1">
            <a:spLocks noGrp="1"/>
          </p:cNvSpPr>
          <p:nvPr>
            <p:ph type="title" idx="27"/>
          </p:nvPr>
        </p:nvSpPr>
        <p:spPr>
          <a:xfrm>
            <a:off x="3154713" y="2984230"/>
            <a:ext cx="1219800" cy="126900"/>
          </a:xfrm>
          <a:prstGeom prst="rect">
            <a:avLst/>
          </a:prstGeom>
        </p:spPr>
        <p:txBody>
          <a:bodyPr spcFirstLastPara="1" wrap="square" lIns="91425" tIns="0" rIns="91425" bIns="0" anchor="ctr" anchorCtr="0">
            <a:no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64" name="Google Shape;264;p20"/>
          <p:cNvSpPr txBox="1">
            <a:spLocks noGrp="1"/>
          </p:cNvSpPr>
          <p:nvPr>
            <p:ph type="subTitle" idx="28"/>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 Alt 2">
  <p:cSld name="CUSTOM">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l="535" t="71891" r="33362"/>
          <a:stretch/>
        </p:blipFill>
        <p:spPr>
          <a:xfrm>
            <a:off x="5624200" y="3"/>
            <a:ext cx="3519800" cy="1496699"/>
          </a:xfrm>
          <a:prstGeom prst="rect">
            <a:avLst/>
          </a:prstGeom>
          <a:noFill/>
          <a:ln>
            <a:noFill/>
          </a:ln>
        </p:spPr>
      </p:pic>
      <p:sp>
        <p:nvSpPr>
          <p:cNvPr id="20" name="Google Shape;20;p3"/>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Clr>
                <a:schemeClr val="dk1"/>
              </a:buClr>
              <a:buSzPts val="1400"/>
              <a:buNone/>
              <a:defRPr/>
            </a:lvl1pPr>
            <a:lvl2pPr lvl="1">
              <a:spcBef>
                <a:spcPts val="0"/>
              </a:spcBef>
              <a:spcAft>
                <a:spcPts val="0"/>
              </a:spcAft>
              <a:buClr>
                <a:schemeClr val="dk1"/>
              </a:buClr>
              <a:buSzPts val="1400"/>
              <a:buNone/>
              <a:defRPr/>
            </a:lvl2pPr>
            <a:lvl3pPr lvl="2">
              <a:spcBef>
                <a:spcPts val="0"/>
              </a:spcBef>
              <a:spcAft>
                <a:spcPts val="0"/>
              </a:spcAft>
              <a:buClr>
                <a:schemeClr val="dk1"/>
              </a:buClr>
              <a:buSzPts val="1400"/>
              <a:buNone/>
              <a:defRPr/>
            </a:lvl3pPr>
            <a:lvl4pPr lvl="3">
              <a:spcBef>
                <a:spcPts val="0"/>
              </a:spcBef>
              <a:spcAft>
                <a:spcPts val="0"/>
              </a:spcAft>
              <a:buClr>
                <a:schemeClr val="dk1"/>
              </a:buClr>
              <a:buSzPts val="1400"/>
              <a:buNone/>
              <a:defRPr/>
            </a:lvl4pPr>
            <a:lvl5pPr lvl="4">
              <a:spcBef>
                <a:spcPts val="0"/>
              </a:spcBef>
              <a:spcAft>
                <a:spcPts val="0"/>
              </a:spcAft>
              <a:buClr>
                <a:schemeClr val="dk1"/>
              </a:buClr>
              <a:buSzPts val="1400"/>
              <a:buNone/>
              <a:defRPr/>
            </a:lvl5pPr>
            <a:lvl6pPr lvl="5">
              <a:spcBef>
                <a:spcPts val="0"/>
              </a:spcBef>
              <a:spcAft>
                <a:spcPts val="0"/>
              </a:spcAft>
              <a:buClr>
                <a:schemeClr val="dk1"/>
              </a:buClr>
              <a:buSzPts val="1400"/>
              <a:buNone/>
              <a:defRPr/>
            </a:lvl6pPr>
            <a:lvl7pPr lvl="6">
              <a:spcBef>
                <a:spcPts val="0"/>
              </a:spcBef>
              <a:spcAft>
                <a:spcPts val="0"/>
              </a:spcAft>
              <a:buClr>
                <a:schemeClr val="dk1"/>
              </a:buClr>
              <a:buSzPts val="1400"/>
              <a:buNone/>
              <a:defRPr/>
            </a:lvl7pPr>
            <a:lvl8pPr lvl="7">
              <a:spcBef>
                <a:spcPts val="0"/>
              </a:spcBef>
              <a:spcAft>
                <a:spcPts val="0"/>
              </a:spcAft>
              <a:buClr>
                <a:schemeClr val="dk1"/>
              </a:buClr>
              <a:buSzPts val="1400"/>
              <a:buNone/>
              <a:defRPr/>
            </a:lvl8pPr>
            <a:lvl9pPr lvl="8">
              <a:spcBef>
                <a:spcPts val="0"/>
              </a:spcBef>
              <a:spcAft>
                <a:spcPts val="0"/>
              </a:spcAft>
              <a:buClr>
                <a:schemeClr val="dk1"/>
              </a:buClr>
              <a:buSzPts val="1400"/>
              <a:buNone/>
              <a:defRPr/>
            </a:lvl9pPr>
          </a:lstStyle>
          <a:p>
            <a:endParaRPr/>
          </a:p>
        </p:txBody>
      </p:sp>
      <p:sp>
        <p:nvSpPr>
          <p:cNvPr id="21" name="Google Shape;21;p3"/>
          <p:cNvSpPr txBox="1">
            <a:spLocks noGrp="1"/>
          </p:cNvSpPr>
          <p:nvPr>
            <p:ph type="body" idx="1"/>
          </p:nvPr>
        </p:nvSpPr>
        <p:spPr>
          <a:xfrm>
            <a:off x="228600" y="1637275"/>
            <a:ext cx="3351600" cy="30465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SzPts val="1600"/>
              <a:buFont typeface="Nunito Sans"/>
              <a:buChar char="●"/>
              <a:defRPr sz="1600"/>
            </a:lvl1pPr>
            <a:lvl2pPr marL="914400" lvl="1" indent="-330200">
              <a:lnSpc>
                <a:spcPct val="100000"/>
              </a:lnSpc>
              <a:spcBef>
                <a:spcPts val="800"/>
              </a:spcBef>
              <a:spcAft>
                <a:spcPts val="0"/>
              </a:spcAft>
              <a:buSzPts val="1600"/>
              <a:buFont typeface="Nunito Sans"/>
              <a:buChar char="○"/>
              <a:defRPr sz="1600"/>
            </a:lvl2pPr>
            <a:lvl3pPr marL="1371600" lvl="2" indent="-330200">
              <a:lnSpc>
                <a:spcPct val="100000"/>
              </a:lnSpc>
              <a:spcBef>
                <a:spcPts val="800"/>
              </a:spcBef>
              <a:spcAft>
                <a:spcPts val="0"/>
              </a:spcAft>
              <a:buSzPts val="1600"/>
              <a:buFont typeface="Nunito Sans"/>
              <a:buChar char="■"/>
              <a:defRPr sz="1600"/>
            </a:lvl3pPr>
            <a:lvl4pPr marL="1828800" lvl="3" indent="-330200">
              <a:lnSpc>
                <a:spcPct val="100000"/>
              </a:lnSpc>
              <a:spcBef>
                <a:spcPts val="800"/>
              </a:spcBef>
              <a:spcAft>
                <a:spcPts val="0"/>
              </a:spcAft>
              <a:buSzPts val="1600"/>
              <a:buFont typeface="Nunito Sans"/>
              <a:buChar char="●"/>
              <a:defRPr sz="1600"/>
            </a:lvl4pPr>
            <a:lvl5pPr marL="2286000" lvl="4" indent="-330200">
              <a:lnSpc>
                <a:spcPct val="100000"/>
              </a:lnSpc>
              <a:spcBef>
                <a:spcPts val="800"/>
              </a:spcBef>
              <a:spcAft>
                <a:spcPts val="0"/>
              </a:spcAft>
              <a:buSzPts val="1600"/>
              <a:buFont typeface="Nunito Sans"/>
              <a:buChar char="○"/>
              <a:defRPr sz="1600"/>
            </a:lvl5pPr>
            <a:lvl6pPr marL="2743200" lvl="5" indent="-330200">
              <a:lnSpc>
                <a:spcPct val="100000"/>
              </a:lnSpc>
              <a:spcBef>
                <a:spcPts val="800"/>
              </a:spcBef>
              <a:spcAft>
                <a:spcPts val="0"/>
              </a:spcAft>
              <a:buSzPts val="1600"/>
              <a:buFont typeface="Nunito Sans"/>
              <a:buChar char="■"/>
              <a:defRPr sz="1600"/>
            </a:lvl6pPr>
            <a:lvl7pPr marL="3200400" lvl="6" indent="-330200">
              <a:lnSpc>
                <a:spcPct val="100000"/>
              </a:lnSpc>
              <a:spcBef>
                <a:spcPts val="800"/>
              </a:spcBef>
              <a:spcAft>
                <a:spcPts val="0"/>
              </a:spcAft>
              <a:buSzPts val="1600"/>
              <a:buFont typeface="Nunito Sans"/>
              <a:buChar char="●"/>
              <a:defRPr sz="1600"/>
            </a:lvl7pPr>
            <a:lvl8pPr marL="3657600" lvl="7" indent="-330200">
              <a:lnSpc>
                <a:spcPct val="100000"/>
              </a:lnSpc>
              <a:spcBef>
                <a:spcPts val="800"/>
              </a:spcBef>
              <a:spcAft>
                <a:spcPts val="0"/>
              </a:spcAft>
              <a:buSzPts val="1600"/>
              <a:buFont typeface="Nunito Sans"/>
              <a:buChar char="○"/>
              <a:defRPr sz="1600"/>
            </a:lvl8pPr>
            <a:lvl9pPr marL="4114800" lvl="8" indent="-330200">
              <a:lnSpc>
                <a:spcPct val="100000"/>
              </a:lnSpc>
              <a:spcBef>
                <a:spcPts val="800"/>
              </a:spcBef>
              <a:spcAft>
                <a:spcPts val="800"/>
              </a:spcAft>
              <a:buSzPts val="1600"/>
              <a:buFont typeface="Nunito Sans"/>
              <a:buChar char="■"/>
              <a:defRPr sz="1600"/>
            </a:lvl9pPr>
          </a:lstStyle>
          <a:p>
            <a:endParaRPr/>
          </a:p>
        </p:txBody>
      </p:sp>
      <p:sp>
        <p:nvSpPr>
          <p:cNvPr id="22" name="Google Shape;22;p3"/>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23" name="Google Shape;23;p3"/>
          <p:cNvSpPr txBox="1">
            <a:spLocks noGrp="1"/>
          </p:cNvSpPr>
          <p:nvPr>
            <p:ph type="subTitle" idx="2"/>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big ideas - Alt 1">
  <p:cSld name="BLANK_1_1_1_1_1_1_1_1_1_1_1_1_1_1_1">
    <p:spTree>
      <p:nvGrpSpPr>
        <p:cNvPr id="1" name="Shape 265"/>
        <p:cNvGrpSpPr/>
        <p:nvPr/>
      </p:nvGrpSpPr>
      <p:grpSpPr>
        <a:xfrm>
          <a:off x="0" y="0"/>
          <a:ext cx="0" cy="0"/>
          <a:chOff x="0" y="0"/>
          <a:chExt cx="0" cy="0"/>
        </a:xfrm>
      </p:grpSpPr>
      <p:sp>
        <p:nvSpPr>
          <p:cNvPr id="266" name="Google Shape;266;p21"/>
          <p:cNvSpPr txBox="1">
            <a:spLocks noGrp="1"/>
          </p:cNvSpPr>
          <p:nvPr>
            <p:ph type="subTitle" idx="1"/>
          </p:nvPr>
        </p:nvSpPr>
        <p:spPr>
          <a:xfrm>
            <a:off x="228600" y="1872350"/>
            <a:ext cx="2039100" cy="347400"/>
          </a:xfrm>
          <a:prstGeom prst="rect">
            <a:avLst/>
          </a:prstGeom>
        </p:spPr>
        <p:txBody>
          <a:bodyPr spcFirstLastPara="1" wrap="square" lIns="182875" tIns="0" rIns="182875" bIns="0" anchor="ctr" anchorCtr="0">
            <a:noAutofit/>
          </a:bodyPr>
          <a:lstStyle>
            <a:lvl1pPr lvl="0">
              <a:lnSpc>
                <a:spcPct val="90000"/>
              </a:lnSpc>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267" name="Google Shape;267;p21"/>
          <p:cNvSpPr txBox="1">
            <a:spLocks noGrp="1"/>
          </p:cNvSpPr>
          <p:nvPr>
            <p:ph type="subTitle" idx="2"/>
          </p:nvPr>
        </p:nvSpPr>
        <p:spPr>
          <a:xfrm>
            <a:off x="2423700" y="1872350"/>
            <a:ext cx="2061300" cy="347400"/>
          </a:xfrm>
          <a:prstGeom prst="rect">
            <a:avLst/>
          </a:prstGeom>
        </p:spPr>
        <p:txBody>
          <a:bodyPr spcFirstLastPara="1" wrap="square" lIns="182875" tIns="0" rIns="182875" bIns="0" anchor="ctr" anchorCtr="0">
            <a:noAutofit/>
          </a:bodyPr>
          <a:lstStyle>
            <a:lvl1pPr lvl="0">
              <a:lnSpc>
                <a:spcPct val="90000"/>
              </a:lnSpc>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268" name="Google Shape;268;p21"/>
          <p:cNvSpPr txBox="1">
            <a:spLocks noGrp="1"/>
          </p:cNvSpPr>
          <p:nvPr>
            <p:ph type="subTitle" idx="3"/>
          </p:nvPr>
        </p:nvSpPr>
        <p:spPr>
          <a:xfrm>
            <a:off x="6811650" y="1872350"/>
            <a:ext cx="2039100" cy="347400"/>
          </a:xfrm>
          <a:prstGeom prst="rect">
            <a:avLst/>
          </a:prstGeom>
        </p:spPr>
        <p:txBody>
          <a:bodyPr spcFirstLastPara="1" wrap="square" lIns="182875" tIns="0" rIns="182875" bIns="0" anchor="ctr" anchorCtr="0">
            <a:noAutofit/>
          </a:bodyPr>
          <a:lstStyle>
            <a:lvl1pPr lvl="0">
              <a:lnSpc>
                <a:spcPct val="90000"/>
              </a:lnSpc>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269" name="Google Shape;269;p21"/>
          <p:cNvSpPr txBox="1">
            <a:spLocks noGrp="1"/>
          </p:cNvSpPr>
          <p:nvPr>
            <p:ph type="subTitle" idx="4"/>
          </p:nvPr>
        </p:nvSpPr>
        <p:spPr>
          <a:xfrm>
            <a:off x="4615425" y="1872350"/>
            <a:ext cx="2039100" cy="347400"/>
          </a:xfrm>
          <a:prstGeom prst="rect">
            <a:avLst/>
          </a:prstGeom>
        </p:spPr>
        <p:txBody>
          <a:bodyPr spcFirstLastPara="1" wrap="square" lIns="182875" tIns="0" rIns="182875" bIns="0" anchor="ctr" anchorCtr="0">
            <a:noAutofit/>
          </a:bodyPr>
          <a:lstStyle>
            <a:lvl1pPr lvl="0">
              <a:lnSpc>
                <a:spcPct val="90000"/>
              </a:lnSpc>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pic>
        <p:nvPicPr>
          <p:cNvPr id="270" name="Google Shape;270;p21"/>
          <p:cNvPicPr preferRelativeResize="0"/>
          <p:nvPr/>
        </p:nvPicPr>
        <p:blipFill rotWithShape="1">
          <a:blip r:embed="rId2">
            <a:alphaModFix/>
          </a:blip>
          <a:srcRect l="535" t="71891" r="33362"/>
          <a:stretch/>
        </p:blipFill>
        <p:spPr>
          <a:xfrm>
            <a:off x="5624200" y="0"/>
            <a:ext cx="3519800" cy="1496699"/>
          </a:xfrm>
          <a:prstGeom prst="rect">
            <a:avLst/>
          </a:prstGeom>
          <a:noFill/>
          <a:ln>
            <a:noFill/>
          </a:ln>
        </p:spPr>
      </p:pic>
      <p:sp>
        <p:nvSpPr>
          <p:cNvPr id="271" name="Google Shape;271;p21"/>
          <p:cNvSpPr txBox="1">
            <a:spLocks noGrp="1"/>
          </p:cNvSpPr>
          <p:nvPr>
            <p:ph type="body" idx="5"/>
          </p:nvPr>
        </p:nvSpPr>
        <p:spPr>
          <a:xfrm>
            <a:off x="228600" y="2266758"/>
            <a:ext cx="2039100" cy="7221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Clr>
                <a:schemeClr val="dk1"/>
              </a:buClr>
              <a:buSzPts val="900"/>
              <a:buFont typeface="Nunito Sans"/>
              <a:buChar char="●"/>
              <a:defRPr sz="900"/>
            </a:lvl1pPr>
            <a:lvl2pPr marL="914400" lvl="1" indent="-285750">
              <a:spcBef>
                <a:spcPts val="800"/>
              </a:spcBef>
              <a:spcAft>
                <a:spcPts val="0"/>
              </a:spcAft>
              <a:buClr>
                <a:schemeClr val="dk1"/>
              </a:buClr>
              <a:buSzPts val="900"/>
              <a:buFont typeface="Nunito Sans"/>
              <a:buChar char="○"/>
              <a:defRPr sz="900"/>
            </a:lvl2pPr>
            <a:lvl3pPr marL="1371600" lvl="2" indent="-285750">
              <a:spcBef>
                <a:spcPts val="800"/>
              </a:spcBef>
              <a:spcAft>
                <a:spcPts val="0"/>
              </a:spcAft>
              <a:buClr>
                <a:schemeClr val="dk1"/>
              </a:buClr>
              <a:buSzPts val="900"/>
              <a:buFont typeface="Nunito Sans"/>
              <a:buChar char="■"/>
              <a:defRPr sz="900"/>
            </a:lvl3pPr>
            <a:lvl4pPr marL="1828800" lvl="3" indent="-285750">
              <a:spcBef>
                <a:spcPts val="800"/>
              </a:spcBef>
              <a:spcAft>
                <a:spcPts val="0"/>
              </a:spcAft>
              <a:buClr>
                <a:schemeClr val="dk1"/>
              </a:buClr>
              <a:buSzPts val="900"/>
              <a:buFont typeface="Nunito Sans"/>
              <a:buChar char="●"/>
              <a:defRPr sz="900"/>
            </a:lvl4pPr>
            <a:lvl5pPr marL="2286000" lvl="4" indent="-285750">
              <a:spcBef>
                <a:spcPts val="800"/>
              </a:spcBef>
              <a:spcAft>
                <a:spcPts val="0"/>
              </a:spcAft>
              <a:buClr>
                <a:schemeClr val="dk1"/>
              </a:buClr>
              <a:buSzPts val="900"/>
              <a:buFont typeface="Nunito Sans"/>
              <a:buChar char="○"/>
              <a:defRPr sz="900"/>
            </a:lvl5pPr>
            <a:lvl6pPr marL="2743200" lvl="5" indent="-285750">
              <a:spcBef>
                <a:spcPts val="800"/>
              </a:spcBef>
              <a:spcAft>
                <a:spcPts val="0"/>
              </a:spcAft>
              <a:buClr>
                <a:schemeClr val="dk1"/>
              </a:buClr>
              <a:buSzPts val="900"/>
              <a:buFont typeface="Nunito Sans"/>
              <a:buChar char="■"/>
              <a:defRPr sz="900"/>
            </a:lvl6pPr>
            <a:lvl7pPr marL="3200400" lvl="6" indent="-285750">
              <a:spcBef>
                <a:spcPts val="800"/>
              </a:spcBef>
              <a:spcAft>
                <a:spcPts val="0"/>
              </a:spcAft>
              <a:buClr>
                <a:schemeClr val="dk1"/>
              </a:buClr>
              <a:buSzPts val="900"/>
              <a:buFont typeface="Nunito Sans"/>
              <a:buChar char="●"/>
              <a:defRPr sz="900"/>
            </a:lvl7pPr>
            <a:lvl8pPr marL="3657600" lvl="7" indent="-285750">
              <a:spcBef>
                <a:spcPts val="800"/>
              </a:spcBef>
              <a:spcAft>
                <a:spcPts val="0"/>
              </a:spcAft>
              <a:buClr>
                <a:schemeClr val="dk1"/>
              </a:buClr>
              <a:buSzPts val="900"/>
              <a:buFont typeface="Nunito Sans"/>
              <a:buChar char="○"/>
              <a:defRPr sz="900"/>
            </a:lvl8pPr>
            <a:lvl9pPr marL="4114800" lvl="8" indent="-285750">
              <a:spcBef>
                <a:spcPts val="800"/>
              </a:spcBef>
              <a:spcAft>
                <a:spcPts val="800"/>
              </a:spcAft>
              <a:buClr>
                <a:schemeClr val="dk1"/>
              </a:buClr>
              <a:buSzPts val="900"/>
              <a:buFont typeface="Nunito Sans"/>
              <a:buChar char="■"/>
              <a:defRPr sz="900"/>
            </a:lvl9pPr>
          </a:lstStyle>
          <a:p>
            <a:endParaRPr/>
          </a:p>
        </p:txBody>
      </p:sp>
      <p:sp>
        <p:nvSpPr>
          <p:cNvPr id="272" name="Google Shape;272;p21"/>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sz="2400"/>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273" name="Google Shape;273;p21"/>
          <p:cNvSpPr txBox="1">
            <a:spLocks noGrp="1"/>
          </p:cNvSpPr>
          <p:nvPr>
            <p:ph type="body" idx="6"/>
          </p:nvPr>
        </p:nvSpPr>
        <p:spPr>
          <a:xfrm>
            <a:off x="2423700" y="2266758"/>
            <a:ext cx="2039100" cy="7221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Clr>
                <a:schemeClr val="dk1"/>
              </a:buClr>
              <a:buSzPts val="900"/>
              <a:buFont typeface="Nunito Sans"/>
              <a:buChar char="●"/>
              <a:defRPr sz="900"/>
            </a:lvl1pPr>
            <a:lvl2pPr marL="914400" lvl="1" indent="-285750">
              <a:spcBef>
                <a:spcPts val="800"/>
              </a:spcBef>
              <a:spcAft>
                <a:spcPts val="0"/>
              </a:spcAft>
              <a:buClr>
                <a:schemeClr val="dk1"/>
              </a:buClr>
              <a:buSzPts val="900"/>
              <a:buFont typeface="Nunito Sans"/>
              <a:buChar char="○"/>
              <a:defRPr sz="900"/>
            </a:lvl2pPr>
            <a:lvl3pPr marL="1371600" lvl="2" indent="-285750">
              <a:spcBef>
                <a:spcPts val="800"/>
              </a:spcBef>
              <a:spcAft>
                <a:spcPts val="0"/>
              </a:spcAft>
              <a:buClr>
                <a:schemeClr val="dk1"/>
              </a:buClr>
              <a:buSzPts val="900"/>
              <a:buFont typeface="Nunito Sans"/>
              <a:buChar char="■"/>
              <a:defRPr sz="900"/>
            </a:lvl3pPr>
            <a:lvl4pPr marL="1828800" lvl="3" indent="-285750">
              <a:spcBef>
                <a:spcPts val="800"/>
              </a:spcBef>
              <a:spcAft>
                <a:spcPts val="0"/>
              </a:spcAft>
              <a:buClr>
                <a:schemeClr val="dk1"/>
              </a:buClr>
              <a:buSzPts val="900"/>
              <a:buFont typeface="Nunito Sans"/>
              <a:buChar char="●"/>
              <a:defRPr sz="900"/>
            </a:lvl4pPr>
            <a:lvl5pPr marL="2286000" lvl="4" indent="-285750">
              <a:spcBef>
                <a:spcPts val="800"/>
              </a:spcBef>
              <a:spcAft>
                <a:spcPts val="0"/>
              </a:spcAft>
              <a:buClr>
                <a:schemeClr val="dk1"/>
              </a:buClr>
              <a:buSzPts val="900"/>
              <a:buFont typeface="Nunito Sans"/>
              <a:buChar char="○"/>
              <a:defRPr sz="900"/>
            </a:lvl5pPr>
            <a:lvl6pPr marL="2743200" lvl="5" indent="-285750">
              <a:spcBef>
                <a:spcPts val="800"/>
              </a:spcBef>
              <a:spcAft>
                <a:spcPts val="0"/>
              </a:spcAft>
              <a:buClr>
                <a:schemeClr val="dk1"/>
              </a:buClr>
              <a:buSzPts val="900"/>
              <a:buFont typeface="Nunito Sans"/>
              <a:buChar char="■"/>
              <a:defRPr sz="900"/>
            </a:lvl6pPr>
            <a:lvl7pPr marL="3200400" lvl="6" indent="-285750">
              <a:spcBef>
                <a:spcPts val="800"/>
              </a:spcBef>
              <a:spcAft>
                <a:spcPts val="0"/>
              </a:spcAft>
              <a:buClr>
                <a:schemeClr val="dk1"/>
              </a:buClr>
              <a:buSzPts val="900"/>
              <a:buFont typeface="Nunito Sans"/>
              <a:buChar char="●"/>
              <a:defRPr sz="900"/>
            </a:lvl7pPr>
            <a:lvl8pPr marL="3657600" lvl="7" indent="-285750">
              <a:spcBef>
                <a:spcPts val="800"/>
              </a:spcBef>
              <a:spcAft>
                <a:spcPts val="0"/>
              </a:spcAft>
              <a:buClr>
                <a:schemeClr val="dk1"/>
              </a:buClr>
              <a:buSzPts val="900"/>
              <a:buFont typeface="Nunito Sans"/>
              <a:buChar char="○"/>
              <a:defRPr sz="900"/>
            </a:lvl8pPr>
            <a:lvl9pPr marL="4114800" lvl="8" indent="-285750">
              <a:spcBef>
                <a:spcPts val="800"/>
              </a:spcBef>
              <a:spcAft>
                <a:spcPts val="800"/>
              </a:spcAft>
              <a:buClr>
                <a:schemeClr val="dk1"/>
              </a:buClr>
              <a:buSzPts val="900"/>
              <a:buFont typeface="Nunito Sans"/>
              <a:buChar char="■"/>
              <a:defRPr sz="900"/>
            </a:lvl9pPr>
          </a:lstStyle>
          <a:p>
            <a:endParaRPr/>
          </a:p>
        </p:txBody>
      </p:sp>
      <p:sp>
        <p:nvSpPr>
          <p:cNvPr id="274" name="Google Shape;274;p21"/>
          <p:cNvSpPr txBox="1">
            <a:spLocks noGrp="1"/>
          </p:cNvSpPr>
          <p:nvPr>
            <p:ph type="body" idx="7"/>
          </p:nvPr>
        </p:nvSpPr>
        <p:spPr>
          <a:xfrm>
            <a:off x="4618800" y="2266758"/>
            <a:ext cx="2039100" cy="722100"/>
          </a:xfrm>
          <a:prstGeom prst="rect">
            <a:avLst/>
          </a:prstGeom>
        </p:spPr>
        <p:txBody>
          <a:bodyPr spcFirstLastPara="1" wrap="square" lIns="91425" tIns="91425" rIns="91425" bIns="91425" anchor="t" anchorCtr="0">
            <a:noAutofit/>
          </a:bodyPr>
          <a:lstStyle>
            <a:lvl1pPr marL="457200" lvl="0" indent="-285750">
              <a:lnSpc>
                <a:spcPct val="100000"/>
              </a:lnSpc>
              <a:spcBef>
                <a:spcPts val="0"/>
              </a:spcBef>
              <a:spcAft>
                <a:spcPts val="0"/>
              </a:spcAft>
              <a:buClr>
                <a:schemeClr val="dk1"/>
              </a:buClr>
              <a:buSzPts val="900"/>
              <a:buFont typeface="Nunito Sans"/>
              <a:buChar char="●"/>
              <a:defRPr sz="900"/>
            </a:lvl1pPr>
            <a:lvl2pPr marL="914400" lvl="1" indent="-285750">
              <a:lnSpc>
                <a:spcPct val="100000"/>
              </a:lnSpc>
              <a:spcBef>
                <a:spcPts val="800"/>
              </a:spcBef>
              <a:spcAft>
                <a:spcPts val="0"/>
              </a:spcAft>
              <a:buClr>
                <a:schemeClr val="dk1"/>
              </a:buClr>
              <a:buSzPts val="900"/>
              <a:buFont typeface="Nunito Sans"/>
              <a:buChar char="○"/>
              <a:defRPr sz="900"/>
            </a:lvl2pPr>
            <a:lvl3pPr marL="1371600" lvl="2" indent="-285750">
              <a:lnSpc>
                <a:spcPct val="100000"/>
              </a:lnSpc>
              <a:spcBef>
                <a:spcPts val="800"/>
              </a:spcBef>
              <a:spcAft>
                <a:spcPts val="0"/>
              </a:spcAft>
              <a:buClr>
                <a:schemeClr val="dk1"/>
              </a:buClr>
              <a:buSzPts val="900"/>
              <a:buFont typeface="Nunito Sans"/>
              <a:buChar char="■"/>
              <a:defRPr sz="900"/>
            </a:lvl3pPr>
            <a:lvl4pPr marL="1828800" lvl="3" indent="-285750">
              <a:lnSpc>
                <a:spcPct val="100000"/>
              </a:lnSpc>
              <a:spcBef>
                <a:spcPts val="800"/>
              </a:spcBef>
              <a:spcAft>
                <a:spcPts val="0"/>
              </a:spcAft>
              <a:buClr>
                <a:schemeClr val="dk1"/>
              </a:buClr>
              <a:buSzPts val="900"/>
              <a:buFont typeface="Nunito Sans"/>
              <a:buChar char="●"/>
              <a:defRPr sz="900"/>
            </a:lvl4pPr>
            <a:lvl5pPr marL="2286000" lvl="4" indent="-285750">
              <a:lnSpc>
                <a:spcPct val="100000"/>
              </a:lnSpc>
              <a:spcBef>
                <a:spcPts val="800"/>
              </a:spcBef>
              <a:spcAft>
                <a:spcPts val="0"/>
              </a:spcAft>
              <a:buClr>
                <a:schemeClr val="dk1"/>
              </a:buClr>
              <a:buSzPts val="900"/>
              <a:buFont typeface="Nunito Sans"/>
              <a:buChar char="○"/>
              <a:defRPr sz="900"/>
            </a:lvl5pPr>
            <a:lvl6pPr marL="2743200" lvl="5" indent="-285750">
              <a:lnSpc>
                <a:spcPct val="100000"/>
              </a:lnSpc>
              <a:spcBef>
                <a:spcPts val="800"/>
              </a:spcBef>
              <a:spcAft>
                <a:spcPts val="0"/>
              </a:spcAft>
              <a:buClr>
                <a:schemeClr val="dk1"/>
              </a:buClr>
              <a:buSzPts val="900"/>
              <a:buFont typeface="Nunito Sans"/>
              <a:buChar char="■"/>
              <a:defRPr sz="900"/>
            </a:lvl6pPr>
            <a:lvl7pPr marL="3200400" lvl="6" indent="-285750">
              <a:lnSpc>
                <a:spcPct val="100000"/>
              </a:lnSpc>
              <a:spcBef>
                <a:spcPts val="800"/>
              </a:spcBef>
              <a:spcAft>
                <a:spcPts val="0"/>
              </a:spcAft>
              <a:buClr>
                <a:schemeClr val="dk1"/>
              </a:buClr>
              <a:buSzPts val="900"/>
              <a:buFont typeface="Nunito Sans"/>
              <a:buChar char="●"/>
              <a:defRPr sz="900"/>
            </a:lvl7pPr>
            <a:lvl8pPr marL="3657600" lvl="7" indent="-285750">
              <a:lnSpc>
                <a:spcPct val="100000"/>
              </a:lnSpc>
              <a:spcBef>
                <a:spcPts val="800"/>
              </a:spcBef>
              <a:spcAft>
                <a:spcPts val="0"/>
              </a:spcAft>
              <a:buClr>
                <a:schemeClr val="dk1"/>
              </a:buClr>
              <a:buSzPts val="900"/>
              <a:buFont typeface="Nunito Sans"/>
              <a:buChar char="○"/>
              <a:defRPr sz="900"/>
            </a:lvl8pPr>
            <a:lvl9pPr marL="4114800" lvl="8" indent="-285750">
              <a:lnSpc>
                <a:spcPct val="100000"/>
              </a:lnSpc>
              <a:spcBef>
                <a:spcPts val="800"/>
              </a:spcBef>
              <a:spcAft>
                <a:spcPts val="800"/>
              </a:spcAft>
              <a:buClr>
                <a:schemeClr val="dk1"/>
              </a:buClr>
              <a:buSzPts val="900"/>
              <a:buFont typeface="Nunito Sans"/>
              <a:buChar char="■"/>
              <a:defRPr sz="900"/>
            </a:lvl9pPr>
          </a:lstStyle>
          <a:p>
            <a:endParaRPr/>
          </a:p>
        </p:txBody>
      </p:sp>
      <p:sp>
        <p:nvSpPr>
          <p:cNvPr id="275" name="Google Shape;275;p21"/>
          <p:cNvSpPr txBox="1">
            <a:spLocks noGrp="1"/>
          </p:cNvSpPr>
          <p:nvPr>
            <p:ph type="body" idx="8"/>
          </p:nvPr>
        </p:nvSpPr>
        <p:spPr>
          <a:xfrm>
            <a:off x="6813900" y="2266758"/>
            <a:ext cx="2039100" cy="722100"/>
          </a:xfrm>
          <a:prstGeom prst="rect">
            <a:avLst/>
          </a:prstGeom>
        </p:spPr>
        <p:txBody>
          <a:bodyPr spcFirstLastPara="1" wrap="square" lIns="91425" tIns="91425" rIns="91425" bIns="91425" anchor="t" anchorCtr="0">
            <a:noAutofit/>
          </a:bodyPr>
          <a:lstStyle>
            <a:lvl1pPr marL="457200" lvl="0" indent="-285750">
              <a:spcBef>
                <a:spcPts val="0"/>
              </a:spcBef>
              <a:spcAft>
                <a:spcPts val="0"/>
              </a:spcAft>
              <a:buClr>
                <a:schemeClr val="dk1"/>
              </a:buClr>
              <a:buSzPts val="900"/>
              <a:buFont typeface="Nunito Sans"/>
              <a:buChar char="●"/>
              <a:defRPr sz="900"/>
            </a:lvl1pPr>
            <a:lvl2pPr marL="914400" lvl="1" indent="-285750">
              <a:spcBef>
                <a:spcPts val="800"/>
              </a:spcBef>
              <a:spcAft>
                <a:spcPts val="0"/>
              </a:spcAft>
              <a:buClr>
                <a:schemeClr val="dk1"/>
              </a:buClr>
              <a:buSzPts val="900"/>
              <a:buFont typeface="Nunito Sans"/>
              <a:buChar char="○"/>
              <a:defRPr sz="900"/>
            </a:lvl2pPr>
            <a:lvl3pPr marL="1371600" lvl="2" indent="-285750">
              <a:spcBef>
                <a:spcPts val="800"/>
              </a:spcBef>
              <a:spcAft>
                <a:spcPts val="0"/>
              </a:spcAft>
              <a:buClr>
                <a:schemeClr val="dk1"/>
              </a:buClr>
              <a:buSzPts val="900"/>
              <a:buFont typeface="Nunito Sans"/>
              <a:buChar char="■"/>
              <a:defRPr sz="900"/>
            </a:lvl3pPr>
            <a:lvl4pPr marL="1828800" lvl="3" indent="-285750">
              <a:spcBef>
                <a:spcPts val="800"/>
              </a:spcBef>
              <a:spcAft>
                <a:spcPts val="0"/>
              </a:spcAft>
              <a:buClr>
                <a:schemeClr val="dk1"/>
              </a:buClr>
              <a:buSzPts val="900"/>
              <a:buFont typeface="Nunito Sans"/>
              <a:buChar char="●"/>
              <a:defRPr sz="900"/>
            </a:lvl4pPr>
            <a:lvl5pPr marL="2286000" lvl="4" indent="-285750">
              <a:spcBef>
                <a:spcPts val="800"/>
              </a:spcBef>
              <a:spcAft>
                <a:spcPts val="0"/>
              </a:spcAft>
              <a:buClr>
                <a:schemeClr val="dk1"/>
              </a:buClr>
              <a:buSzPts val="900"/>
              <a:buFont typeface="Nunito Sans"/>
              <a:buChar char="○"/>
              <a:defRPr sz="900"/>
            </a:lvl5pPr>
            <a:lvl6pPr marL="2743200" lvl="5" indent="-285750">
              <a:spcBef>
                <a:spcPts val="800"/>
              </a:spcBef>
              <a:spcAft>
                <a:spcPts val="0"/>
              </a:spcAft>
              <a:buClr>
                <a:schemeClr val="dk1"/>
              </a:buClr>
              <a:buSzPts val="900"/>
              <a:buFont typeface="Nunito Sans"/>
              <a:buChar char="■"/>
              <a:defRPr sz="900"/>
            </a:lvl6pPr>
            <a:lvl7pPr marL="3200400" lvl="6" indent="-285750">
              <a:spcBef>
                <a:spcPts val="800"/>
              </a:spcBef>
              <a:spcAft>
                <a:spcPts val="0"/>
              </a:spcAft>
              <a:buClr>
                <a:schemeClr val="dk1"/>
              </a:buClr>
              <a:buSzPts val="900"/>
              <a:buFont typeface="Nunito Sans"/>
              <a:buChar char="●"/>
              <a:defRPr sz="900"/>
            </a:lvl7pPr>
            <a:lvl8pPr marL="3657600" lvl="7" indent="-285750">
              <a:spcBef>
                <a:spcPts val="800"/>
              </a:spcBef>
              <a:spcAft>
                <a:spcPts val="0"/>
              </a:spcAft>
              <a:buClr>
                <a:schemeClr val="dk1"/>
              </a:buClr>
              <a:buSzPts val="900"/>
              <a:buFont typeface="Nunito Sans"/>
              <a:buChar char="○"/>
              <a:defRPr sz="900"/>
            </a:lvl8pPr>
            <a:lvl9pPr marL="4114800" lvl="8" indent="-285750">
              <a:spcBef>
                <a:spcPts val="800"/>
              </a:spcBef>
              <a:spcAft>
                <a:spcPts val="800"/>
              </a:spcAft>
              <a:buClr>
                <a:schemeClr val="dk1"/>
              </a:buClr>
              <a:buSzPts val="900"/>
              <a:buFont typeface="Nunito Sans"/>
              <a:buChar char="■"/>
              <a:defRPr sz="900"/>
            </a:lvl9pPr>
          </a:lstStyle>
          <a:p>
            <a:endParaRPr/>
          </a:p>
        </p:txBody>
      </p:sp>
      <p:sp>
        <p:nvSpPr>
          <p:cNvPr id="276" name="Google Shape;276;p21"/>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277" name="Google Shape;277;p21"/>
          <p:cNvSpPr txBox="1">
            <a:spLocks noGrp="1"/>
          </p:cNvSpPr>
          <p:nvPr>
            <p:ph type="subTitle" idx="9"/>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our big ideas - Alt 2">
  <p:cSld name="BLANK_1_1_1_1_1_1_1_1_1_1_1_1_1_1_1_3">
    <p:spTree>
      <p:nvGrpSpPr>
        <p:cNvPr id="1" name="Shape 278"/>
        <p:cNvGrpSpPr/>
        <p:nvPr/>
      </p:nvGrpSpPr>
      <p:grpSpPr>
        <a:xfrm>
          <a:off x="0" y="0"/>
          <a:ext cx="0" cy="0"/>
          <a:chOff x="0" y="0"/>
          <a:chExt cx="0" cy="0"/>
        </a:xfrm>
      </p:grpSpPr>
      <p:pic>
        <p:nvPicPr>
          <p:cNvPr id="279" name="Google Shape;279;p22"/>
          <p:cNvPicPr preferRelativeResize="0"/>
          <p:nvPr/>
        </p:nvPicPr>
        <p:blipFill rotWithShape="1">
          <a:blip r:embed="rId2">
            <a:alphaModFix/>
          </a:blip>
          <a:srcRect l="535" t="71891" r="33362"/>
          <a:stretch/>
        </p:blipFill>
        <p:spPr>
          <a:xfrm>
            <a:off x="5624200" y="0"/>
            <a:ext cx="3519800" cy="1496699"/>
          </a:xfrm>
          <a:prstGeom prst="rect">
            <a:avLst/>
          </a:prstGeom>
          <a:noFill/>
          <a:ln>
            <a:noFill/>
          </a:ln>
        </p:spPr>
      </p:pic>
      <p:sp>
        <p:nvSpPr>
          <p:cNvPr id="280" name="Google Shape;280;p22"/>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281" name="Google Shape;281;p22"/>
          <p:cNvSpPr txBox="1">
            <a:spLocks noGrp="1"/>
          </p:cNvSpPr>
          <p:nvPr>
            <p:ph type="title" idx="2"/>
          </p:nvPr>
        </p:nvSpPr>
        <p:spPr>
          <a:xfrm>
            <a:off x="2040700" y="2971669"/>
            <a:ext cx="27582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82" name="Google Shape;282;p22"/>
          <p:cNvSpPr txBox="1">
            <a:spLocks noGrp="1"/>
          </p:cNvSpPr>
          <p:nvPr>
            <p:ph type="title" idx="3"/>
          </p:nvPr>
        </p:nvSpPr>
        <p:spPr>
          <a:xfrm>
            <a:off x="4905100" y="3259050"/>
            <a:ext cx="1622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83" name="Google Shape;283;p22"/>
          <p:cNvSpPr txBox="1">
            <a:spLocks noGrp="1"/>
          </p:cNvSpPr>
          <p:nvPr>
            <p:ph type="title" idx="4"/>
          </p:nvPr>
        </p:nvSpPr>
        <p:spPr>
          <a:xfrm>
            <a:off x="6589325" y="3591225"/>
            <a:ext cx="1622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84" name="Google Shape;284;p22"/>
          <p:cNvSpPr txBox="1">
            <a:spLocks noGrp="1"/>
          </p:cNvSpPr>
          <p:nvPr>
            <p:ph type="title" idx="5"/>
          </p:nvPr>
        </p:nvSpPr>
        <p:spPr>
          <a:xfrm>
            <a:off x="228600" y="2642422"/>
            <a:ext cx="16227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b="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85" name="Google Shape;285;p22"/>
          <p:cNvSpPr txBox="1">
            <a:spLocks noGrp="1"/>
          </p:cNvSpPr>
          <p:nvPr>
            <p:ph type="title" idx="6"/>
          </p:nvPr>
        </p:nvSpPr>
        <p:spPr>
          <a:xfrm>
            <a:off x="228600" y="1712000"/>
            <a:ext cx="7632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86" name="Google Shape;286;p22"/>
          <p:cNvSpPr txBox="1">
            <a:spLocks noGrp="1"/>
          </p:cNvSpPr>
          <p:nvPr>
            <p:ph type="title" idx="7"/>
          </p:nvPr>
        </p:nvSpPr>
        <p:spPr>
          <a:xfrm>
            <a:off x="1533025" y="1712000"/>
            <a:ext cx="7632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87" name="Google Shape;287;p22"/>
          <p:cNvSpPr txBox="1">
            <a:spLocks noGrp="1"/>
          </p:cNvSpPr>
          <p:nvPr>
            <p:ph type="title" idx="8"/>
          </p:nvPr>
        </p:nvSpPr>
        <p:spPr>
          <a:xfrm>
            <a:off x="2837450" y="1712000"/>
            <a:ext cx="7632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88" name="Google Shape;288;p22"/>
          <p:cNvSpPr txBox="1">
            <a:spLocks noGrp="1"/>
          </p:cNvSpPr>
          <p:nvPr>
            <p:ph type="title" idx="9"/>
          </p:nvPr>
        </p:nvSpPr>
        <p:spPr>
          <a:xfrm>
            <a:off x="4141875" y="1712000"/>
            <a:ext cx="7632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89" name="Google Shape;289;p22"/>
          <p:cNvSpPr txBox="1">
            <a:spLocks noGrp="1"/>
          </p:cNvSpPr>
          <p:nvPr>
            <p:ph type="title" idx="13"/>
          </p:nvPr>
        </p:nvSpPr>
        <p:spPr>
          <a:xfrm>
            <a:off x="5446300" y="1712000"/>
            <a:ext cx="7632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90" name="Google Shape;290;p22"/>
          <p:cNvSpPr txBox="1">
            <a:spLocks noGrp="1"/>
          </p:cNvSpPr>
          <p:nvPr>
            <p:ph type="title" idx="14"/>
          </p:nvPr>
        </p:nvSpPr>
        <p:spPr>
          <a:xfrm>
            <a:off x="6750725" y="1712000"/>
            <a:ext cx="7632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91" name="Google Shape;291;p22"/>
          <p:cNvSpPr txBox="1">
            <a:spLocks noGrp="1"/>
          </p:cNvSpPr>
          <p:nvPr>
            <p:ph type="title" idx="15"/>
          </p:nvPr>
        </p:nvSpPr>
        <p:spPr>
          <a:xfrm>
            <a:off x="8055150" y="1712000"/>
            <a:ext cx="763200" cy="292500"/>
          </a:xfrm>
          <a:prstGeom prst="rect">
            <a:avLst/>
          </a:prstGeom>
        </p:spPr>
        <p:txBody>
          <a:bodyPr spcFirstLastPara="1" wrap="square" lIns="91425" tIns="91425" rIns="91425" bIns="0" anchor="t" anchorCtr="0">
            <a:spAutoFit/>
          </a:bodyPr>
          <a:lstStyle>
            <a:lvl1pPr lvl="0">
              <a:spcBef>
                <a:spcPts val="0"/>
              </a:spcBef>
              <a:spcAft>
                <a:spcPts val="0"/>
              </a:spcAft>
              <a:buNone/>
              <a:defRPr sz="700">
                <a:latin typeface="Nunito Sans"/>
                <a:ea typeface="Nunito Sans"/>
                <a:cs typeface="Nunito Sans"/>
                <a:sym typeface="Nunito Sans"/>
              </a:defRPr>
            </a:lvl1pPr>
            <a:lvl2pPr lvl="1">
              <a:spcBef>
                <a:spcPts val="0"/>
              </a:spcBef>
              <a:spcAft>
                <a:spcPts val="0"/>
              </a:spcAft>
              <a:buNone/>
              <a:defRPr sz="900">
                <a:latin typeface="Nunito Sans"/>
                <a:ea typeface="Nunito Sans"/>
                <a:cs typeface="Nunito Sans"/>
                <a:sym typeface="Nunito Sans"/>
              </a:defRPr>
            </a:lvl2pPr>
            <a:lvl3pPr lvl="2">
              <a:spcBef>
                <a:spcPts val="0"/>
              </a:spcBef>
              <a:spcAft>
                <a:spcPts val="0"/>
              </a:spcAft>
              <a:buNone/>
              <a:defRPr sz="900">
                <a:latin typeface="Nunito Sans"/>
                <a:ea typeface="Nunito Sans"/>
                <a:cs typeface="Nunito Sans"/>
                <a:sym typeface="Nunito Sans"/>
              </a:defRPr>
            </a:lvl3pPr>
            <a:lvl4pPr lvl="3">
              <a:spcBef>
                <a:spcPts val="0"/>
              </a:spcBef>
              <a:spcAft>
                <a:spcPts val="0"/>
              </a:spcAft>
              <a:buNone/>
              <a:defRPr sz="900">
                <a:latin typeface="Nunito Sans"/>
                <a:ea typeface="Nunito Sans"/>
                <a:cs typeface="Nunito Sans"/>
                <a:sym typeface="Nunito Sans"/>
              </a:defRPr>
            </a:lvl4pPr>
            <a:lvl5pPr lvl="4">
              <a:spcBef>
                <a:spcPts val="0"/>
              </a:spcBef>
              <a:spcAft>
                <a:spcPts val="0"/>
              </a:spcAft>
              <a:buNone/>
              <a:defRPr sz="900">
                <a:latin typeface="Nunito Sans"/>
                <a:ea typeface="Nunito Sans"/>
                <a:cs typeface="Nunito Sans"/>
                <a:sym typeface="Nunito Sans"/>
              </a:defRPr>
            </a:lvl5pPr>
            <a:lvl6pPr lvl="5">
              <a:spcBef>
                <a:spcPts val="0"/>
              </a:spcBef>
              <a:spcAft>
                <a:spcPts val="0"/>
              </a:spcAft>
              <a:buNone/>
              <a:defRPr sz="900">
                <a:latin typeface="Nunito Sans"/>
                <a:ea typeface="Nunito Sans"/>
                <a:cs typeface="Nunito Sans"/>
                <a:sym typeface="Nunito Sans"/>
              </a:defRPr>
            </a:lvl6pPr>
            <a:lvl7pPr lvl="6">
              <a:spcBef>
                <a:spcPts val="0"/>
              </a:spcBef>
              <a:spcAft>
                <a:spcPts val="0"/>
              </a:spcAft>
              <a:buNone/>
              <a:defRPr sz="900">
                <a:latin typeface="Nunito Sans"/>
                <a:ea typeface="Nunito Sans"/>
                <a:cs typeface="Nunito Sans"/>
                <a:sym typeface="Nunito Sans"/>
              </a:defRPr>
            </a:lvl7pPr>
            <a:lvl8pPr lvl="7">
              <a:spcBef>
                <a:spcPts val="0"/>
              </a:spcBef>
              <a:spcAft>
                <a:spcPts val="0"/>
              </a:spcAft>
              <a:buNone/>
              <a:defRPr sz="900">
                <a:latin typeface="Nunito Sans"/>
                <a:ea typeface="Nunito Sans"/>
                <a:cs typeface="Nunito Sans"/>
                <a:sym typeface="Nunito Sans"/>
              </a:defRPr>
            </a:lvl8pPr>
            <a:lvl9pPr lvl="8">
              <a:spcBef>
                <a:spcPts val="0"/>
              </a:spcBef>
              <a:spcAft>
                <a:spcPts val="0"/>
              </a:spcAft>
              <a:buNone/>
              <a:defRPr sz="900">
                <a:latin typeface="Nunito Sans"/>
                <a:ea typeface="Nunito Sans"/>
                <a:cs typeface="Nunito Sans"/>
                <a:sym typeface="Nunito Sans"/>
              </a:defRPr>
            </a:lvl9pPr>
          </a:lstStyle>
          <a:p>
            <a:endParaRPr/>
          </a:p>
        </p:txBody>
      </p:sp>
      <p:sp>
        <p:nvSpPr>
          <p:cNvPr id="292" name="Google Shape;292;p22"/>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293" name="Google Shape;293;p22"/>
          <p:cNvSpPr txBox="1">
            <a:spLocks noGrp="1"/>
          </p:cNvSpPr>
          <p:nvPr>
            <p:ph type="subTitle" idx="1"/>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ive big ideas">
  <p:cSld name="BLANK_1_1_1_1_1_1_1_1_1_1_1_1_1_1_1_2">
    <p:bg>
      <p:bgPr>
        <a:solidFill>
          <a:schemeClr val="lt1"/>
        </a:solidFill>
        <a:effectLst/>
      </p:bgPr>
    </p:bg>
    <p:spTree>
      <p:nvGrpSpPr>
        <p:cNvPr id="1" name="Shape 294"/>
        <p:cNvGrpSpPr/>
        <p:nvPr/>
      </p:nvGrpSpPr>
      <p:grpSpPr>
        <a:xfrm>
          <a:off x="0" y="0"/>
          <a:ext cx="0" cy="0"/>
          <a:chOff x="0" y="0"/>
          <a:chExt cx="0" cy="0"/>
        </a:xfrm>
      </p:grpSpPr>
      <p:sp>
        <p:nvSpPr>
          <p:cNvPr id="295" name="Google Shape;295;p23"/>
          <p:cNvSpPr txBox="1">
            <a:spLocks noGrp="1"/>
          </p:cNvSpPr>
          <p:nvPr>
            <p:ph type="subTitle" idx="1"/>
          </p:nvPr>
        </p:nvSpPr>
        <p:spPr>
          <a:xfrm>
            <a:off x="228600" y="2666275"/>
            <a:ext cx="1312500" cy="347400"/>
          </a:xfrm>
          <a:prstGeom prst="rect">
            <a:avLst/>
          </a:prstGeom>
        </p:spPr>
        <p:txBody>
          <a:bodyPr spcFirstLastPara="1" wrap="square" lIns="182875" tIns="0" rIns="182875" bIns="0" anchor="ctr" anchorCtr="0">
            <a:noAutofit/>
          </a:bodyPr>
          <a:lstStyle>
            <a:lvl1pPr lvl="0">
              <a:spcBef>
                <a:spcPts val="0"/>
              </a:spcBef>
              <a:spcAft>
                <a:spcPts val="0"/>
              </a:spcAft>
              <a:buNone/>
              <a:defRPr sz="900">
                <a:solidFill>
                  <a:schemeClr val="dk2"/>
                </a:solidFill>
                <a:latin typeface="Poppins Medium"/>
                <a:ea typeface="Poppins Medium"/>
                <a:cs typeface="Poppins Medium"/>
                <a:sym typeface="Poppins Medium"/>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296" name="Google Shape;296;p23"/>
          <p:cNvSpPr txBox="1">
            <a:spLocks noGrp="1"/>
          </p:cNvSpPr>
          <p:nvPr>
            <p:ph type="subTitle" idx="2"/>
          </p:nvPr>
        </p:nvSpPr>
        <p:spPr>
          <a:xfrm>
            <a:off x="1971375" y="2666275"/>
            <a:ext cx="1312500" cy="347400"/>
          </a:xfrm>
          <a:prstGeom prst="rect">
            <a:avLst/>
          </a:prstGeom>
        </p:spPr>
        <p:txBody>
          <a:bodyPr spcFirstLastPara="1" wrap="square" lIns="182875" tIns="0" rIns="182875" bIns="0" anchor="ctr" anchorCtr="0">
            <a:noAutofit/>
          </a:bodyPr>
          <a:lstStyle>
            <a:lvl1pPr lvl="0">
              <a:spcBef>
                <a:spcPts val="0"/>
              </a:spcBef>
              <a:spcAft>
                <a:spcPts val="0"/>
              </a:spcAft>
              <a:buNone/>
              <a:defRPr sz="900">
                <a:solidFill>
                  <a:schemeClr val="dk2"/>
                </a:solidFill>
                <a:latin typeface="Poppins Medium"/>
                <a:ea typeface="Poppins Medium"/>
                <a:cs typeface="Poppins Medium"/>
                <a:sym typeface="Poppins Medium"/>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297" name="Google Shape;297;p23"/>
          <p:cNvSpPr txBox="1">
            <a:spLocks noGrp="1"/>
          </p:cNvSpPr>
          <p:nvPr>
            <p:ph type="subTitle" idx="3"/>
          </p:nvPr>
        </p:nvSpPr>
        <p:spPr>
          <a:xfrm>
            <a:off x="3714150" y="2666275"/>
            <a:ext cx="1312500" cy="347400"/>
          </a:xfrm>
          <a:prstGeom prst="rect">
            <a:avLst/>
          </a:prstGeom>
        </p:spPr>
        <p:txBody>
          <a:bodyPr spcFirstLastPara="1" wrap="square" lIns="182875" tIns="0" rIns="182875" bIns="0" anchor="ctr" anchorCtr="0">
            <a:noAutofit/>
          </a:bodyPr>
          <a:lstStyle>
            <a:lvl1pPr lvl="0">
              <a:spcBef>
                <a:spcPts val="0"/>
              </a:spcBef>
              <a:spcAft>
                <a:spcPts val="0"/>
              </a:spcAft>
              <a:buNone/>
              <a:defRPr sz="900">
                <a:solidFill>
                  <a:schemeClr val="dk2"/>
                </a:solidFill>
                <a:latin typeface="Poppins Medium"/>
                <a:ea typeface="Poppins Medium"/>
                <a:cs typeface="Poppins Medium"/>
                <a:sym typeface="Poppins Medium"/>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298" name="Google Shape;298;p23"/>
          <p:cNvSpPr txBox="1">
            <a:spLocks noGrp="1"/>
          </p:cNvSpPr>
          <p:nvPr>
            <p:ph type="subTitle" idx="4"/>
          </p:nvPr>
        </p:nvSpPr>
        <p:spPr>
          <a:xfrm>
            <a:off x="5456925" y="2666275"/>
            <a:ext cx="1312500" cy="347400"/>
          </a:xfrm>
          <a:prstGeom prst="rect">
            <a:avLst/>
          </a:prstGeom>
        </p:spPr>
        <p:txBody>
          <a:bodyPr spcFirstLastPara="1" wrap="square" lIns="182875" tIns="0" rIns="182875" bIns="0" anchor="ctr" anchorCtr="0">
            <a:noAutofit/>
          </a:bodyPr>
          <a:lstStyle>
            <a:lvl1pPr lvl="0">
              <a:spcBef>
                <a:spcPts val="0"/>
              </a:spcBef>
              <a:spcAft>
                <a:spcPts val="0"/>
              </a:spcAft>
              <a:buNone/>
              <a:defRPr sz="900">
                <a:solidFill>
                  <a:schemeClr val="dk2"/>
                </a:solidFill>
                <a:latin typeface="Poppins Medium"/>
                <a:ea typeface="Poppins Medium"/>
                <a:cs typeface="Poppins Medium"/>
                <a:sym typeface="Poppins Medium"/>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sp>
        <p:nvSpPr>
          <p:cNvPr id="299" name="Google Shape;299;p23"/>
          <p:cNvSpPr txBox="1">
            <a:spLocks noGrp="1"/>
          </p:cNvSpPr>
          <p:nvPr>
            <p:ph type="subTitle" idx="5"/>
          </p:nvPr>
        </p:nvSpPr>
        <p:spPr>
          <a:xfrm>
            <a:off x="7199700" y="2666275"/>
            <a:ext cx="1312500" cy="347400"/>
          </a:xfrm>
          <a:prstGeom prst="rect">
            <a:avLst/>
          </a:prstGeom>
        </p:spPr>
        <p:txBody>
          <a:bodyPr spcFirstLastPara="1" wrap="square" lIns="182875" tIns="0" rIns="182875" bIns="0" anchor="ctr" anchorCtr="0">
            <a:noAutofit/>
          </a:bodyPr>
          <a:lstStyle>
            <a:lvl1pPr lvl="0">
              <a:spcBef>
                <a:spcPts val="0"/>
              </a:spcBef>
              <a:spcAft>
                <a:spcPts val="0"/>
              </a:spcAft>
              <a:buNone/>
              <a:defRPr sz="900">
                <a:solidFill>
                  <a:schemeClr val="dk2"/>
                </a:solidFill>
                <a:latin typeface="Poppins Medium"/>
                <a:ea typeface="Poppins Medium"/>
                <a:cs typeface="Poppins Medium"/>
                <a:sym typeface="Poppins Medium"/>
              </a:defRPr>
            </a:lvl1pPr>
            <a:lvl2pPr lvl="1">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900"/>
              <a:buFont typeface="Poppins SemiBold"/>
              <a:buNone/>
              <a:defRPr sz="900">
                <a:solidFill>
                  <a:schemeClr val="dk2"/>
                </a:solidFill>
                <a:latin typeface="Poppins SemiBold"/>
                <a:ea typeface="Poppins SemiBold"/>
                <a:cs typeface="Poppins SemiBold"/>
                <a:sym typeface="Poppins SemiBold"/>
              </a:defRPr>
            </a:lvl9pPr>
          </a:lstStyle>
          <a:p>
            <a:endParaRPr/>
          </a:p>
        </p:txBody>
      </p:sp>
      <p:pic>
        <p:nvPicPr>
          <p:cNvPr id="300" name="Google Shape;300;p23"/>
          <p:cNvPicPr preferRelativeResize="0"/>
          <p:nvPr/>
        </p:nvPicPr>
        <p:blipFill rotWithShape="1">
          <a:blip r:embed="rId2">
            <a:alphaModFix/>
          </a:blip>
          <a:srcRect t="70460" r="33897"/>
          <a:stretch/>
        </p:blipFill>
        <p:spPr>
          <a:xfrm>
            <a:off x="5624200" y="0"/>
            <a:ext cx="3519800" cy="1572900"/>
          </a:xfrm>
          <a:prstGeom prst="rect">
            <a:avLst/>
          </a:prstGeom>
          <a:noFill/>
          <a:ln>
            <a:noFill/>
          </a:ln>
        </p:spPr>
      </p:pic>
      <p:sp>
        <p:nvSpPr>
          <p:cNvPr id="301" name="Google Shape;301;p23"/>
          <p:cNvSpPr txBox="1">
            <a:spLocks noGrp="1"/>
          </p:cNvSpPr>
          <p:nvPr>
            <p:ph type="body" idx="6"/>
          </p:nvPr>
        </p:nvSpPr>
        <p:spPr>
          <a:xfrm>
            <a:off x="1971375" y="3030250"/>
            <a:ext cx="1715400" cy="1145100"/>
          </a:xfrm>
          <a:prstGeom prst="rect">
            <a:avLst/>
          </a:prstGeom>
        </p:spPr>
        <p:txBody>
          <a:bodyPr spcFirstLastPara="1" wrap="square" lIns="91425" tIns="182875" rIns="182875" bIns="91425" anchor="t" anchorCtr="0">
            <a:noAutofit/>
          </a:bodyPr>
          <a:lstStyle>
            <a:lvl1pPr marL="457200" lvl="0" indent="-285750">
              <a:lnSpc>
                <a:spcPct val="115000"/>
              </a:lnSpc>
              <a:spcBef>
                <a:spcPts val="0"/>
              </a:spcBef>
              <a:spcAft>
                <a:spcPts val="0"/>
              </a:spcAft>
              <a:buClr>
                <a:schemeClr val="dk1"/>
              </a:buClr>
              <a:buSzPts val="900"/>
              <a:buFont typeface="Nunito Sans"/>
              <a:buChar char="●"/>
              <a:defRPr sz="900"/>
            </a:lvl1pPr>
            <a:lvl2pPr marL="914400" lvl="1" indent="-285750">
              <a:lnSpc>
                <a:spcPct val="115000"/>
              </a:lnSpc>
              <a:spcBef>
                <a:spcPts val="0"/>
              </a:spcBef>
              <a:spcAft>
                <a:spcPts val="0"/>
              </a:spcAft>
              <a:buClr>
                <a:schemeClr val="dk1"/>
              </a:buClr>
              <a:buSzPts val="900"/>
              <a:buFont typeface="Nunito Sans"/>
              <a:buChar char="○"/>
              <a:defRPr sz="900"/>
            </a:lvl2pPr>
            <a:lvl3pPr marL="1371600" lvl="2" indent="-285750">
              <a:lnSpc>
                <a:spcPct val="115000"/>
              </a:lnSpc>
              <a:spcBef>
                <a:spcPts val="0"/>
              </a:spcBef>
              <a:spcAft>
                <a:spcPts val="0"/>
              </a:spcAft>
              <a:buClr>
                <a:schemeClr val="dk1"/>
              </a:buClr>
              <a:buSzPts val="900"/>
              <a:buFont typeface="Nunito Sans"/>
              <a:buChar char="■"/>
              <a:defRPr sz="900"/>
            </a:lvl3pPr>
            <a:lvl4pPr marL="1828800" lvl="3" indent="-285750">
              <a:lnSpc>
                <a:spcPct val="115000"/>
              </a:lnSpc>
              <a:spcBef>
                <a:spcPts val="0"/>
              </a:spcBef>
              <a:spcAft>
                <a:spcPts val="0"/>
              </a:spcAft>
              <a:buClr>
                <a:schemeClr val="dk1"/>
              </a:buClr>
              <a:buSzPts val="900"/>
              <a:buFont typeface="Nunito Sans"/>
              <a:buChar char="●"/>
              <a:defRPr sz="900"/>
            </a:lvl4pPr>
            <a:lvl5pPr marL="2286000" lvl="4" indent="-285750">
              <a:lnSpc>
                <a:spcPct val="115000"/>
              </a:lnSpc>
              <a:spcBef>
                <a:spcPts val="0"/>
              </a:spcBef>
              <a:spcAft>
                <a:spcPts val="0"/>
              </a:spcAft>
              <a:buClr>
                <a:schemeClr val="dk1"/>
              </a:buClr>
              <a:buSzPts val="900"/>
              <a:buFont typeface="Nunito Sans"/>
              <a:buChar char="○"/>
              <a:defRPr sz="900"/>
            </a:lvl5pPr>
            <a:lvl6pPr marL="2743200" lvl="5" indent="-285750">
              <a:lnSpc>
                <a:spcPct val="115000"/>
              </a:lnSpc>
              <a:spcBef>
                <a:spcPts val="0"/>
              </a:spcBef>
              <a:spcAft>
                <a:spcPts val="0"/>
              </a:spcAft>
              <a:buClr>
                <a:schemeClr val="dk1"/>
              </a:buClr>
              <a:buSzPts val="900"/>
              <a:buFont typeface="Nunito Sans"/>
              <a:buChar char="■"/>
              <a:defRPr sz="900"/>
            </a:lvl6pPr>
            <a:lvl7pPr marL="3200400" lvl="6" indent="-285750">
              <a:lnSpc>
                <a:spcPct val="115000"/>
              </a:lnSpc>
              <a:spcBef>
                <a:spcPts val="0"/>
              </a:spcBef>
              <a:spcAft>
                <a:spcPts val="0"/>
              </a:spcAft>
              <a:buClr>
                <a:schemeClr val="dk1"/>
              </a:buClr>
              <a:buSzPts val="900"/>
              <a:buFont typeface="Nunito Sans"/>
              <a:buChar char="●"/>
              <a:defRPr sz="900"/>
            </a:lvl7pPr>
            <a:lvl8pPr marL="3657600" lvl="7" indent="-285750">
              <a:lnSpc>
                <a:spcPct val="115000"/>
              </a:lnSpc>
              <a:spcBef>
                <a:spcPts val="0"/>
              </a:spcBef>
              <a:spcAft>
                <a:spcPts val="0"/>
              </a:spcAft>
              <a:buClr>
                <a:schemeClr val="dk1"/>
              </a:buClr>
              <a:buSzPts val="900"/>
              <a:buFont typeface="Nunito Sans"/>
              <a:buChar char="○"/>
              <a:defRPr sz="900"/>
            </a:lvl8pPr>
            <a:lvl9pPr marL="4114800" lvl="8" indent="-285750">
              <a:lnSpc>
                <a:spcPct val="115000"/>
              </a:lnSpc>
              <a:spcBef>
                <a:spcPts val="0"/>
              </a:spcBef>
              <a:spcAft>
                <a:spcPts val="0"/>
              </a:spcAft>
              <a:buClr>
                <a:schemeClr val="dk1"/>
              </a:buClr>
              <a:buSzPts val="900"/>
              <a:buFont typeface="Nunito Sans"/>
              <a:buChar char="■"/>
              <a:defRPr sz="900"/>
            </a:lvl9pPr>
          </a:lstStyle>
          <a:p>
            <a:endParaRPr/>
          </a:p>
        </p:txBody>
      </p:sp>
      <p:sp>
        <p:nvSpPr>
          <p:cNvPr id="302" name="Google Shape;302;p23"/>
          <p:cNvSpPr txBox="1">
            <a:spLocks noGrp="1"/>
          </p:cNvSpPr>
          <p:nvPr>
            <p:ph type="body" idx="7"/>
          </p:nvPr>
        </p:nvSpPr>
        <p:spPr>
          <a:xfrm>
            <a:off x="3714150" y="3030250"/>
            <a:ext cx="1715400" cy="1145100"/>
          </a:xfrm>
          <a:prstGeom prst="rect">
            <a:avLst/>
          </a:prstGeom>
        </p:spPr>
        <p:txBody>
          <a:bodyPr spcFirstLastPara="1" wrap="square" lIns="91425" tIns="182875" rIns="182875" bIns="91425" anchor="t" anchorCtr="0">
            <a:noAutofit/>
          </a:bodyPr>
          <a:lstStyle>
            <a:lvl1pPr marL="457200" lvl="0" indent="-285750">
              <a:spcBef>
                <a:spcPts val="0"/>
              </a:spcBef>
              <a:spcAft>
                <a:spcPts val="0"/>
              </a:spcAft>
              <a:buClr>
                <a:schemeClr val="dk1"/>
              </a:buClr>
              <a:buSzPts val="900"/>
              <a:buFont typeface="Nunito Sans"/>
              <a:buChar char="●"/>
              <a:defRPr sz="900"/>
            </a:lvl1pPr>
            <a:lvl2pPr marL="914400" lvl="1" indent="-285750">
              <a:spcBef>
                <a:spcPts val="0"/>
              </a:spcBef>
              <a:spcAft>
                <a:spcPts val="0"/>
              </a:spcAft>
              <a:buClr>
                <a:schemeClr val="dk1"/>
              </a:buClr>
              <a:buSzPts val="900"/>
              <a:buFont typeface="Nunito Sans"/>
              <a:buChar char="○"/>
              <a:defRPr sz="900"/>
            </a:lvl2pPr>
            <a:lvl3pPr marL="1371600" lvl="2" indent="-285750">
              <a:spcBef>
                <a:spcPts val="0"/>
              </a:spcBef>
              <a:spcAft>
                <a:spcPts val="0"/>
              </a:spcAft>
              <a:buClr>
                <a:schemeClr val="dk1"/>
              </a:buClr>
              <a:buSzPts val="900"/>
              <a:buFont typeface="Nunito Sans"/>
              <a:buChar char="■"/>
              <a:defRPr sz="900"/>
            </a:lvl3pPr>
            <a:lvl4pPr marL="1828800" lvl="3" indent="-285750">
              <a:spcBef>
                <a:spcPts val="0"/>
              </a:spcBef>
              <a:spcAft>
                <a:spcPts val="0"/>
              </a:spcAft>
              <a:buClr>
                <a:schemeClr val="dk1"/>
              </a:buClr>
              <a:buSzPts val="900"/>
              <a:buFont typeface="Nunito Sans"/>
              <a:buChar char="●"/>
              <a:defRPr sz="900"/>
            </a:lvl4pPr>
            <a:lvl5pPr marL="2286000" lvl="4" indent="-285750">
              <a:spcBef>
                <a:spcPts val="0"/>
              </a:spcBef>
              <a:spcAft>
                <a:spcPts val="0"/>
              </a:spcAft>
              <a:buClr>
                <a:schemeClr val="dk1"/>
              </a:buClr>
              <a:buSzPts val="900"/>
              <a:buFont typeface="Nunito Sans"/>
              <a:buChar char="○"/>
              <a:defRPr sz="900"/>
            </a:lvl5pPr>
            <a:lvl6pPr marL="2743200" lvl="5" indent="-285750">
              <a:spcBef>
                <a:spcPts val="0"/>
              </a:spcBef>
              <a:spcAft>
                <a:spcPts val="0"/>
              </a:spcAft>
              <a:buClr>
                <a:schemeClr val="dk1"/>
              </a:buClr>
              <a:buSzPts val="900"/>
              <a:buFont typeface="Nunito Sans"/>
              <a:buChar char="■"/>
              <a:defRPr sz="900"/>
            </a:lvl6pPr>
            <a:lvl7pPr marL="3200400" lvl="6" indent="-285750">
              <a:spcBef>
                <a:spcPts val="0"/>
              </a:spcBef>
              <a:spcAft>
                <a:spcPts val="0"/>
              </a:spcAft>
              <a:buClr>
                <a:schemeClr val="dk1"/>
              </a:buClr>
              <a:buSzPts val="900"/>
              <a:buFont typeface="Nunito Sans"/>
              <a:buChar char="●"/>
              <a:defRPr sz="900"/>
            </a:lvl7pPr>
            <a:lvl8pPr marL="3657600" lvl="7" indent="-285750">
              <a:spcBef>
                <a:spcPts val="0"/>
              </a:spcBef>
              <a:spcAft>
                <a:spcPts val="0"/>
              </a:spcAft>
              <a:buClr>
                <a:schemeClr val="dk1"/>
              </a:buClr>
              <a:buSzPts val="900"/>
              <a:buFont typeface="Nunito Sans"/>
              <a:buChar char="○"/>
              <a:defRPr sz="900"/>
            </a:lvl8pPr>
            <a:lvl9pPr marL="4114800" lvl="8" indent="-285750">
              <a:spcBef>
                <a:spcPts val="0"/>
              </a:spcBef>
              <a:spcAft>
                <a:spcPts val="0"/>
              </a:spcAft>
              <a:buClr>
                <a:schemeClr val="dk1"/>
              </a:buClr>
              <a:buSzPts val="900"/>
              <a:buFont typeface="Nunito Sans"/>
              <a:buChar char="■"/>
              <a:defRPr sz="900"/>
            </a:lvl9pPr>
          </a:lstStyle>
          <a:p>
            <a:endParaRPr/>
          </a:p>
        </p:txBody>
      </p:sp>
      <p:sp>
        <p:nvSpPr>
          <p:cNvPr id="303" name="Google Shape;303;p23"/>
          <p:cNvSpPr txBox="1">
            <a:spLocks noGrp="1"/>
          </p:cNvSpPr>
          <p:nvPr>
            <p:ph type="body" idx="8"/>
          </p:nvPr>
        </p:nvSpPr>
        <p:spPr>
          <a:xfrm>
            <a:off x="5456925" y="3030250"/>
            <a:ext cx="1715400" cy="1145100"/>
          </a:xfrm>
          <a:prstGeom prst="rect">
            <a:avLst/>
          </a:prstGeom>
        </p:spPr>
        <p:txBody>
          <a:bodyPr spcFirstLastPara="1" wrap="square" lIns="91425" tIns="182875" rIns="182875" bIns="91425" anchor="t" anchorCtr="0">
            <a:noAutofit/>
          </a:bodyPr>
          <a:lstStyle>
            <a:lvl1pPr marL="457200" lvl="0" indent="-285750">
              <a:lnSpc>
                <a:spcPct val="115000"/>
              </a:lnSpc>
              <a:spcBef>
                <a:spcPts val="0"/>
              </a:spcBef>
              <a:spcAft>
                <a:spcPts val="0"/>
              </a:spcAft>
              <a:buClr>
                <a:schemeClr val="dk1"/>
              </a:buClr>
              <a:buSzPts val="900"/>
              <a:buFont typeface="Nunito Sans"/>
              <a:buChar char="●"/>
              <a:defRPr sz="900"/>
            </a:lvl1pPr>
            <a:lvl2pPr marL="914400" lvl="1" indent="-285750">
              <a:lnSpc>
                <a:spcPct val="115000"/>
              </a:lnSpc>
              <a:spcBef>
                <a:spcPts val="0"/>
              </a:spcBef>
              <a:spcAft>
                <a:spcPts val="0"/>
              </a:spcAft>
              <a:buClr>
                <a:schemeClr val="dk1"/>
              </a:buClr>
              <a:buSzPts val="900"/>
              <a:buFont typeface="Nunito Sans"/>
              <a:buChar char="○"/>
              <a:defRPr sz="900"/>
            </a:lvl2pPr>
            <a:lvl3pPr marL="1371600" lvl="2" indent="-285750">
              <a:lnSpc>
                <a:spcPct val="115000"/>
              </a:lnSpc>
              <a:spcBef>
                <a:spcPts val="0"/>
              </a:spcBef>
              <a:spcAft>
                <a:spcPts val="0"/>
              </a:spcAft>
              <a:buClr>
                <a:schemeClr val="dk1"/>
              </a:buClr>
              <a:buSzPts val="900"/>
              <a:buFont typeface="Nunito Sans"/>
              <a:buChar char="■"/>
              <a:defRPr sz="900"/>
            </a:lvl3pPr>
            <a:lvl4pPr marL="1828800" lvl="3" indent="-285750">
              <a:lnSpc>
                <a:spcPct val="115000"/>
              </a:lnSpc>
              <a:spcBef>
                <a:spcPts val="0"/>
              </a:spcBef>
              <a:spcAft>
                <a:spcPts val="0"/>
              </a:spcAft>
              <a:buClr>
                <a:schemeClr val="dk1"/>
              </a:buClr>
              <a:buSzPts val="900"/>
              <a:buFont typeface="Nunito Sans"/>
              <a:buChar char="●"/>
              <a:defRPr sz="900"/>
            </a:lvl4pPr>
            <a:lvl5pPr marL="2286000" lvl="4" indent="-285750">
              <a:lnSpc>
                <a:spcPct val="115000"/>
              </a:lnSpc>
              <a:spcBef>
                <a:spcPts val="0"/>
              </a:spcBef>
              <a:spcAft>
                <a:spcPts val="0"/>
              </a:spcAft>
              <a:buClr>
                <a:schemeClr val="dk1"/>
              </a:buClr>
              <a:buSzPts val="900"/>
              <a:buFont typeface="Nunito Sans"/>
              <a:buChar char="○"/>
              <a:defRPr sz="900"/>
            </a:lvl5pPr>
            <a:lvl6pPr marL="2743200" lvl="5" indent="-285750">
              <a:lnSpc>
                <a:spcPct val="115000"/>
              </a:lnSpc>
              <a:spcBef>
                <a:spcPts val="0"/>
              </a:spcBef>
              <a:spcAft>
                <a:spcPts val="0"/>
              </a:spcAft>
              <a:buClr>
                <a:schemeClr val="dk1"/>
              </a:buClr>
              <a:buSzPts val="900"/>
              <a:buFont typeface="Nunito Sans"/>
              <a:buChar char="■"/>
              <a:defRPr sz="900"/>
            </a:lvl6pPr>
            <a:lvl7pPr marL="3200400" lvl="6" indent="-285750">
              <a:lnSpc>
                <a:spcPct val="115000"/>
              </a:lnSpc>
              <a:spcBef>
                <a:spcPts val="0"/>
              </a:spcBef>
              <a:spcAft>
                <a:spcPts val="0"/>
              </a:spcAft>
              <a:buClr>
                <a:schemeClr val="dk1"/>
              </a:buClr>
              <a:buSzPts val="900"/>
              <a:buFont typeface="Nunito Sans"/>
              <a:buChar char="●"/>
              <a:defRPr sz="900"/>
            </a:lvl7pPr>
            <a:lvl8pPr marL="3657600" lvl="7" indent="-285750">
              <a:lnSpc>
                <a:spcPct val="115000"/>
              </a:lnSpc>
              <a:spcBef>
                <a:spcPts val="0"/>
              </a:spcBef>
              <a:spcAft>
                <a:spcPts val="0"/>
              </a:spcAft>
              <a:buClr>
                <a:schemeClr val="dk1"/>
              </a:buClr>
              <a:buSzPts val="900"/>
              <a:buFont typeface="Nunito Sans"/>
              <a:buChar char="○"/>
              <a:defRPr sz="900"/>
            </a:lvl8pPr>
            <a:lvl9pPr marL="4114800" lvl="8" indent="-285750">
              <a:lnSpc>
                <a:spcPct val="115000"/>
              </a:lnSpc>
              <a:spcBef>
                <a:spcPts val="0"/>
              </a:spcBef>
              <a:spcAft>
                <a:spcPts val="0"/>
              </a:spcAft>
              <a:buClr>
                <a:schemeClr val="dk1"/>
              </a:buClr>
              <a:buSzPts val="900"/>
              <a:buFont typeface="Nunito Sans"/>
              <a:buChar char="■"/>
              <a:defRPr sz="900"/>
            </a:lvl9pPr>
          </a:lstStyle>
          <a:p>
            <a:endParaRPr/>
          </a:p>
        </p:txBody>
      </p:sp>
      <p:sp>
        <p:nvSpPr>
          <p:cNvPr id="304" name="Google Shape;304;p23"/>
          <p:cNvSpPr txBox="1">
            <a:spLocks noGrp="1"/>
          </p:cNvSpPr>
          <p:nvPr>
            <p:ph type="body" idx="9"/>
          </p:nvPr>
        </p:nvSpPr>
        <p:spPr>
          <a:xfrm>
            <a:off x="228450" y="3030250"/>
            <a:ext cx="1715400" cy="1145100"/>
          </a:xfrm>
          <a:prstGeom prst="rect">
            <a:avLst/>
          </a:prstGeom>
        </p:spPr>
        <p:txBody>
          <a:bodyPr spcFirstLastPara="1" wrap="square" lIns="91425" tIns="182875" rIns="182875" bIns="91425" anchor="t" anchorCtr="0">
            <a:noAutofit/>
          </a:bodyPr>
          <a:lstStyle>
            <a:lvl1pPr marL="457200" lvl="0" indent="-285750">
              <a:lnSpc>
                <a:spcPct val="115000"/>
              </a:lnSpc>
              <a:spcBef>
                <a:spcPts val="0"/>
              </a:spcBef>
              <a:spcAft>
                <a:spcPts val="0"/>
              </a:spcAft>
              <a:buClr>
                <a:schemeClr val="dk1"/>
              </a:buClr>
              <a:buSzPts val="900"/>
              <a:buFont typeface="Nunito Sans"/>
              <a:buChar char="●"/>
              <a:defRPr sz="900"/>
            </a:lvl1pPr>
            <a:lvl2pPr marL="914400" lvl="1" indent="-285750">
              <a:lnSpc>
                <a:spcPct val="115000"/>
              </a:lnSpc>
              <a:spcBef>
                <a:spcPts val="0"/>
              </a:spcBef>
              <a:spcAft>
                <a:spcPts val="0"/>
              </a:spcAft>
              <a:buClr>
                <a:schemeClr val="dk1"/>
              </a:buClr>
              <a:buSzPts val="900"/>
              <a:buFont typeface="Nunito Sans"/>
              <a:buChar char="○"/>
              <a:defRPr sz="900"/>
            </a:lvl2pPr>
            <a:lvl3pPr marL="1371600" lvl="2" indent="-285750">
              <a:lnSpc>
                <a:spcPct val="115000"/>
              </a:lnSpc>
              <a:spcBef>
                <a:spcPts val="0"/>
              </a:spcBef>
              <a:spcAft>
                <a:spcPts val="0"/>
              </a:spcAft>
              <a:buClr>
                <a:schemeClr val="dk1"/>
              </a:buClr>
              <a:buSzPts val="900"/>
              <a:buFont typeface="Nunito Sans"/>
              <a:buChar char="■"/>
              <a:defRPr sz="900"/>
            </a:lvl3pPr>
            <a:lvl4pPr marL="1828800" lvl="3" indent="-285750">
              <a:lnSpc>
                <a:spcPct val="115000"/>
              </a:lnSpc>
              <a:spcBef>
                <a:spcPts val="0"/>
              </a:spcBef>
              <a:spcAft>
                <a:spcPts val="0"/>
              </a:spcAft>
              <a:buClr>
                <a:schemeClr val="dk1"/>
              </a:buClr>
              <a:buSzPts val="900"/>
              <a:buFont typeface="Nunito Sans"/>
              <a:buChar char="●"/>
              <a:defRPr sz="900"/>
            </a:lvl4pPr>
            <a:lvl5pPr marL="2286000" lvl="4" indent="-285750">
              <a:lnSpc>
                <a:spcPct val="115000"/>
              </a:lnSpc>
              <a:spcBef>
                <a:spcPts val="0"/>
              </a:spcBef>
              <a:spcAft>
                <a:spcPts val="0"/>
              </a:spcAft>
              <a:buClr>
                <a:schemeClr val="dk1"/>
              </a:buClr>
              <a:buSzPts val="900"/>
              <a:buFont typeface="Nunito Sans"/>
              <a:buChar char="○"/>
              <a:defRPr sz="900"/>
            </a:lvl5pPr>
            <a:lvl6pPr marL="2743200" lvl="5" indent="-285750">
              <a:lnSpc>
                <a:spcPct val="115000"/>
              </a:lnSpc>
              <a:spcBef>
                <a:spcPts val="0"/>
              </a:spcBef>
              <a:spcAft>
                <a:spcPts val="0"/>
              </a:spcAft>
              <a:buClr>
                <a:schemeClr val="dk1"/>
              </a:buClr>
              <a:buSzPts val="900"/>
              <a:buFont typeface="Nunito Sans"/>
              <a:buChar char="■"/>
              <a:defRPr sz="900"/>
            </a:lvl6pPr>
            <a:lvl7pPr marL="3200400" lvl="6" indent="-285750">
              <a:lnSpc>
                <a:spcPct val="115000"/>
              </a:lnSpc>
              <a:spcBef>
                <a:spcPts val="0"/>
              </a:spcBef>
              <a:spcAft>
                <a:spcPts val="0"/>
              </a:spcAft>
              <a:buClr>
                <a:schemeClr val="dk1"/>
              </a:buClr>
              <a:buSzPts val="900"/>
              <a:buFont typeface="Nunito Sans"/>
              <a:buChar char="●"/>
              <a:defRPr sz="900"/>
            </a:lvl7pPr>
            <a:lvl8pPr marL="3657600" lvl="7" indent="-285750">
              <a:lnSpc>
                <a:spcPct val="115000"/>
              </a:lnSpc>
              <a:spcBef>
                <a:spcPts val="0"/>
              </a:spcBef>
              <a:spcAft>
                <a:spcPts val="0"/>
              </a:spcAft>
              <a:buClr>
                <a:schemeClr val="dk1"/>
              </a:buClr>
              <a:buSzPts val="900"/>
              <a:buFont typeface="Nunito Sans"/>
              <a:buChar char="○"/>
              <a:defRPr sz="900"/>
            </a:lvl8pPr>
            <a:lvl9pPr marL="4114800" lvl="8" indent="-285750">
              <a:lnSpc>
                <a:spcPct val="115000"/>
              </a:lnSpc>
              <a:spcBef>
                <a:spcPts val="0"/>
              </a:spcBef>
              <a:spcAft>
                <a:spcPts val="0"/>
              </a:spcAft>
              <a:buClr>
                <a:schemeClr val="dk1"/>
              </a:buClr>
              <a:buSzPts val="900"/>
              <a:buFont typeface="Nunito Sans"/>
              <a:buChar char="■"/>
              <a:defRPr sz="900"/>
            </a:lvl9pPr>
          </a:lstStyle>
          <a:p>
            <a:endParaRPr/>
          </a:p>
        </p:txBody>
      </p:sp>
      <p:sp>
        <p:nvSpPr>
          <p:cNvPr id="305" name="Google Shape;305;p23"/>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306" name="Google Shape;306;p23"/>
          <p:cNvSpPr txBox="1">
            <a:spLocks noGrp="1"/>
          </p:cNvSpPr>
          <p:nvPr>
            <p:ph type="body" idx="13"/>
          </p:nvPr>
        </p:nvSpPr>
        <p:spPr>
          <a:xfrm>
            <a:off x="7199700" y="3030250"/>
            <a:ext cx="1715400" cy="1145100"/>
          </a:xfrm>
          <a:prstGeom prst="rect">
            <a:avLst/>
          </a:prstGeom>
        </p:spPr>
        <p:txBody>
          <a:bodyPr spcFirstLastPara="1" wrap="square" lIns="91425" tIns="182875" rIns="182875" bIns="91425" anchor="t" anchorCtr="0">
            <a:noAutofit/>
          </a:bodyPr>
          <a:lstStyle>
            <a:lvl1pPr marL="457200" lvl="0" indent="-285750">
              <a:lnSpc>
                <a:spcPct val="115000"/>
              </a:lnSpc>
              <a:spcBef>
                <a:spcPts val="0"/>
              </a:spcBef>
              <a:spcAft>
                <a:spcPts val="0"/>
              </a:spcAft>
              <a:buClr>
                <a:schemeClr val="dk1"/>
              </a:buClr>
              <a:buSzPts val="900"/>
              <a:buFont typeface="Nunito Sans"/>
              <a:buChar char="●"/>
              <a:defRPr sz="900"/>
            </a:lvl1pPr>
            <a:lvl2pPr marL="914400" lvl="1" indent="-285750">
              <a:lnSpc>
                <a:spcPct val="115000"/>
              </a:lnSpc>
              <a:spcBef>
                <a:spcPts val="0"/>
              </a:spcBef>
              <a:spcAft>
                <a:spcPts val="0"/>
              </a:spcAft>
              <a:buClr>
                <a:schemeClr val="dk1"/>
              </a:buClr>
              <a:buSzPts val="900"/>
              <a:buFont typeface="Nunito Sans"/>
              <a:buChar char="○"/>
              <a:defRPr sz="900"/>
            </a:lvl2pPr>
            <a:lvl3pPr marL="1371600" lvl="2" indent="-285750">
              <a:lnSpc>
                <a:spcPct val="115000"/>
              </a:lnSpc>
              <a:spcBef>
                <a:spcPts val="0"/>
              </a:spcBef>
              <a:spcAft>
                <a:spcPts val="0"/>
              </a:spcAft>
              <a:buClr>
                <a:schemeClr val="dk1"/>
              </a:buClr>
              <a:buSzPts val="900"/>
              <a:buFont typeface="Nunito Sans"/>
              <a:buChar char="■"/>
              <a:defRPr sz="900"/>
            </a:lvl3pPr>
            <a:lvl4pPr marL="1828800" lvl="3" indent="-285750">
              <a:lnSpc>
                <a:spcPct val="115000"/>
              </a:lnSpc>
              <a:spcBef>
                <a:spcPts val="0"/>
              </a:spcBef>
              <a:spcAft>
                <a:spcPts val="0"/>
              </a:spcAft>
              <a:buClr>
                <a:schemeClr val="dk1"/>
              </a:buClr>
              <a:buSzPts val="900"/>
              <a:buFont typeface="Nunito Sans"/>
              <a:buChar char="●"/>
              <a:defRPr sz="900"/>
            </a:lvl4pPr>
            <a:lvl5pPr marL="2286000" lvl="4" indent="-285750">
              <a:lnSpc>
                <a:spcPct val="115000"/>
              </a:lnSpc>
              <a:spcBef>
                <a:spcPts val="0"/>
              </a:spcBef>
              <a:spcAft>
                <a:spcPts val="0"/>
              </a:spcAft>
              <a:buClr>
                <a:schemeClr val="dk1"/>
              </a:buClr>
              <a:buSzPts val="900"/>
              <a:buFont typeface="Nunito Sans"/>
              <a:buChar char="○"/>
              <a:defRPr sz="900"/>
            </a:lvl5pPr>
            <a:lvl6pPr marL="2743200" lvl="5" indent="-285750">
              <a:lnSpc>
                <a:spcPct val="115000"/>
              </a:lnSpc>
              <a:spcBef>
                <a:spcPts val="0"/>
              </a:spcBef>
              <a:spcAft>
                <a:spcPts val="0"/>
              </a:spcAft>
              <a:buClr>
                <a:schemeClr val="dk1"/>
              </a:buClr>
              <a:buSzPts val="900"/>
              <a:buFont typeface="Nunito Sans"/>
              <a:buChar char="■"/>
              <a:defRPr sz="900"/>
            </a:lvl6pPr>
            <a:lvl7pPr marL="3200400" lvl="6" indent="-285750">
              <a:lnSpc>
                <a:spcPct val="115000"/>
              </a:lnSpc>
              <a:spcBef>
                <a:spcPts val="0"/>
              </a:spcBef>
              <a:spcAft>
                <a:spcPts val="0"/>
              </a:spcAft>
              <a:buClr>
                <a:schemeClr val="dk1"/>
              </a:buClr>
              <a:buSzPts val="900"/>
              <a:buFont typeface="Nunito Sans"/>
              <a:buChar char="●"/>
              <a:defRPr sz="900"/>
            </a:lvl7pPr>
            <a:lvl8pPr marL="3657600" lvl="7" indent="-285750">
              <a:lnSpc>
                <a:spcPct val="115000"/>
              </a:lnSpc>
              <a:spcBef>
                <a:spcPts val="0"/>
              </a:spcBef>
              <a:spcAft>
                <a:spcPts val="0"/>
              </a:spcAft>
              <a:buClr>
                <a:schemeClr val="dk1"/>
              </a:buClr>
              <a:buSzPts val="900"/>
              <a:buFont typeface="Nunito Sans"/>
              <a:buChar char="○"/>
              <a:defRPr sz="900"/>
            </a:lvl8pPr>
            <a:lvl9pPr marL="4114800" lvl="8" indent="-285750">
              <a:lnSpc>
                <a:spcPct val="115000"/>
              </a:lnSpc>
              <a:spcBef>
                <a:spcPts val="0"/>
              </a:spcBef>
              <a:spcAft>
                <a:spcPts val="0"/>
              </a:spcAft>
              <a:buClr>
                <a:schemeClr val="dk1"/>
              </a:buClr>
              <a:buSzPts val="900"/>
              <a:buFont typeface="Nunito Sans"/>
              <a:buChar char="■"/>
              <a:defRPr sz="900"/>
            </a:lvl9pPr>
          </a:lstStyle>
          <a:p>
            <a:endParaRPr/>
          </a:p>
        </p:txBody>
      </p:sp>
      <p:sp>
        <p:nvSpPr>
          <p:cNvPr id="307" name="Google Shape;307;p23"/>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308" name="Google Shape;308;p23"/>
          <p:cNvSpPr txBox="1">
            <a:spLocks noGrp="1"/>
          </p:cNvSpPr>
          <p:nvPr>
            <p:ph type="subTitle" idx="14"/>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ext steps">
  <p:cSld name="BLANK_1_1_1_1_1_1_1_1_1_1_1_1_1_1_1_1_1_1_1_1_1_1">
    <p:spTree>
      <p:nvGrpSpPr>
        <p:cNvPr id="1" name="Shape 309"/>
        <p:cNvGrpSpPr/>
        <p:nvPr/>
      </p:nvGrpSpPr>
      <p:grpSpPr>
        <a:xfrm>
          <a:off x="0" y="0"/>
          <a:ext cx="0" cy="0"/>
          <a:chOff x="0" y="0"/>
          <a:chExt cx="0" cy="0"/>
        </a:xfrm>
      </p:grpSpPr>
      <p:sp>
        <p:nvSpPr>
          <p:cNvPr id="310" name="Google Shape;310;p24"/>
          <p:cNvSpPr/>
          <p:nvPr/>
        </p:nvSpPr>
        <p:spPr>
          <a:xfrm rot="5400000">
            <a:off x="-3989996" y="1161600"/>
            <a:ext cx="7978200" cy="7978200"/>
          </a:xfrm>
          <a:prstGeom prst="pie">
            <a:avLst>
              <a:gd name="adj1" fmla="val 10792592"/>
              <a:gd name="adj2" fmla="val 16198514"/>
            </a:avLst>
          </a:prstGeom>
          <a:gradFill>
            <a:gsLst>
              <a:gs pos="0">
                <a:schemeClr val="accent1"/>
              </a:gs>
              <a:gs pos="64000">
                <a:schemeClr val="dk2"/>
              </a:gs>
              <a:gs pos="100000">
                <a:schemeClr val="dk2"/>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pic>
        <p:nvPicPr>
          <p:cNvPr id="311" name="Google Shape;311;p24"/>
          <p:cNvPicPr preferRelativeResize="0"/>
          <p:nvPr/>
        </p:nvPicPr>
        <p:blipFill rotWithShape="1">
          <a:blip r:embed="rId2">
            <a:alphaModFix/>
          </a:blip>
          <a:srcRect l="7339" b="46245"/>
          <a:stretch/>
        </p:blipFill>
        <p:spPr>
          <a:xfrm>
            <a:off x="218592" y="3453125"/>
            <a:ext cx="2926200" cy="1697526"/>
          </a:xfrm>
          <a:prstGeom prst="rect">
            <a:avLst/>
          </a:prstGeom>
          <a:noFill/>
          <a:ln>
            <a:noFill/>
          </a:ln>
        </p:spPr>
      </p:pic>
      <p:sp>
        <p:nvSpPr>
          <p:cNvPr id="312" name="Google Shape;312;p24"/>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313" name="Google Shape;313;p24"/>
          <p:cNvSpPr txBox="1">
            <a:spLocks noGrp="1"/>
          </p:cNvSpPr>
          <p:nvPr>
            <p:ph type="title"/>
          </p:nvPr>
        </p:nvSpPr>
        <p:spPr>
          <a:xfrm>
            <a:off x="228600" y="228589"/>
            <a:ext cx="2926200" cy="587700"/>
          </a:xfrm>
          <a:prstGeom prst="rect">
            <a:avLst/>
          </a:prstGeom>
        </p:spPr>
        <p:txBody>
          <a:bodyPr spcFirstLastPara="1" wrap="square" lIns="91425" tIns="91425" rIns="91425" bIns="91425" anchor="t" anchorCtr="0">
            <a:spAutoFit/>
          </a:bodyPr>
          <a:lstStyle>
            <a:lvl1pPr lvl="0">
              <a:lnSpc>
                <a:spcPct val="90000"/>
              </a:lnSpc>
              <a:spcBef>
                <a:spcPts val="0"/>
              </a:spcBef>
              <a:spcAft>
                <a:spcPts val="0"/>
              </a:spcAft>
              <a:buNone/>
              <a:defRPr sz="5400"/>
            </a:lvl1pPr>
            <a:lvl2pPr lvl="1">
              <a:lnSpc>
                <a:spcPct val="90000"/>
              </a:lnSpc>
              <a:spcBef>
                <a:spcPts val="0"/>
              </a:spcBef>
              <a:spcAft>
                <a:spcPts val="0"/>
              </a:spcAft>
              <a:buNone/>
              <a:defRPr sz="5400">
                <a:latin typeface="Poppins SemiBold"/>
                <a:ea typeface="Poppins SemiBold"/>
                <a:cs typeface="Poppins SemiBold"/>
                <a:sym typeface="Poppins SemiBold"/>
              </a:defRPr>
            </a:lvl2pPr>
            <a:lvl3pPr lvl="2">
              <a:lnSpc>
                <a:spcPct val="90000"/>
              </a:lnSpc>
              <a:spcBef>
                <a:spcPts val="0"/>
              </a:spcBef>
              <a:spcAft>
                <a:spcPts val="0"/>
              </a:spcAft>
              <a:buNone/>
              <a:defRPr sz="5400">
                <a:latin typeface="Poppins SemiBold"/>
                <a:ea typeface="Poppins SemiBold"/>
                <a:cs typeface="Poppins SemiBold"/>
                <a:sym typeface="Poppins SemiBold"/>
              </a:defRPr>
            </a:lvl3pPr>
            <a:lvl4pPr lvl="3">
              <a:lnSpc>
                <a:spcPct val="90000"/>
              </a:lnSpc>
              <a:spcBef>
                <a:spcPts val="0"/>
              </a:spcBef>
              <a:spcAft>
                <a:spcPts val="0"/>
              </a:spcAft>
              <a:buNone/>
              <a:defRPr sz="5400">
                <a:latin typeface="Poppins SemiBold"/>
                <a:ea typeface="Poppins SemiBold"/>
                <a:cs typeface="Poppins SemiBold"/>
                <a:sym typeface="Poppins SemiBold"/>
              </a:defRPr>
            </a:lvl4pPr>
            <a:lvl5pPr lvl="4">
              <a:lnSpc>
                <a:spcPct val="90000"/>
              </a:lnSpc>
              <a:spcBef>
                <a:spcPts val="0"/>
              </a:spcBef>
              <a:spcAft>
                <a:spcPts val="0"/>
              </a:spcAft>
              <a:buNone/>
              <a:defRPr sz="5400">
                <a:latin typeface="Poppins SemiBold"/>
                <a:ea typeface="Poppins SemiBold"/>
                <a:cs typeface="Poppins SemiBold"/>
                <a:sym typeface="Poppins SemiBold"/>
              </a:defRPr>
            </a:lvl5pPr>
            <a:lvl6pPr lvl="5">
              <a:lnSpc>
                <a:spcPct val="90000"/>
              </a:lnSpc>
              <a:spcBef>
                <a:spcPts val="0"/>
              </a:spcBef>
              <a:spcAft>
                <a:spcPts val="0"/>
              </a:spcAft>
              <a:buNone/>
              <a:defRPr sz="5400">
                <a:latin typeface="Poppins SemiBold"/>
                <a:ea typeface="Poppins SemiBold"/>
                <a:cs typeface="Poppins SemiBold"/>
                <a:sym typeface="Poppins SemiBold"/>
              </a:defRPr>
            </a:lvl6pPr>
            <a:lvl7pPr lvl="6">
              <a:lnSpc>
                <a:spcPct val="90000"/>
              </a:lnSpc>
              <a:spcBef>
                <a:spcPts val="0"/>
              </a:spcBef>
              <a:spcAft>
                <a:spcPts val="0"/>
              </a:spcAft>
              <a:buNone/>
              <a:defRPr sz="5400">
                <a:latin typeface="Poppins SemiBold"/>
                <a:ea typeface="Poppins SemiBold"/>
                <a:cs typeface="Poppins SemiBold"/>
                <a:sym typeface="Poppins SemiBold"/>
              </a:defRPr>
            </a:lvl7pPr>
            <a:lvl8pPr lvl="7">
              <a:lnSpc>
                <a:spcPct val="90000"/>
              </a:lnSpc>
              <a:spcBef>
                <a:spcPts val="0"/>
              </a:spcBef>
              <a:spcAft>
                <a:spcPts val="0"/>
              </a:spcAft>
              <a:buNone/>
              <a:defRPr sz="5400">
                <a:latin typeface="Poppins SemiBold"/>
                <a:ea typeface="Poppins SemiBold"/>
                <a:cs typeface="Poppins SemiBold"/>
                <a:sym typeface="Poppins SemiBold"/>
              </a:defRPr>
            </a:lvl8pPr>
            <a:lvl9pPr lvl="8">
              <a:lnSpc>
                <a:spcPct val="90000"/>
              </a:lnSpc>
              <a:spcBef>
                <a:spcPts val="0"/>
              </a:spcBef>
              <a:spcAft>
                <a:spcPts val="0"/>
              </a:spcAft>
              <a:buNone/>
              <a:defRPr sz="5400">
                <a:latin typeface="Poppins SemiBold"/>
                <a:ea typeface="Poppins SemiBold"/>
                <a:cs typeface="Poppins SemiBold"/>
                <a:sym typeface="Poppins SemiBold"/>
              </a:defRPr>
            </a:lvl9pPr>
          </a:lstStyle>
          <a:p>
            <a:endParaRPr/>
          </a:p>
        </p:txBody>
      </p:sp>
      <p:sp>
        <p:nvSpPr>
          <p:cNvPr id="314" name="Google Shape;314;p24"/>
          <p:cNvSpPr/>
          <p:nvPr/>
        </p:nvSpPr>
        <p:spPr>
          <a:xfrm>
            <a:off x="-4" y="1992734"/>
            <a:ext cx="3736169" cy="3157919"/>
          </a:xfrm>
          <a:custGeom>
            <a:avLst/>
            <a:gdLst/>
            <a:ahLst/>
            <a:cxnLst/>
            <a:rect l="l" t="t" r="r" b="b"/>
            <a:pathLst>
              <a:path w="247921" h="209550" extrusionOk="0">
                <a:moveTo>
                  <a:pt x="0" y="0"/>
                </a:moveTo>
                <a:lnTo>
                  <a:pt x="0" y="2516"/>
                </a:lnTo>
                <a:lnTo>
                  <a:pt x="1966" y="5976"/>
                </a:lnTo>
                <a:lnTo>
                  <a:pt x="3853" y="9593"/>
                </a:lnTo>
                <a:lnTo>
                  <a:pt x="5661" y="13289"/>
                </a:lnTo>
                <a:lnTo>
                  <a:pt x="7391" y="17063"/>
                </a:lnTo>
                <a:lnTo>
                  <a:pt x="9042" y="20994"/>
                </a:lnTo>
                <a:lnTo>
                  <a:pt x="10615" y="24926"/>
                </a:lnTo>
                <a:lnTo>
                  <a:pt x="12030" y="28936"/>
                </a:lnTo>
                <a:lnTo>
                  <a:pt x="13446" y="32946"/>
                </a:lnTo>
                <a:lnTo>
                  <a:pt x="14704" y="37114"/>
                </a:lnTo>
                <a:lnTo>
                  <a:pt x="15962" y="41360"/>
                </a:lnTo>
                <a:lnTo>
                  <a:pt x="17063" y="45606"/>
                </a:lnTo>
                <a:lnTo>
                  <a:pt x="18085" y="49930"/>
                </a:lnTo>
                <a:lnTo>
                  <a:pt x="19029" y="54334"/>
                </a:lnTo>
                <a:lnTo>
                  <a:pt x="19815" y="58737"/>
                </a:lnTo>
                <a:lnTo>
                  <a:pt x="20601" y="63219"/>
                </a:lnTo>
                <a:lnTo>
                  <a:pt x="21230" y="67779"/>
                </a:lnTo>
                <a:lnTo>
                  <a:pt x="18557" y="68173"/>
                </a:lnTo>
                <a:lnTo>
                  <a:pt x="15883" y="68566"/>
                </a:lnTo>
                <a:lnTo>
                  <a:pt x="13210" y="69037"/>
                </a:lnTo>
                <a:lnTo>
                  <a:pt x="10536" y="69588"/>
                </a:lnTo>
                <a:lnTo>
                  <a:pt x="7942" y="70217"/>
                </a:lnTo>
                <a:lnTo>
                  <a:pt x="5268" y="70846"/>
                </a:lnTo>
                <a:lnTo>
                  <a:pt x="2595" y="71554"/>
                </a:lnTo>
                <a:lnTo>
                  <a:pt x="0" y="72261"/>
                </a:lnTo>
                <a:lnTo>
                  <a:pt x="0" y="73598"/>
                </a:lnTo>
                <a:lnTo>
                  <a:pt x="3302" y="72576"/>
                </a:lnTo>
                <a:lnTo>
                  <a:pt x="7784" y="71475"/>
                </a:lnTo>
                <a:lnTo>
                  <a:pt x="12345" y="70531"/>
                </a:lnTo>
                <a:lnTo>
                  <a:pt x="16827" y="69667"/>
                </a:lnTo>
                <a:lnTo>
                  <a:pt x="21387" y="69037"/>
                </a:lnTo>
                <a:lnTo>
                  <a:pt x="21859" y="72812"/>
                </a:lnTo>
                <a:lnTo>
                  <a:pt x="22174" y="76193"/>
                </a:lnTo>
                <a:lnTo>
                  <a:pt x="22488" y="79495"/>
                </a:lnTo>
                <a:lnTo>
                  <a:pt x="22724" y="82876"/>
                </a:lnTo>
                <a:lnTo>
                  <a:pt x="22881" y="86258"/>
                </a:lnTo>
                <a:lnTo>
                  <a:pt x="22960" y="89639"/>
                </a:lnTo>
                <a:lnTo>
                  <a:pt x="23039" y="92941"/>
                </a:lnTo>
                <a:lnTo>
                  <a:pt x="23039" y="96322"/>
                </a:lnTo>
                <a:lnTo>
                  <a:pt x="23039" y="99703"/>
                </a:lnTo>
                <a:lnTo>
                  <a:pt x="22960" y="103006"/>
                </a:lnTo>
                <a:lnTo>
                  <a:pt x="22803" y="106387"/>
                </a:lnTo>
                <a:lnTo>
                  <a:pt x="22645" y="109689"/>
                </a:lnTo>
                <a:lnTo>
                  <a:pt x="22410" y="113071"/>
                </a:lnTo>
                <a:lnTo>
                  <a:pt x="22095" y="116373"/>
                </a:lnTo>
                <a:lnTo>
                  <a:pt x="21781" y="119675"/>
                </a:lnTo>
                <a:lnTo>
                  <a:pt x="21387" y="122978"/>
                </a:lnTo>
                <a:lnTo>
                  <a:pt x="20916" y="126280"/>
                </a:lnTo>
                <a:lnTo>
                  <a:pt x="20444" y="129504"/>
                </a:lnTo>
                <a:lnTo>
                  <a:pt x="19893" y="132807"/>
                </a:lnTo>
                <a:lnTo>
                  <a:pt x="19264" y="136031"/>
                </a:lnTo>
                <a:lnTo>
                  <a:pt x="18635" y="139254"/>
                </a:lnTo>
                <a:lnTo>
                  <a:pt x="17928" y="142478"/>
                </a:lnTo>
                <a:lnTo>
                  <a:pt x="17220" y="145623"/>
                </a:lnTo>
                <a:lnTo>
                  <a:pt x="16434" y="148769"/>
                </a:lnTo>
                <a:lnTo>
                  <a:pt x="15569" y="151914"/>
                </a:lnTo>
                <a:lnTo>
                  <a:pt x="14625" y="155059"/>
                </a:lnTo>
                <a:lnTo>
                  <a:pt x="13760" y="158126"/>
                </a:lnTo>
                <a:lnTo>
                  <a:pt x="12738" y="161192"/>
                </a:lnTo>
                <a:lnTo>
                  <a:pt x="11716" y="164259"/>
                </a:lnTo>
                <a:lnTo>
                  <a:pt x="10615" y="167247"/>
                </a:lnTo>
                <a:lnTo>
                  <a:pt x="9514" y="170235"/>
                </a:lnTo>
                <a:lnTo>
                  <a:pt x="8256" y="173144"/>
                </a:lnTo>
                <a:lnTo>
                  <a:pt x="7077" y="176053"/>
                </a:lnTo>
                <a:lnTo>
                  <a:pt x="5425" y="179356"/>
                </a:lnTo>
                <a:lnTo>
                  <a:pt x="3696" y="182658"/>
                </a:lnTo>
                <a:lnTo>
                  <a:pt x="1887" y="185961"/>
                </a:lnTo>
                <a:lnTo>
                  <a:pt x="0" y="189185"/>
                </a:lnTo>
                <a:lnTo>
                  <a:pt x="0" y="191622"/>
                </a:lnTo>
                <a:lnTo>
                  <a:pt x="2280" y="187848"/>
                </a:lnTo>
                <a:lnTo>
                  <a:pt x="4403" y="184152"/>
                </a:lnTo>
                <a:lnTo>
                  <a:pt x="6369" y="180378"/>
                </a:lnTo>
                <a:lnTo>
                  <a:pt x="8178" y="176604"/>
                </a:lnTo>
                <a:lnTo>
                  <a:pt x="9436" y="173616"/>
                </a:lnTo>
                <a:lnTo>
                  <a:pt x="10615" y="170707"/>
                </a:lnTo>
                <a:lnTo>
                  <a:pt x="11795" y="167719"/>
                </a:lnTo>
                <a:lnTo>
                  <a:pt x="12895" y="164652"/>
                </a:lnTo>
                <a:lnTo>
                  <a:pt x="13918" y="161585"/>
                </a:lnTo>
                <a:lnTo>
                  <a:pt x="14940" y="158519"/>
                </a:lnTo>
                <a:lnTo>
                  <a:pt x="15883" y="155452"/>
                </a:lnTo>
                <a:lnTo>
                  <a:pt x="16748" y="152307"/>
                </a:lnTo>
                <a:lnTo>
                  <a:pt x="17613" y="149162"/>
                </a:lnTo>
                <a:lnTo>
                  <a:pt x="18399" y="145938"/>
                </a:lnTo>
                <a:lnTo>
                  <a:pt x="19186" y="142714"/>
                </a:lnTo>
                <a:lnTo>
                  <a:pt x="19893" y="139490"/>
                </a:lnTo>
                <a:lnTo>
                  <a:pt x="20522" y="136266"/>
                </a:lnTo>
                <a:lnTo>
                  <a:pt x="21073" y="133043"/>
                </a:lnTo>
                <a:lnTo>
                  <a:pt x="21623" y="129740"/>
                </a:lnTo>
                <a:lnTo>
                  <a:pt x="22174" y="126438"/>
                </a:lnTo>
                <a:lnTo>
                  <a:pt x="22567" y="123135"/>
                </a:lnTo>
                <a:lnTo>
                  <a:pt x="22960" y="119833"/>
                </a:lnTo>
                <a:lnTo>
                  <a:pt x="23353" y="116530"/>
                </a:lnTo>
                <a:lnTo>
                  <a:pt x="23668" y="113149"/>
                </a:lnTo>
                <a:lnTo>
                  <a:pt x="23904" y="109768"/>
                </a:lnTo>
                <a:lnTo>
                  <a:pt x="24061" y="106466"/>
                </a:lnTo>
                <a:lnTo>
                  <a:pt x="24218" y="103084"/>
                </a:lnTo>
                <a:lnTo>
                  <a:pt x="24297" y="99703"/>
                </a:lnTo>
                <a:lnTo>
                  <a:pt x="24297" y="96322"/>
                </a:lnTo>
                <a:lnTo>
                  <a:pt x="24297" y="92941"/>
                </a:lnTo>
                <a:lnTo>
                  <a:pt x="24218" y="89560"/>
                </a:lnTo>
                <a:lnTo>
                  <a:pt x="24139" y="86179"/>
                </a:lnTo>
                <a:lnTo>
                  <a:pt x="23982" y="82798"/>
                </a:lnTo>
                <a:lnTo>
                  <a:pt x="23746" y="79417"/>
                </a:lnTo>
                <a:lnTo>
                  <a:pt x="23432" y="76036"/>
                </a:lnTo>
                <a:lnTo>
                  <a:pt x="23117" y="72654"/>
                </a:lnTo>
                <a:lnTo>
                  <a:pt x="22645" y="68880"/>
                </a:lnTo>
                <a:lnTo>
                  <a:pt x="27521" y="68408"/>
                </a:lnTo>
                <a:lnTo>
                  <a:pt x="32474" y="68094"/>
                </a:lnTo>
                <a:lnTo>
                  <a:pt x="37428" y="67937"/>
                </a:lnTo>
                <a:lnTo>
                  <a:pt x="42382" y="68015"/>
                </a:lnTo>
                <a:lnTo>
                  <a:pt x="47335" y="68173"/>
                </a:lnTo>
                <a:lnTo>
                  <a:pt x="52368" y="68644"/>
                </a:lnTo>
                <a:lnTo>
                  <a:pt x="57400" y="69195"/>
                </a:lnTo>
                <a:lnTo>
                  <a:pt x="62432" y="69981"/>
                </a:lnTo>
                <a:lnTo>
                  <a:pt x="67229" y="70846"/>
                </a:lnTo>
                <a:lnTo>
                  <a:pt x="72025" y="71947"/>
                </a:lnTo>
                <a:lnTo>
                  <a:pt x="76900" y="73126"/>
                </a:lnTo>
                <a:lnTo>
                  <a:pt x="81775" y="74542"/>
                </a:lnTo>
                <a:lnTo>
                  <a:pt x="86650" y="76114"/>
                </a:lnTo>
                <a:lnTo>
                  <a:pt x="91604" y="77844"/>
                </a:lnTo>
                <a:lnTo>
                  <a:pt x="96479" y="79653"/>
                </a:lnTo>
                <a:lnTo>
                  <a:pt x="101433" y="81697"/>
                </a:lnTo>
                <a:lnTo>
                  <a:pt x="106387" y="83899"/>
                </a:lnTo>
                <a:lnTo>
                  <a:pt x="111340" y="86258"/>
                </a:lnTo>
                <a:lnTo>
                  <a:pt x="116294" y="88852"/>
                </a:lnTo>
                <a:lnTo>
                  <a:pt x="121248" y="91526"/>
                </a:lnTo>
                <a:lnTo>
                  <a:pt x="126280" y="94356"/>
                </a:lnTo>
                <a:lnTo>
                  <a:pt x="131234" y="97344"/>
                </a:lnTo>
                <a:lnTo>
                  <a:pt x="136266" y="100490"/>
                </a:lnTo>
                <a:lnTo>
                  <a:pt x="141298" y="103792"/>
                </a:lnTo>
                <a:lnTo>
                  <a:pt x="145309" y="106623"/>
                </a:lnTo>
                <a:lnTo>
                  <a:pt x="149319" y="109454"/>
                </a:lnTo>
                <a:lnTo>
                  <a:pt x="153329" y="112441"/>
                </a:lnTo>
                <a:lnTo>
                  <a:pt x="157339" y="115508"/>
                </a:lnTo>
                <a:lnTo>
                  <a:pt x="161349" y="118653"/>
                </a:lnTo>
                <a:lnTo>
                  <a:pt x="165359" y="121956"/>
                </a:lnTo>
                <a:lnTo>
                  <a:pt x="169369" y="125258"/>
                </a:lnTo>
                <a:lnTo>
                  <a:pt x="173380" y="128718"/>
                </a:lnTo>
                <a:lnTo>
                  <a:pt x="177390" y="132335"/>
                </a:lnTo>
                <a:lnTo>
                  <a:pt x="181400" y="135952"/>
                </a:lnTo>
                <a:lnTo>
                  <a:pt x="185410" y="139648"/>
                </a:lnTo>
                <a:lnTo>
                  <a:pt x="189420" y="143500"/>
                </a:lnTo>
                <a:lnTo>
                  <a:pt x="193352" y="147432"/>
                </a:lnTo>
                <a:lnTo>
                  <a:pt x="197362" y="151442"/>
                </a:lnTo>
                <a:lnTo>
                  <a:pt x="201372" y="155531"/>
                </a:lnTo>
                <a:lnTo>
                  <a:pt x="205303" y="159777"/>
                </a:lnTo>
                <a:lnTo>
                  <a:pt x="211515" y="166539"/>
                </a:lnTo>
                <a:lnTo>
                  <a:pt x="217491" y="173301"/>
                </a:lnTo>
                <a:lnTo>
                  <a:pt x="223074" y="179906"/>
                </a:lnTo>
                <a:lnTo>
                  <a:pt x="228421" y="186354"/>
                </a:lnTo>
                <a:lnTo>
                  <a:pt x="233453" y="192566"/>
                </a:lnTo>
                <a:lnTo>
                  <a:pt x="238092" y="198542"/>
                </a:lnTo>
                <a:lnTo>
                  <a:pt x="242417" y="204203"/>
                </a:lnTo>
                <a:lnTo>
                  <a:pt x="246348" y="209550"/>
                </a:lnTo>
                <a:lnTo>
                  <a:pt x="247921" y="209550"/>
                </a:lnTo>
                <a:lnTo>
                  <a:pt x="243911" y="204125"/>
                </a:lnTo>
                <a:lnTo>
                  <a:pt x="239586" y="198384"/>
                </a:lnTo>
                <a:lnTo>
                  <a:pt x="234868" y="192330"/>
                </a:lnTo>
                <a:lnTo>
                  <a:pt x="229757" y="186040"/>
                </a:lnTo>
                <a:lnTo>
                  <a:pt x="224411" y="179435"/>
                </a:lnTo>
                <a:lnTo>
                  <a:pt x="218671" y="172751"/>
                </a:lnTo>
                <a:lnTo>
                  <a:pt x="212616" y="165832"/>
                </a:lnTo>
                <a:lnTo>
                  <a:pt x="206247" y="158912"/>
                </a:lnTo>
                <a:lnTo>
                  <a:pt x="202237" y="154745"/>
                </a:lnTo>
                <a:lnTo>
                  <a:pt x="198305" y="150577"/>
                </a:lnTo>
                <a:lnTo>
                  <a:pt x="194295" y="146567"/>
                </a:lnTo>
                <a:lnTo>
                  <a:pt x="190285" y="142636"/>
                </a:lnTo>
                <a:lnTo>
                  <a:pt x="186275" y="138783"/>
                </a:lnTo>
                <a:lnTo>
                  <a:pt x="182265" y="135008"/>
                </a:lnTo>
                <a:lnTo>
                  <a:pt x="178255" y="131391"/>
                </a:lnTo>
                <a:lnTo>
                  <a:pt x="174245" y="127774"/>
                </a:lnTo>
                <a:lnTo>
                  <a:pt x="170234" y="124315"/>
                </a:lnTo>
                <a:lnTo>
                  <a:pt x="166146" y="120934"/>
                </a:lnTo>
                <a:lnTo>
                  <a:pt x="162135" y="117710"/>
                </a:lnTo>
                <a:lnTo>
                  <a:pt x="158125" y="114486"/>
                </a:lnTo>
                <a:lnTo>
                  <a:pt x="154037" y="111419"/>
                </a:lnTo>
                <a:lnTo>
                  <a:pt x="150026" y="108431"/>
                </a:lnTo>
                <a:lnTo>
                  <a:pt x="146016" y="105601"/>
                </a:lnTo>
                <a:lnTo>
                  <a:pt x="142006" y="102770"/>
                </a:lnTo>
                <a:lnTo>
                  <a:pt x="136974" y="99467"/>
                </a:lnTo>
                <a:lnTo>
                  <a:pt x="131941" y="96244"/>
                </a:lnTo>
                <a:lnTo>
                  <a:pt x="126909" y="93256"/>
                </a:lnTo>
                <a:lnTo>
                  <a:pt x="121877" y="90425"/>
                </a:lnTo>
                <a:lnTo>
                  <a:pt x="116844" y="87673"/>
                </a:lnTo>
                <a:lnTo>
                  <a:pt x="111891" y="85157"/>
                </a:lnTo>
                <a:lnTo>
                  <a:pt x="106858" y="82798"/>
                </a:lnTo>
                <a:lnTo>
                  <a:pt x="101905" y="80596"/>
                </a:lnTo>
                <a:lnTo>
                  <a:pt x="96951" y="78473"/>
                </a:lnTo>
                <a:lnTo>
                  <a:pt x="91997" y="76586"/>
                </a:lnTo>
                <a:lnTo>
                  <a:pt x="87044" y="74935"/>
                </a:lnTo>
                <a:lnTo>
                  <a:pt x="82090" y="73362"/>
                </a:lnTo>
                <a:lnTo>
                  <a:pt x="77215" y="71947"/>
                </a:lnTo>
                <a:lnTo>
                  <a:pt x="72340" y="70689"/>
                </a:lnTo>
                <a:lnTo>
                  <a:pt x="67465" y="69667"/>
                </a:lnTo>
                <a:lnTo>
                  <a:pt x="62590" y="68723"/>
                </a:lnTo>
                <a:lnTo>
                  <a:pt x="57557" y="67937"/>
                </a:lnTo>
                <a:lnTo>
                  <a:pt x="52446" y="67386"/>
                </a:lnTo>
                <a:lnTo>
                  <a:pt x="47414" y="66914"/>
                </a:lnTo>
                <a:lnTo>
                  <a:pt x="42382" y="66757"/>
                </a:lnTo>
                <a:lnTo>
                  <a:pt x="37428" y="66679"/>
                </a:lnTo>
                <a:lnTo>
                  <a:pt x="32396" y="66836"/>
                </a:lnTo>
                <a:lnTo>
                  <a:pt x="27442" y="67150"/>
                </a:lnTo>
                <a:lnTo>
                  <a:pt x="22488" y="67622"/>
                </a:lnTo>
                <a:lnTo>
                  <a:pt x="21781" y="62904"/>
                </a:lnTo>
                <a:lnTo>
                  <a:pt x="21073" y="58265"/>
                </a:lnTo>
                <a:lnTo>
                  <a:pt x="20129" y="53626"/>
                </a:lnTo>
                <a:lnTo>
                  <a:pt x="19186" y="49065"/>
                </a:lnTo>
                <a:lnTo>
                  <a:pt x="18085" y="44583"/>
                </a:lnTo>
                <a:lnTo>
                  <a:pt x="16905" y="40102"/>
                </a:lnTo>
                <a:lnTo>
                  <a:pt x="15647" y="35777"/>
                </a:lnTo>
                <a:lnTo>
                  <a:pt x="14232" y="31452"/>
                </a:lnTo>
                <a:lnTo>
                  <a:pt x="12817" y="27285"/>
                </a:lnTo>
                <a:lnTo>
                  <a:pt x="11244" y="23117"/>
                </a:lnTo>
                <a:lnTo>
                  <a:pt x="9593" y="19029"/>
                </a:lnTo>
                <a:lnTo>
                  <a:pt x="7863" y="15018"/>
                </a:lnTo>
                <a:lnTo>
                  <a:pt x="5976" y="11166"/>
                </a:lnTo>
                <a:lnTo>
                  <a:pt x="4089" y="7313"/>
                </a:lnTo>
                <a:lnTo>
                  <a:pt x="2123" y="361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315" name="Google Shape;315;p24"/>
          <p:cNvSpPr txBox="1">
            <a:spLocks noGrp="1"/>
          </p:cNvSpPr>
          <p:nvPr>
            <p:ph type="body" idx="1"/>
          </p:nvPr>
        </p:nvSpPr>
        <p:spPr>
          <a:xfrm>
            <a:off x="4819600" y="3701256"/>
            <a:ext cx="4095900" cy="5877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dk1"/>
              </a:buClr>
              <a:buSzPts val="1100"/>
              <a:buFont typeface="Nunito Sans"/>
              <a:buChar char="●"/>
              <a:defRPr sz="1100"/>
            </a:lvl1pPr>
            <a:lvl2pPr marL="914400" lvl="1" indent="-298450">
              <a:spcBef>
                <a:spcPts val="0"/>
              </a:spcBef>
              <a:spcAft>
                <a:spcPts val="0"/>
              </a:spcAft>
              <a:buClr>
                <a:schemeClr val="dk1"/>
              </a:buClr>
              <a:buSzPts val="1100"/>
              <a:buFont typeface="Nunito Sans"/>
              <a:buChar char="○"/>
              <a:defRPr sz="1100"/>
            </a:lvl2pPr>
            <a:lvl3pPr marL="1371600" lvl="2" indent="-298450">
              <a:spcBef>
                <a:spcPts val="0"/>
              </a:spcBef>
              <a:spcAft>
                <a:spcPts val="0"/>
              </a:spcAft>
              <a:buClr>
                <a:schemeClr val="dk1"/>
              </a:buClr>
              <a:buSzPts val="1100"/>
              <a:buFont typeface="Nunito Sans"/>
              <a:buChar char="■"/>
              <a:defRPr sz="1100"/>
            </a:lvl3pPr>
            <a:lvl4pPr marL="1828800" lvl="3" indent="-298450">
              <a:spcBef>
                <a:spcPts val="0"/>
              </a:spcBef>
              <a:spcAft>
                <a:spcPts val="0"/>
              </a:spcAft>
              <a:buClr>
                <a:schemeClr val="dk1"/>
              </a:buClr>
              <a:buSzPts val="1100"/>
              <a:buFont typeface="Nunito Sans"/>
              <a:buChar char="●"/>
              <a:defRPr sz="1100"/>
            </a:lvl4pPr>
            <a:lvl5pPr marL="2286000" lvl="4" indent="-298450">
              <a:spcBef>
                <a:spcPts val="0"/>
              </a:spcBef>
              <a:spcAft>
                <a:spcPts val="0"/>
              </a:spcAft>
              <a:buClr>
                <a:schemeClr val="dk1"/>
              </a:buClr>
              <a:buSzPts val="1100"/>
              <a:buFont typeface="Nunito Sans"/>
              <a:buChar char="○"/>
              <a:defRPr sz="1100"/>
            </a:lvl5pPr>
            <a:lvl6pPr marL="2743200" lvl="5" indent="-298450">
              <a:spcBef>
                <a:spcPts val="0"/>
              </a:spcBef>
              <a:spcAft>
                <a:spcPts val="0"/>
              </a:spcAft>
              <a:buClr>
                <a:schemeClr val="dk1"/>
              </a:buClr>
              <a:buSzPts val="1100"/>
              <a:buFont typeface="Nunito Sans"/>
              <a:buChar char="■"/>
              <a:defRPr sz="1100"/>
            </a:lvl6pPr>
            <a:lvl7pPr marL="3200400" lvl="6" indent="-298450">
              <a:spcBef>
                <a:spcPts val="0"/>
              </a:spcBef>
              <a:spcAft>
                <a:spcPts val="0"/>
              </a:spcAft>
              <a:buClr>
                <a:schemeClr val="dk1"/>
              </a:buClr>
              <a:buSzPts val="1100"/>
              <a:buFont typeface="Nunito Sans"/>
              <a:buChar char="●"/>
              <a:defRPr sz="1100"/>
            </a:lvl7pPr>
            <a:lvl8pPr marL="3657600" lvl="7" indent="-298450">
              <a:spcBef>
                <a:spcPts val="0"/>
              </a:spcBef>
              <a:spcAft>
                <a:spcPts val="0"/>
              </a:spcAft>
              <a:buClr>
                <a:schemeClr val="dk1"/>
              </a:buClr>
              <a:buSzPts val="1100"/>
              <a:buFont typeface="Nunito Sans"/>
              <a:buChar char="○"/>
              <a:defRPr sz="1100"/>
            </a:lvl8pPr>
            <a:lvl9pPr marL="4114800" lvl="8" indent="-298450">
              <a:spcBef>
                <a:spcPts val="0"/>
              </a:spcBef>
              <a:spcAft>
                <a:spcPts val="0"/>
              </a:spcAft>
              <a:buClr>
                <a:schemeClr val="dk1"/>
              </a:buClr>
              <a:buSzPts val="1100"/>
              <a:buFont typeface="Nunito Sans"/>
              <a:buChar char="■"/>
              <a:defRPr sz="1100"/>
            </a:lvl9pPr>
          </a:lstStyle>
          <a:p>
            <a:endParaRPr/>
          </a:p>
        </p:txBody>
      </p:sp>
      <p:sp>
        <p:nvSpPr>
          <p:cNvPr id="316" name="Google Shape;316;p24"/>
          <p:cNvSpPr txBox="1">
            <a:spLocks noGrp="1"/>
          </p:cNvSpPr>
          <p:nvPr>
            <p:ph type="body" idx="2"/>
          </p:nvPr>
        </p:nvSpPr>
        <p:spPr>
          <a:xfrm>
            <a:off x="4819600" y="2342406"/>
            <a:ext cx="4095900" cy="587700"/>
          </a:xfrm>
          <a:prstGeom prst="rect">
            <a:avLst/>
          </a:prstGeom>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Nunito Sans"/>
              <a:buChar char="●"/>
              <a:defRPr sz="1100"/>
            </a:lvl1pPr>
            <a:lvl2pPr marL="914400" lvl="1" indent="-298450">
              <a:lnSpc>
                <a:spcPct val="115000"/>
              </a:lnSpc>
              <a:spcBef>
                <a:spcPts val="0"/>
              </a:spcBef>
              <a:spcAft>
                <a:spcPts val="0"/>
              </a:spcAft>
              <a:buClr>
                <a:schemeClr val="dk1"/>
              </a:buClr>
              <a:buSzPts val="1100"/>
              <a:buFont typeface="Nunito Sans"/>
              <a:buChar char="○"/>
              <a:defRPr sz="1100"/>
            </a:lvl2pPr>
            <a:lvl3pPr marL="1371600" lvl="2" indent="-298450">
              <a:lnSpc>
                <a:spcPct val="115000"/>
              </a:lnSpc>
              <a:spcBef>
                <a:spcPts val="0"/>
              </a:spcBef>
              <a:spcAft>
                <a:spcPts val="0"/>
              </a:spcAft>
              <a:buClr>
                <a:schemeClr val="dk1"/>
              </a:buClr>
              <a:buSzPts val="1100"/>
              <a:buFont typeface="Nunito Sans"/>
              <a:buChar char="■"/>
              <a:defRPr sz="1100"/>
            </a:lvl3pPr>
            <a:lvl4pPr marL="1828800" lvl="3" indent="-298450">
              <a:lnSpc>
                <a:spcPct val="115000"/>
              </a:lnSpc>
              <a:spcBef>
                <a:spcPts val="0"/>
              </a:spcBef>
              <a:spcAft>
                <a:spcPts val="0"/>
              </a:spcAft>
              <a:buClr>
                <a:schemeClr val="dk1"/>
              </a:buClr>
              <a:buSzPts val="1100"/>
              <a:buFont typeface="Nunito Sans"/>
              <a:buChar char="●"/>
              <a:defRPr sz="1100"/>
            </a:lvl4pPr>
            <a:lvl5pPr marL="2286000" lvl="4" indent="-298450">
              <a:lnSpc>
                <a:spcPct val="115000"/>
              </a:lnSpc>
              <a:spcBef>
                <a:spcPts val="0"/>
              </a:spcBef>
              <a:spcAft>
                <a:spcPts val="0"/>
              </a:spcAft>
              <a:buClr>
                <a:schemeClr val="dk1"/>
              </a:buClr>
              <a:buSzPts val="1100"/>
              <a:buFont typeface="Nunito Sans"/>
              <a:buChar char="○"/>
              <a:defRPr sz="1100"/>
            </a:lvl5pPr>
            <a:lvl6pPr marL="2743200" lvl="5" indent="-298450">
              <a:lnSpc>
                <a:spcPct val="115000"/>
              </a:lnSpc>
              <a:spcBef>
                <a:spcPts val="0"/>
              </a:spcBef>
              <a:spcAft>
                <a:spcPts val="0"/>
              </a:spcAft>
              <a:buClr>
                <a:schemeClr val="dk1"/>
              </a:buClr>
              <a:buSzPts val="1100"/>
              <a:buFont typeface="Nunito Sans"/>
              <a:buChar char="■"/>
              <a:defRPr sz="1100"/>
            </a:lvl6pPr>
            <a:lvl7pPr marL="3200400" lvl="6" indent="-298450">
              <a:lnSpc>
                <a:spcPct val="115000"/>
              </a:lnSpc>
              <a:spcBef>
                <a:spcPts val="0"/>
              </a:spcBef>
              <a:spcAft>
                <a:spcPts val="0"/>
              </a:spcAft>
              <a:buClr>
                <a:schemeClr val="dk1"/>
              </a:buClr>
              <a:buSzPts val="1100"/>
              <a:buFont typeface="Nunito Sans"/>
              <a:buChar char="●"/>
              <a:defRPr sz="1100"/>
            </a:lvl7pPr>
            <a:lvl8pPr marL="3657600" lvl="7" indent="-298450">
              <a:lnSpc>
                <a:spcPct val="115000"/>
              </a:lnSpc>
              <a:spcBef>
                <a:spcPts val="0"/>
              </a:spcBef>
              <a:spcAft>
                <a:spcPts val="0"/>
              </a:spcAft>
              <a:buClr>
                <a:schemeClr val="dk1"/>
              </a:buClr>
              <a:buSzPts val="1100"/>
              <a:buFont typeface="Nunito Sans"/>
              <a:buChar char="○"/>
              <a:defRPr sz="1100"/>
            </a:lvl8pPr>
            <a:lvl9pPr marL="4114800" lvl="8" indent="-298450">
              <a:lnSpc>
                <a:spcPct val="115000"/>
              </a:lnSpc>
              <a:spcBef>
                <a:spcPts val="0"/>
              </a:spcBef>
              <a:spcAft>
                <a:spcPts val="0"/>
              </a:spcAft>
              <a:buClr>
                <a:schemeClr val="dk1"/>
              </a:buClr>
              <a:buSzPts val="1100"/>
              <a:buFont typeface="Nunito Sans"/>
              <a:buChar char="■"/>
              <a:defRPr sz="1100"/>
            </a:lvl9pPr>
          </a:lstStyle>
          <a:p>
            <a:endParaRPr/>
          </a:p>
        </p:txBody>
      </p:sp>
      <p:sp>
        <p:nvSpPr>
          <p:cNvPr id="317" name="Google Shape;317;p24"/>
          <p:cNvSpPr txBox="1">
            <a:spLocks noGrp="1"/>
          </p:cNvSpPr>
          <p:nvPr>
            <p:ph type="body" idx="3"/>
          </p:nvPr>
        </p:nvSpPr>
        <p:spPr>
          <a:xfrm>
            <a:off x="4819600" y="983556"/>
            <a:ext cx="4095900" cy="587700"/>
          </a:xfrm>
          <a:prstGeom prst="rect">
            <a:avLst/>
          </a:prstGeom>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Nunito Sans"/>
              <a:buChar char="●"/>
              <a:defRPr sz="1100"/>
            </a:lvl1pPr>
            <a:lvl2pPr marL="914400" lvl="1" indent="-298450">
              <a:lnSpc>
                <a:spcPct val="115000"/>
              </a:lnSpc>
              <a:spcBef>
                <a:spcPts val="0"/>
              </a:spcBef>
              <a:spcAft>
                <a:spcPts val="0"/>
              </a:spcAft>
              <a:buClr>
                <a:schemeClr val="dk1"/>
              </a:buClr>
              <a:buSzPts val="1100"/>
              <a:buFont typeface="Nunito Sans"/>
              <a:buChar char="○"/>
              <a:defRPr sz="1100"/>
            </a:lvl2pPr>
            <a:lvl3pPr marL="1371600" lvl="2" indent="-298450">
              <a:lnSpc>
                <a:spcPct val="115000"/>
              </a:lnSpc>
              <a:spcBef>
                <a:spcPts val="0"/>
              </a:spcBef>
              <a:spcAft>
                <a:spcPts val="0"/>
              </a:spcAft>
              <a:buClr>
                <a:schemeClr val="dk1"/>
              </a:buClr>
              <a:buSzPts val="1100"/>
              <a:buFont typeface="Nunito Sans"/>
              <a:buChar char="■"/>
              <a:defRPr sz="1100"/>
            </a:lvl3pPr>
            <a:lvl4pPr marL="1828800" lvl="3" indent="-298450">
              <a:lnSpc>
                <a:spcPct val="115000"/>
              </a:lnSpc>
              <a:spcBef>
                <a:spcPts val="0"/>
              </a:spcBef>
              <a:spcAft>
                <a:spcPts val="0"/>
              </a:spcAft>
              <a:buClr>
                <a:schemeClr val="dk1"/>
              </a:buClr>
              <a:buSzPts val="1100"/>
              <a:buFont typeface="Nunito Sans"/>
              <a:buChar char="●"/>
              <a:defRPr sz="1100"/>
            </a:lvl4pPr>
            <a:lvl5pPr marL="2286000" lvl="4" indent="-298450">
              <a:lnSpc>
                <a:spcPct val="115000"/>
              </a:lnSpc>
              <a:spcBef>
                <a:spcPts val="0"/>
              </a:spcBef>
              <a:spcAft>
                <a:spcPts val="0"/>
              </a:spcAft>
              <a:buClr>
                <a:schemeClr val="dk1"/>
              </a:buClr>
              <a:buSzPts val="1100"/>
              <a:buFont typeface="Nunito Sans"/>
              <a:buChar char="○"/>
              <a:defRPr sz="1100"/>
            </a:lvl5pPr>
            <a:lvl6pPr marL="2743200" lvl="5" indent="-298450">
              <a:lnSpc>
                <a:spcPct val="115000"/>
              </a:lnSpc>
              <a:spcBef>
                <a:spcPts val="0"/>
              </a:spcBef>
              <a:spcAft>
                <a:spcPts val="0"/>
              </a:spcAft>
              <a:buClr>
                <a:schemeClr val="dk1"/>
              </a:buClr>
              <a:buSzPts val="1100"/>
              <a:buFont typeface="Nunito Sans"/>
              <a:buChar char="■"/>
              <a:defRPr sz="1100"/>
            </a:lvl6pPr>
            <a:lvl7pPr marL="3200400" lvl="6" indent="-298450">
              <a:lnSpc>
                <a:spcPct val="115000"/>
              </a:lnSpc>
              <a:spcBef>
                <a:spcPts val="0"/>
              </a:spcBef>
              <a:spcAft>
                <a:spcPts val="0"/>
              </a:spcAft>
              <a:buClr>
                <a:schemeClr val="dk1"/>
              </a:buClr>
              <a:buSzPts val="1100"/>
              <a:buFont typeface="Nunito Sans"/>
              <a:buChar char="●"/>
              <a:defRPr sz="1100"/>
            </a:lvl7pPr>
            <a:lvl8pPr marL="3657600" lvl="7" indent="-298450">
              <a:lnSpc>
                <a:spcPct val="115000"/>
              </a:lnSpc>
              <a:spcBef>
                <a:spcPts val="0"/>
              </a:spcBef>
              <a:spcAft>
                <a:spcPts val="0"/>
              </a:spcAft>
              <a:buClr>
                <a:schemeClr val="dk1"/>
              </a:buClr>
              <a:buSzPts val="1100"/>
              <a:buFont typeface="Nunito Sans"/>
              <a:buChar char="○"/>
              <a:defRPr sz="1100"/>
            </a:lvl8pPr>
            <a:lvl9pPr marL="4114800" lvl="8" indent="-298450">
              <a:lnSpc>
                <a:spcPct val="115000"/>
              </a:lnSpc>
              <a:spcBef>
                <a:spcPts val="0"/>
              </a:spcBef>
              <a:spcAft>
                <a:spcPts val="0"/>
              </a:spcAft>
              <a:buClr>
                <a:schemeClr val="dk1"/>
              </a:buClr>
              <a:buSzPts val="1100"/>
              <a:buFont typeface="Nunito Sans"/>
              <a:buChar char="■"/>
              <a:defRPr sz="1100"/>
            </a:lvl9pPr>
          </a:lstStyle>
          <a:p>
            <a:endParaRPr/>
          </a:p>
        </p:txBody>
      </p:sp>
      <p:sp>
        <p:nvSpPr>
          <p:cNvPr id="318" name="Google Shape;318;p24"/>
          <p:cNvSpPr txBox="1">
            <a:spLocks noGrp="1"/>
          </p:cNvSpPr>
          <p:nvPr>
            <p:ph type="subTitle" idx="4"/>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dk2"/>
                </a:solidFill>
                <a:latin typeface="Nunito Sans"/>
                <a:ea typeface="Nunito Sans"/>
                <a:cs typeface="Nunito Sans"/>
                <a:sym typeface="Nunito Sans"/>
              </a:defRPr>
            </a:lvl1pPr>
            <a:lvl2pPr lvl="1">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2pPr>
            <a:lvl3pPr lvl="2">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3pPr>
            <a:lvl4pPr lvl="3">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4pPr>
            <a:lvl5pPr lvl="4">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5pPr>
            <a:lvl6pPr lvl="5">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6pPr>
            <a:lvl7pPr lvl="6">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7pPr>
            <a:lvl8pPr lvl="7">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8pPr>
            <a:lvl9pPr lvl="8">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 You Slide">
  <p:cSld name="BLANK_1_1_1_1_1_1_2">
    <p:bg>
      <p:bgPr>
        <a:solidFill>
          <a:schemeClr val="accent1"/>
        </a:solidFill>
        <a:effectLst/>
      </p:bgPr>
    </p:bg>
    <p:spTree>
      <p:nvGrpSpPr>
        <p:cNvPr id="1" name="Shape 319"/>
        <p:cNvGrpSpPr/>
        <p:nvPr/>
      </p:nvGrpSpPr>
      <p:grpSpPr>
        <a:xfrm>
          <a:off x="0" y="0"/>
          <a:ext cx="0" cy="0"/>
          <a:chOff x="0" y="0"/>
          <a:chExt cx="0" cy="0"/>
        </a:xfrm>
      </p:grpSpPr>
      <p:pic>
        <p:nvPicPr>
          <p:cNvPr id="320" name="Google Shape;320;p25"/>
          <p:cNvPicPr preferRelativeResize="0"/>
          <p:nvPr/>
        </p:nvPicPr>
        <p:blipFill rotWithShape="1">
          <a:blip r:embed="rId2">
            <a:alphaModFix/>
          </a:blip>
          <a:srcRect t="51307" r="54483"/>
          <a:stretch/>
        </p:blipFill>
        <p:spPr>
          <a:xfrm rot="10800000" flipH="1">
            <a:off x="6802800" y="2639053"/>
            <a:ext cx="2341200" cy="2504451"/>
          </a:xfrm>
          <a:prstGeom prst="rect">
            <a:avLst/>
          </a:prstGeom>
          <a:noFill/>
          <a:ln>
            <a:noFill/>
          </a:ln>
        </p:spPr>
      </p:pic>
      <p:sp>
        <p:nvSpPr>
          <p:cNvPr id="321" name="Google Shape;321;p25"/>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dk2"/>
                </a:solidFill>
                <a:latin typeface="Nunito Sans"/>
                <a:ea typeface="Nunito Sans"/>
                <a:cs typeface="Nunito Sans"/>
                <a:sym typeface="Nunito Sans"/>
              </a:rPr>
              <a:t>‹#›</a:t>
            </a:fld>
            <a:endParaRPr sz="700">
              <a:solidFill>
                <a:schemeClr val="dk2"/>
              </a:solidFill>
              <a:latin typeface="Nunito Sans"/>
              <a:ea typeface="Nunito Sans"/>
              <a:cs typeface="Nunito Sans"/>
              <a:sym typeface="Nunito Sans"/>
            </a:endParaRPr>
          </a:p>
        </p:txBody>
      </p:sp>
      <p:sp>
        <p:nvSpPr>
          <p:cNvPr id="322" name="Google Shape;322;p25"/>
          <p:cNvSpPr txBox="1">
            <a:spLocks noGrp="1"/>
          </p:cNvSpPr>
          <p:nvPr>
            <p:ph type="title"/>
          </p:nvPr>
        </p:nvSpPr>
        <p:spPr>
          <a:xfrm>
            <a:off x="1230200" y="1930281"/>
            <a:ext cx="6683700" cy="17265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None/>
              <a:defRPr sz="5400">
                <a:solidFill>
                  <a:schemeClr val="dk2"/>
                </a:solidFill>
              </a:defRPr>
            </a:lvl1pPr>
            <a:lvl2pPr lvl="1" algn="ctr">
              <a:lnSpc>
                <a:spcPct val="115000"/>
              </a:lnSpc>
              <a:spcBef>
                <a:spcPts val="0"/>
              </a:spcBef>
              <a:spcAft>
                <a:spcPts val="0"/>
              </a:spcAft>
              <a:buNone/>
              <a:defRPr sz="4800">
                <a:solidFill>
                  <a:schemeClr val="dk2"/>
                </a:solidFill>
                <a:latin typeface="Poppins SemiBold"/>
                <a:ea typeface="Poppins SemiBold"/>
                <a:cs typeface="Poppins SemiBold"/>
                <a:sym typeface="Poppins SemiBold"/>
              </a:defRPr>
            </a:lvl2pPr>
            <a:lvl3pPr lvl="2" algn="ctr">
              <a:lnSpc>
                <a:spcPct val="115000"/>
              </a:lnSpc>
              <a:spcBef>
                <a:spcPts val="0"/>
              </a:spcBef>
              <a:spcAft>
                <a:spcPts val="0"/>
              </a:spcAft>
              <a:buNone/>
              <a:defRPr sz="4800">
                <a:solidFill>
                  <a:schemeClr val="dk2"/>
                </a:solidFill>
                <a:latin typeface="Poppins SemiBold"/>
                <a:ea typeface="Poppins SemiBold"/>
                <a:cs typeface="Poppins SemiBold"/>
                <a:sym typeface="Poppins SemiBold"/>
              </a:defRPr>
            </a:lvl3pPr>
            <a:lvl4pPr lvl="3" algn="ctr">
              <a:lnSpc>
                <a:spcPct val="115000"/>
              </a:lnSpc>
              <a:spcBef>
                <a:spcPts val="0"/>
              </a:spcBef>
              <a:spcAft>
                <a:spcPts val="0"/>
              </a:spcAft>
              <a:buNone/>
              <a:defRPr sz="4800">
                <a:solidFill>
                  <a:schemeClr val="dk2"/>
                </a:solidFill>
                <a:latin typeface="Poppins SemiBold"/>
                <a:ea typeface="Poppins SemiBold"/>
                <a:cs typeface="Poppins SemiBold"/>
                <a:sym typeface="Poppins SemiBold"/>
              </a:defRPr>
            </a:lvl4pPr>
            <a:lvl5pPr lvl="4" algn="ctr">
              <a:lnSpc>
                <a:spcPct val="115000"/>
              </a:lnSpc>
              <a:spcBef>
                <a:spcPts val="0"/>
              </a:spcBef>
              <a:spcAft>
                <a:spcPts val="0"/>
              </a:spcAft>
              <a:buNone/>
              <a:defRPr sz="4800">
                <a:solidFill>
                  <a:schemeClr val="dk2"/>
                </a:solidFill>
                <a:latin typeface="Poppins SemiBold"/>
                <a:ea typeface="Poppins SemiBold"/>
                <a:cs typeface="Poppins SemiBold"/>
                <a:sym typeface="Poppins SemiBold"/>
              </a:defRPr>
            </a:lvl5pPr>
            <a:lvl6pPr lvl="5" algn="ctr">
              <a:lnSpc>
                <a:spcPct val="115000"/>
              </a:lnSpc>
              <a:spcBef>
                <a:spcPts val="0"/>
              </a:spcBef>
              <a:spcAft>
                <a:spcPts val="0"/>
              </a:spcAft>
              <a:buNone/>
              <a:defRPr sz="4800">
                <a:solidFill>
                  <a:schemeClr val="dk2"/>
                </a:solidFill>
                <a:latin typeface="Poppins SemiBold"/>
                <a:ea typeface="Poppins SemiBold"/>
                <a:cs typeface="Poppins SemiBold"/>
                <a:sym typeface="Poppins SemiBold"/>
              </a:defRPr>
            </a:lvl6pPr>
            <a:lvl7pPr lvl="6" algn="ctr">
              <a:lnSpc>
                <a:spcPct val="115000"/>
              </a:lnSpc>
              <a:spcBef>
                <a:spcPts val="0"/>
              </a:spcBef>
              <a:spcAft>
                <a:spcPts val="0"/>
              </a:spcAft>
              <a:buNone/>
              <a:defRPr sz="4800">
                <a:solidFill>
                  <a:schemeClr val="dk2"/>
                </a:solidFill>
                <a:latin typeface="Poppins SemiBold"/>
                <a:ea typeface="Poppins SemiBold"/>
                <a:cs typeface="Poppins SemiBold"/>
                <a:sym typeface="Poppins SemiBold"/>
              </a:defRPr>
            </a:lvl7pPr>
            <a:lvl8pPr lvl="7" algn="ctr">
              <a:lnSpc>
                <a:spcPct val="115000"/>
              </a:lnSpc>
              <a:spcBef>
                <a:spcPts val="0"/>
              </a:spcBef>
              <a:spcAft>
                <a:spcPts val="0"/>
              </a:spcAft>
              <a:buNone/>
              <a:defRPr sz="4800">
                <a:solidFill>
                  <a:schemeClr val="dk2"/>
                </a:solidFill>
                <a:latin typeface="Poppins SemiBold"/>
                <a:ea typeface="Poppins SemiBold"/>
                <a:cs typeface="Poppins SemiBold"/>
                <a:sym typeface="Poppins SemiBold"/>
              </a:defRPr>
            </a:lvl8pPr>
            <a:lvl9pPr lvl="8" algn="ctr">
              <a:lnSpc>
                <a:spcPct val="115000"/>
              </a:lnSpc>
              <a:spcBef>
                <a:spcPts val="0"/>
              </a:spcBef>
              <a:spcAft>
                <a:spcPts val="0"/>
              </a:spcAft>
              <a:buNone/>
              <a:defRPr sz="4800">
                <a:solidFill>
                  <a:schemeClr val="dk2"/>
                </a:solidFill>
                <a:latin typeface="Poppins SemiBold"/>
                <a:ea typeface="Poppins SemiBold"/>
                <a:cs typeface="Poppins SemiBold"/>
                <a:sym typeface="Poppins SemiBold"/>
              </a:defRPr>
            </a:lvl9pPr>
          </a:lstStyle>
          <a:p>
            <a:endParaRPr/>
          </a:p>
        </p:txBody>
      </p:sp>
      <p:sp>
        <p:nvSpPr>
          <p:cNvPr id="323" name="Google Shape;323;p25"/>
          <p:cNvSpPr txBox="1">
            <a:spLocks noGrp="1"/>
          </p:cNvSpPr>
          <p:nvPr>
            <p:ph type="subTitle" idx="1"/>
          </p:nvPr>
        </p:nvSpPr>
        <p:spPr>
          <a:xfrm>
            <a:off x="2398650" y="3194700"/>
            <a:ext cx="4346700" cy="45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1pPr>
            <a:lvl2pPr lvl="1">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2pPr>
            <a:lvl3pPr lvl="2">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3pPr>
            <a:lvl4pPr lvl="3">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4pPr>
            <a:lvl5pPr lvl="4">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5pPr>
            <a:lvl6pPr lvl="5">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6pPr>
            <a:lvl7pPr lvl="6">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7pPr>
            <a:lvl8pPr lvl="7">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8pPr>
            <a:lvl9pPr lvl="8">
              <a:spcBef>
                <a:spcPts val="0"/>
              </a:spcBef>
              <a:spcAft>
                <a:spcPts val="0"/>
              </a:spcAft>
              <a:buClr>
                <a:schemeClr val="dk2"/>
              </a:buClr>
              <a:buSzPts val="1600"/>
              <a:buFont typeface="Nunito Sans SemiBold"/>
              <a:buNone/>
              <a:defRPr>
                <a:solidFill>
                  <a:schemeClr val="dk2"/>
                </a:solidFill>
                <a:latin typeface="Nunito Sans SemiBold"/>
                <a:ea typeface="Nunito Sans SemiBold"/>
                <a:cs typeface="Nunito Sans SemiBold"/>
                <a:sym typeface="Nunito Sans SemiBold"/>
              </a:defRPr>
            </a:lvl9pPr>
          </a:lstStyle>
          <a:p>
            <a:endParaRPr/>
          </a:p>
        </p:txBody>
      </p:sp>
      <p:sp>
        <p:nvSpPr>
          <p:cNvPr id="324" name="Google Shape;324;p25"/>
          <p:cNvSpPr/>
          <p:nvPr/>
        </p:nvSpPr>
        <p:spPr>
          <a:xfrm flipH="1">
            <a:off x="11" y="148752"/>
            <a:ext cx="1377568" cy="2421760"/>
          </a:xfrm>
          <a:custGeom>
            <a:avLst/>
            <a:gdLst/>
            <a:ahLst/>
            <a:cxnLst/>
            <a:rect l="l" t="t" r="r" b="b"/>
            <a:pathLst>
              <a:path w="43049" h="75680" extrusionOk="0">
                <a:moveTo>
                  <a:pt x="10456" y="1"/>
                </a:moveTo>
                <a:lnTo>
                  <a:pt x="9414" y="38"/>
                </a:lnTo>
                <a:lnTo>
                  <a:pt x="8409" y="112"/>
                </a:lnTo>
                <a:lnTo>
                  <a:pt x="7479" y="187"/>
                </a:lnTo>
                <a:lnTo>
                  <a:pt x="6586" y="336"/>
                </a:lnTo>
                <a:lnTo>
                  <a:pt x="5768" y="522"/>
                </a:lnTo>
                <a:lnTo>
                  <a:pt x="4986" y="708"/>
                </a:lnTo>
                <a:lnTo>
                  <a:pt x="4279" y="931"/>
                </a:lnTo>
                <a:lnTo>
                  <a:pt x="3610" y="1229"/>
                </a:lnTo>
                <a:lnTo>
                  <a:pt x="3014" y="1526"/>
                </a:lnTo>
                <a:lnTo>
                  <a:pt x="2456" y="1861"/>
                </a:lnTo>
                <a:lnTo>
                  <a:pt x="1972" y="2270"/>
                </a:lnTo>
                <a:lnTo>
                  <a:pt x="1526" y="2680"/>
                </a:lnTo>
                <a:lnTo>
                  <a:pt x="1154" y="3126"/>
                </a:lnTo>
                <a:lnTo>
                  <a:pt x="893" y="3461"/>
                </a:lnTo>
                <a:lnTo>
                  <a:pt x="707" y="3796"/>
                </a:lnTo>
                <a:lnTo>
                  <a:pt x="521" y="4168"/>
                </a:lnTo>
                <a:lnTo>
                  <a:pt x="373" y="4540"/>
                </a:lnTo>
                <a:lnTo>
                  <a:pt x="261" y="4912"/>
                </a:lnTo>
                <a:lnTo>
                  <a:pt x="149" y="5321"/>
                </a:lnTo>
                <a:lnTo>
                  <a:pt x="75" y="5731"/>
                </a:lnTo>
                <a:lnTo>
                  <a:pt x="38" y="6177"/>
                </a:lnTo>
                <a:lnTo>
                  <a:pt x="0" y="6624"/>
                </a:lnTo>
                <a:lnTo>
                  <a:pt x="0" y="7070"/>
                </a:lnTo>
                <a:lnTo>
                  <a:pt x="38" y="7554"/>
                </a:lnTo>
                <a:lnTo>
                  <a:pt x="112" y="8075"/>
                </a:lnTo>
                <a:lnTo>
                  <a:pt x="187" y="8558"/>
                </a:lnTo>
                <a:lnTo>
                  <a:pt x="298" y="9117"/>
                </a:lnTo>
                <a:lnTo>
                  <a:pt x="596" y="10196"/>
                </a:lnTo>
                <a:lnTo>
                  <a:pt x="1005" y="11386"/>
                </a:lnTo>
                <a:lnTo>
                  <a:pt x="1489" y="12614"/>
                </a:lnTo>
                <a:lnTo>
                  <a:pt x="2121" y="13916"/>
                </a:lnTo>
                <a:lnTo>
                  <a:pt x="2828" y="15256"/>
                </a:lnTo>
                <a:lnTo>
                  <a:pt x="3684" y="16707"/>
                </a:lnTo>
                <a:lnTo>
                  <a:pt x="4614" y="18195"/>
                </a:lnTo>
                <a:lnTo>
                  <a:pt x="5656" y="19758"/>
                </a:lnTo>
                <a:lnTo>
                  <a:pt x="6772" y="21358"/>
                </a:lnTo>
                <a:lnTo>
                  <a:pt x="9525" y="25190"/>
                </a:lnTo>
                <a:lnTo>
                  <a:pt x="12204" y="28985"/>
                </a:lnTo>
                <a:lnTo>
                  <a:pt x="14809" y="32706"/>
                </a:lnTo>
                <a:lnTo>
                  <a:pt x="17376" y="36426"/>
                </a:lnTo>
                <a:lnTo>
                  <a:pt x="22325" y="43682"/>
                </a:lnTo>
                <a:lnTo>
                  <a:pt x="27050" y="50714"/>
                </a:lnTo>
                <a:lnTo>
                  <a:pt x="31478" y="57486"/>
                </a:lnTo>
                <a:lnTo>
                  <a:pt x="35645" y="63922"/>
                </a:lnTo>
                <a:lnTo>
                  <a:pt x="39514" y="69987"/>
                </a:lnTo>
                <a:lnTo>
                  <a:pt x="43049" y="75680"/>
                </a:lnTo>
                <a:lnTo>
                  <a:pt x="43049" y="74526"/>
                </a:lnTo>
                <a:lnTo>
                  <a:pt x="39514" y="68908"/>
                </a:lnTo>
                <a:lnTo>
                  <a:pt x="35682" y="62918"/>
                </a:lnTo>
                <a:lnTo>
                  <a:pt x="31589" y="56555"/>
                </a:lnTo>
                <a:lnTo>
                  <a:pt x="27199" y="49895"/>
                </a:lnTo>
                <a:lnTo>
                  <a:pt x="22548" y="42975"/>
                </a:lnTo>
                <a:lnTo>
                  <a:pt x="17674" y="35831"/>
                </a:lnTo>
                <a:lnTo>
                  <a:pt x="15144" y="32185"/>
                </a:lnTo>
                <a:lnTo>
                  <a:pt x="12576" y="28501"/>
                </a:lnTo>
                <a:lnTo>
                  <a:pt x="9935" y="24781"/>
                </a:lnTo>
                <a:lnTo>
                  <a:pt x="7256" y="21023"/>
                </a:lnTo>
                <a:lnTo>
                  <a:pt x="6177" y="19460"/>
                </a:lnTo>
                <a:lnTo>
                  <a:pt x="5172" y="17972"/>
                </a:lnTo>
                <a:lnTo>
                  <a:pt x="4279" y="16521"/>
                </a:lnTo>
                <a:lnTo>
                  <a:pt x="3461" y="15144"/>
                </a:lnTo>
                <a:lnTo>
                  <a:pt x="2754" y="13805"/>
                </a:lnTo>
                <a:lnTo>
                  <a:pt x="2158" y="12577"/>
                </a:lnTo>
                <a:lnTo>
                  <a:pt x="1638" y="11386"/>
                </a:lnTo>
                <a:lnTo>
                  <a:pt x="1266" y="10233"/>
                </a:lnTo>
                <a:lnTo>
                  <a:pt x="931" y="9191"/>
                </a:lnTo>
                <a:lnTo>
                  <a:pt x="745" y="8186"/>
                </a:lnTo>
                <a:lnTo>
                  <a:pt x="670" y="7703"/>
                </a:lnTo>
                <a:lnTo>
                  <a:pt x="633" y="7219"/>
                </a:lnTo>
                <a:lnTo>
                  <a:pt x="633" y="6773"/>
                </a:lnTo>
                <a:lnTo>
                  <a:pt x="633" y="6363"/>
                </a:lnTo>
                <a:lnTo>
                  <a:pt x="670" y="5954"/>
                </a:lnTo>
                <a:lnTo>
                  <a:pt x="745" y="5545"/>
                </a:lnTo>
                <a:lnTo>
                  <a:pt x="819" y="5173"/>
                </a:lnTo>
                <a:lnTo>
                  <a:pt x="931" y="4801"/>
                </a:lnTo>
                <a:lnTo>
                  <a:pt x="1042" y="4428"/>
                </a:lnTo>
                <a:lnTo>
                  <a:pt x="1228" y="4094"/>
                </a:lnTo>
                <a:lnTo>
                  <a:pt x="1414" y="3796"/>
                </a:lnTo>
                <a:lnTo>
                  <a:pt x="1600" y="3498"/>
                </a:lnTo>
                <a:lnTo>
                  <a:pt x="1972" y="3089"/>
                </a:lnTo>
                <a:lnTo>
                  <a:pt x="2382" y="2680"/>
                </a:lnTo>
                <a:lnTo>
                  <a:pt x="2865" y="2345"/>
                </a:lnTo>
                <a:lnTo>
                  <a:pt x="3386" y="2010"/>
                </a:lnTo>
                <a:lnTo>
                  <a:pt x="3944" y="1750"/>
                </a:lnTo>
                <a:lnTo>
                  <a:pt x="4577" y="1489"/>
                </a:lnTo>
                <a:lnTo>
                  <a:pt x="5284" y="1266"/>
                </a:lnTo>
                <a:lnTo>
                  <a:pt x="6028" y="1080"/>
                </a:lnTo>
                <a:lnTo>
                  <a:pt x="6809" y="894"/>
                </a:lnTo>
                <a:lnTo>
                  <a:pt x="7665" y="782"/>
                </a:lnTo>
                <a:lnTo>
                  <a:pt x="8595" y="708"/>
                </a:lnTo>
                <a:lnTo>
                  <a:pt x="9563" y="633"/>
                </a:lnTo>
                <a:lnTo>
                  <a:pt x="10567" y="596"/>
                </a:lnTo>
                <a:lnTo>
                  <a:pt x="11646" y="633"/>
                </a:lnTo>
                <a:lnTo>
                  <a:pt x="12762" y="671"/>
                </a:lnTo>
                <a:lnTo>
                  <a:pt x="13953" y="745"/>
                </a:lnTo>
                <a:lnTo>
                  <a:pt x="16223" y="931"/>
                </a:lnTo>
                <a:lnTo>
                  <a:pt x="18641" y="1266"/>
                </a:lnTo>
                <a:lnTo>
                  <a:pt x="21246" y="1675"/>
                </a:lnTo>
                <a:lnTo>
                  <a:pt x="24036" y="2196"/>
                </a:lnTo>
                <a:lnTo>
                  <a:pt x="26976" y="2829"/>
                </a:lnTo>
                <a:lnTo>
                  <a:pt x="30138" y="3573"/>
                </a:lnTo>
                <a:lnTo>
                  <a:pt x="33487" y="4428"/>
                </a:lnTo>
                <a:lnTo>
                  <a:pt x="37021" y="5359"/>
                </a:lnTo>
                <a:lnTo>
                  <a:pt x="39998" y="6214"/>
                </a:lnTo>
                <a:lnTo>
                  <a:pt x="43049" y="7107"/>
                </a:lnTo>
                <a:lnTo>
                  <a:pt x="43049" y="6475"/>
                </a:lnTo>
                <a:lnTo>
                  <a:pt x="40072" y="5619"/>
                </a:lnTo>
                <a:lnTo>
                  <a:pt x="37170" y="4801"/>
                </a:lnTo>
                <a:lnTo>
                  <a:pt x="33636" y="3833"/>
                </a:lnTo>
                <a:lnTo>
                  <a:pt x="30250" y="2977"/>
                </a:lnTo>
                <a:lnTo>
                  <a:pt x="27087" y="2233"/>
                </a:lnTo>
                <a:lnTo>
                  <a:pt x="24111" y="1601"/>
                </a:lnTo>
                <a:lnTo>
                  <a:pt x="21320" y="1080"/>
                </a:lnTo>
                <a:lnTo>
                  <a:pt x="18716" y="671"/>
                </a:lnTo>
                <a:lnTo>
                  <a:pt x="16260" y="336"/>
                </a:lnTo>
                <a:lnTo>
                  <a:pt x="13990" y="150"/>
                </a:lnTo>
                <a:lnTo>
                  <a:pt x="12762" y="75"/>
                </a:lnTo>
                <a:lnTo>
                  <a:pt x="11609" y="38"/>
                </a:lnTo>
                <a:lnTo>
                  <a:pt x="104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325" name="Google Shape;325;p25"/>
          <p:cNvSpPr txBox="1">
            <a:spLocks noGrp="1"/>
          </p:cNvSpPr>
          <p:nvPr>
            <p:ph type="body" idx="2"/>
          </p:nvPr>
        </p:nvSpPr>
        <p:spPr>
          <a:xfrm>
            <a:off x="3447988" y="3693650"/>
            <a:ext cx="2247900" cy="400200"/>
          </a:xfrm>
          <a:prstGeom prst="rect">
            <a:avLst/>
          </a:prstGeom>
        </p:spPr>
        <p:txBody>
          <a:bodyPr spcFirstLastPara="1" wrap="square" lIns="91425" tIns="91425" rIns="91425" bIns="91425" anchor="t" anchorCtr="0">
            <a:noAutofit/>
          </a:bodyPr>
          <a:lstStyle>
            <a:lvl1pPr marL="457200" lvl="0" indent="-292100" algn="ctr">
              <a:spcBef>
                <a:spcPts val="0"/>
              </a:spcBef>
              <a:spcAft>
                <a:spcPts val="0"/>
              </a:spcAft>
              <a:buClr>
                <a:schemeClr val="dk2"/>
              </a:buClr>
              <a:buSzPts val="1000"/>
              <a:buFont typeface="Nunito Sans"/>
              <a:buChar char="●"/>
              <a:defRPr sz="1000">
                <a:solidFill>
                  <a:schemeClr val="dk2"/>
                </a:solidFill>
              </a:defRPr>
            </a:lvl1pPr>
            <a:lvl2pPr marL="914400" lvl="1" indent="-292100" algn="ctr">
              <a:spcBef>
                <a:spcPts val="0"/>
              </a:spcBef>
              <a:spcAft>
                <a:spcPts val="0"/>
              </a:spcAft>
              <a:buClr>
                <a:schemeClr val="dk2"/>
              </a:buClr>
              <a:buSzPts val="1000"/>
              <a:buFont typeface="Nunito Sans"/>
              <a:buChar char="○"/>
              <a:defRPr sz="1000">
                <a:solidFill>
                  <a:schemeClr val="dk2"/>
                </a:solidFill>
              </a:defRPr>
            </a:lvl2pPr>
            <a:lvl3pPr marL="1371600" lvl="2" indent="-292100" algn="ctr">
              <a:spcBef>
                <a:spcPts val="0"/>
              </a:spcBef>
              <a:spcAft>
                <a:spcPts val="0"/>
              </a:spcAft>
              <a:buClr>
                <a:schemeClr val="dk2"/>
              </a:buClr>
              <a:buSzPts val="1000"/>
              <a:buFont typeface="Nunito Sans"/>
              <a:buChar char="■"/>
              <a:defRPr sz="1000">
                <a:solidFill>
                  <a:schemeClr val="dk2"/>
                </a:solidFill>
              </a:defRPr>
            </a:lvl3pPr>
            <a:lvl4pPr marL="1828800" lvl="3" indent="-292100" algn="ctr">
              <a:spcBef>
                <a:spcPts val="0"/>
              </a:spcBef>
              <a:spcAft>
                <a:spcPts val="0"/>
              </a:spcAft>
              <a:buClr>
                <a:schemeClr val="dk2"/>
              </a:buClr>
              <a:buSzPts val="1000"/>
              <a:buFont typeface="Nunito Sans"/>
              <a:buChar char="●"/>
              <a:defRPr sz="1000">
                <a:solidFill>
                  <a:schemeClr val="dk2"/>
                </a:solidFill>
              </a:defRPr>
            </a:lvl4pPr>
            <a:lvl5pPr marL="2286000" lvl="4" indent="-292100" algn="ctr">
              <a:spcBef>
                <a:spcPts val="0"/>
              </a:spcBef>
              <a:spcAft>
                <a:spcPts val="0"/>
              </a:spcAft>
              <a:buClr>
                <a:schemeClr val="dk2"/>
              </a:buClr>
              <a:buSzPts val="1000"/>
              <a:buFont typeface="Nunito Sans"/>
              <a:buChar char="○"/>
              <a:defRPr sz="1000">
                <a:solidFill>
                  <a:schemeClr val="dk2"/>
                </a:solidFill>
              </a:defRPr>
            </a:lvl5pPr>
            <a:lvl6pPr marL="2743200" lvl="5" indent="-292100" algn="ctr">
              <a:spcBef>
                <a:spcPts val="0"/>
              </a:spcBef>
              <a:spcAft>
                <a:spcPts val="0"/>
              </a:spcAft>
              <a:buClr>
                <a:schemeClr val="dk2"/>
              </a:buClr>
              <a:buSzPts val="1000"/>
              <a:buFont typeface="Nunito Sans"/>
              <a:buChar char="■"/>
              <a:defRPr sz="1000">
                <a:solidFill>
                  <a:schemeClr val="dk2"/>
                </a:solidFill>
              </a:defRPr>
            </a:lvl6pPr>
            <a:lvl7pPr marL="3200400" lvl="6" indent="-292100" algn="ctr">
              <a:spcBef>
                <a:spcPts val="0"/>
              </a:spcBef>
              <a:spcAft>
                <a:spcPts val="0"/>
              </a:spcAft>
              <a:buClr>
                <a:schemeClr val="dk2"/>
              </a:buClr>
              <a:buSzPts val="1000"/>
              <a:buFont typeface="Nunito Sans"/>
              <a:buChar char="●"/>
              <a:defRPr sz="1000">
                <a:solidFill>
                  <a:schemeClr val="dk2"/>
                </a:solidFill>
              </a:defRPr>
            </a:lvl7pPr>
            <a:lvl8pPr marL="3657600" lvl="7" indent="-292100" algn="ctr">
              <a:spcBef>
                <a:spcPts val="0"/>
              </a:spcBef>
              <a:spcAft>
                <a:spcPts val="0"/>
              </a:spcAft>
              <a:buClr>
                <a:schemeClr val="dk2"/>
              </a:buClr>
              <a:buSzPts val="1000"/>
              <a:buFont typeface="Nunito Sans"/>
              <a:buChar char="○"/>
              <a:defRPr sz="1000">
                <a:solidFill>
                  <a:schemeClr val="dk2"/>
                </a:solidFill>
              </a:defRPr>
            </a:lvl8pPr>
            <a:lvl9pPr marL="4114800" lvl="8" indent="-292100" algn="ctr">
              <a:spcBef>
                <a:spcPts val="0"/>
              </a:spcBef>
              <a:spcAft>
                <a:spcPts val="0"/>
              </a:spcAft>
              <a:buClr>
                <a:schemeClr val="dk2"/>
              </a:buClr>
              <a:buSzPts val="1000"/>
              <a:buFont typeface="Nunito Sans"/>
              <a:buChar char="■"/>
              <a:defRPr sz="1000">
                <a:solidFill>
                  <a:schemeClr val="dk2"/>
                </a:solidFill>
              </a:defRPr>
            </a:lvl9pPr>
          </a:lstStyle>
          <a:p>
            <a:endParaRPr/>
          </a:p>
        </p:txBody>
      </p:sp>
      <p:sp>
        <p:nvSpPr>
          <p:cNvPr id="326" name="Google Shape;326;p25"/>
          <p:cNvSpPr txBox="1">
            <a:spLocks noGrp="1"/>
          </p:cNvSpPr>
          <p:nvPr>
            <p:ph type="subTitle" idx="3"/>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dk2"/>
                </a:solidFill>
                <a:latin typeface="Nunito Sans"/>
                <a:ea typeface="Nunito Sans"/>
                <a:cs typeface="Nunito Sans"/>
                <a:sym typeface="Nunito Sans"/>
              </a:defRPr>
            </a:lvl1pPr>
            <a:lvl2pPr lvl="1">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2pPr>
            <a:lvl3pPr lvl="2">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3pPr>
            <a:lvl4pPr lvl="3">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4pPr>
            <a:lvl5pPr lvl="4">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5pPr>
            <a:lvl6pPr lvl="5">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6pPr>
            <a:lvl7pPr lvl="6">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7pPr>
            <a:lvl8pPr lvl="7">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8pPr>
            <a:lvl9pPr lvl="8">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27"/>
        <p:cNvGrpSpPr/>
        <p:nvPr/>
      </p:nvGrpSpPr>
      <p:grpSpPr>
        <a:xfrm>
          <a:off x="0" y="0"/>
          <a:ext cx="0" cy="0"/>
          <a:chOff x="0" y="0"/>
          <a:chExt cx="0" cy="0"/>
        </a:xfrm>
      </p:grpSpPr>
      <p:sp>
        <p:nvSpPr>
          <p:cNvPr id="328" name="Google Shape;328;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sp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329"/>
        <p:cNvGrpSpPr/>
        <p:nvPr/>
      </p:nvGrpSpPr>
      <p:grpSpPr>
        <a:xfrm>
          <a:off x="0" y="0"/>
          <a:ext cx="0" cy="0"/>
          <a:chOff x="0" y="0"/>
          <a:chExt cx="0" cy="0"/>
        </a:xfrm>
      </p:grpSpPr>
      <p:sp>
        <p:nvSpPr>
          <p:cNvPr id="330" name="Google Shape;3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331" name="Google Shape;33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332"/>
        <p:cNvGrpSpPr/>
        <p:nvPr/>
      </p:nvGrpSpPr>
      <p:grpSpPr>
        <a:xfrm>
          <a:off x="0" y="0"/>
          <a:ext cx="0" cy="0"/>
          <a:chOff x="0" y="0"/>
          <a:chExt cx="0" cy="0"/>
        </a:xfrm>
      </p:grpSpPr>
      <p:sp>
        <p:nvSpPr>
          <p:cNvPr id="333" name="Google Shape;33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334" name="Google Shape;334;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5" name="Google Shape;335;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6"/>
        <p:cNvGrpSpPr/>
        <p:nvPr/>
      </p:nvGrpSpPr>
      <p:grpSpPr>
        <a:xfrm>
          <a:off x="0" y="0"/>
          <a:ext cx="0" cy="0"/>
          <a:chOff x="0" y="0"/>
          <a:chExt cx="0" cy="0"/>
        </a:xfrm>
      </p:grpSpPr>
      <p:sp>
        <p:nvSpPr>
          <p:cNvPr id="337" name="Google Shape;33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8"/>
        <p:cNvGrpSpPr/>
        <p:nvPr/>
      </p:nvGrpSpPr>
      <p:grpSpPr>
        <a:xfrm>
          <a:off x="0" y="0"/>
          <a:ext cx="0" cy="0"/>
          <a:chOff x="0" y="0"/>
          <a:chExt cx="0" cy="0"/>
        </a:xfrm>
      </p:grpSpPr>
      <p:sp>
        <p:nvSpPr>
          <p:cNvPr id="339" name="Google Shape;339;p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a:endParaRPr/>
          </a:p>
        </p:txBody>
      </p:sp>
      <p:sp>
        <p:nvSpPr>
          <p:cNvPr id="340" name="Google Shape;340;p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 Alt 1">
  <p:cSld name="BLANK_1_1_1_1">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26" name="Google Shape;26;p4"/>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pic>
        <p:nvPicPr>
          <p:cNvPr id="27" name="Google Shape;27;p4"/>
          <p:cNvPicPr preferRelativeResize="0"/>
          <p:nvPr/>
        </p:nvPicPr>
        <p:blipFill rotWithShape="1">
          <a:blip r:embed="rId2">
            <a:alphaModFix/>
          </a:blip>
          <a:srcRect l="535" t="71891" r="33362"/>
          <a:stretch/>
        </p:blipFill>
        <p:spPr>
          <a:xfrm>
            <a:off x="5624200" y="3"/>
            <a:ext cx="3519800" cy="1496699"/>
          </a:xfrm>
          <a:prstGeom prst="rect">
            <a:avLst/>
          </a:prstGeom>
          <a:noFill/>
          <a:ln>
            <a:noFill/>
          </a:ln>
        </p:spPr>
      </p:pic>
      <p:sp>
        <p:nvSpPr>
          <p:cNvPr id="28" name="Google Shape;28;p4"/>
          <p:cNvSpPr txBox="1">
            <a:spLocks noGrp="1"/>
          </p:cNvSpPr>
          <p:nvPr>
            <p:ph type="subTitle" idx="1"/>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41"/>
        <p:cNvGrpSpPr/>
        <p:nvPr/>
      </p:nvGrpSpPr>
      <p:grpSpPr>
        <a:xfrm>
          <a:off x="0" y="0"/>
          <a:ext cx="0" cy="0"/>
          <a:chOff x="0" y="0"/>
          <a:chExt cx="0" cy="0"/>
        </a:xfrm>
      </p:grpSpPr>
      <p:sp>
        <p:nvSpPr>
          <p:cNvPr id="342" name="Google Shape;342;p3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a:endParaRPr/>
          </a:p>
        </p:txBody>
      </p:sp>
      <p:sp>
        <p:nvSpPr>
          <p:cNvPr id="343" name="Google Shape;343;p3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344" name="Google Shape;344;p3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5"/>
        <p:cNvGrpSpPr/>
        <p:nvPr/>
      </p:nvGrpSpPr>
      <p:grpSpPr>
        <a:xfrm>
          <a:off x="0" y="0"/>
          <a:ext cx="0" cy="0"/>
          <a:chOff x="0" y="0"/>
          <a:chExt cx="0" cy="0"/>
        </a:xfrm>
      </p:grpSpPr>
      <p:sp>
        <p:nvSpPr>
          <p:cNvPr id="346" name="Google Shape;346;p3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7"/>
        <p:cNvGrpSpPr/>
        <p:nvPr/>
      </p:nvGrpSpPr>
      <p:grpSpPr>
        <a:xfrm>
          <a:off x="0" y="0"/>
          <a:ext cx="0" cy="0"/>
          <a:chOff x="0" y="0"/>
          <a:chExt cx="0" cy="0"/>
        </a:xfrm>
      </p:grpSpPr>
      <p:sp>
        <p:nvSpPr>
          <p:cNvPr id="348" name="Google Shape;348;p3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sp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349" name="Google Shape;349;p3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0"/>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51"/>
        <p:cNvGrpSpPr/>
        <p:nvPr/>
      </p:nvGrpSpPr>
      <p:grpSpPr>
        <a:xfrm>
          <a:off x="0" y="0"/>
          <a:ext cx="0" cy="0"/>
          <a:chOff x="0" y="0"/>
          <a:chExt cx="0" cy="0"/>
        </a:xfrm>
      </p:grpSpPr>
      <p:sp>
        <p:nvSpPr>
          <p:cNvPr id="352" name="Google Shape;352;p35"/>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sp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3" name="Google Shape;353;p35"/>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54" name="Google Shape;354;p35"/>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55" name="Google Shape;355;p35"/>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56" name="Google Shape;356;p35"/>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57" name="Google Shape;357;p35"/>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58" name="Google Shape;358;p35"/>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359"/>
        <p:cNvGrpSpPr/>
        <p:nvPr/>
      </p:nvGrpSpPr>
      <p:grpSpPr>
        <a:xfrm>
          <a:off x="0" y="0"/>
          <a:ext cx="0" cy="0"/>
          <a:chOff x="0" y="0"/>
          <a:chExt cx="0" cy="0"/>
        </a:xfrm>
      </p:grpSpPr>
      <p:sp>
        <p:nvSpPr>
          <p:cNvPr id="360" name="Google Shape;36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361" name="Google Shape;361;p36"/>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362" name="Google Shape;362;p36"/>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363"/>
        <p:cNvGrpSpPr/>
        <p:nvPr/>
      </p:nvGrpSpPr>
      <p:grpSpPr>
        <a:xfrm>
          <a:off x="0" y="0"/>
          <a:ext cx="0" cy="0"/>
          <a:chOff x="0" y="0"/>
          <a:chExt cx="0" cy="0"/>
        </a:xfrm>
      </p:grpSpPr>
      <p:sp>
        <p:nvSpPr>
          <p:cNvPr id="364" name="Google Shape;364;p37"/>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Char char="●"/>
              <a:defRPr sz="3000"/>
            </a:lvl1pPr>
            <a:lvl2pPr lvl="1">
              <a:spcBef>
                <a:spcPts val="0"/>
              </a:spcBef>
              <a:spcAft>
                <a:spcPts val="0"/>
              </a:spcAft>
              <a:buSzPts val="3000"/>
              <a:buChar char="○"/>
              <a:defRPr sz="3000"/>
            </a:lvl2pPr>
            <a:lvl3pPr lvl="2">
              <a:spcBef>
                <a:spcPts val="0"/>
              </a:spcBef>
              <a:spcAft>
                <a:spcPts val="0"/>
              </a:spcAft>
              <a:buSzPts val="3000"/>
              <a:buChar char="■"/>
              <a:defRPr sz="3000"/>
            </a:lvl3pPr>
            <a:lvl4pPr lvl="3">
              <a:spcBef>
                <a:spcPts val="0"/>
              </a:spcBef>
              <a:spcAft>
                <a:spcPts val="0"/>
              </a:spcAft>
              <a:buSzPts val="3000"/>
              <a:buChar char="●"/>
              <a:defRPr sz="3000"/>
            </a:lvl4pPr>
            <a:lvl5pPr lvl="4">
              <a:spcBef>
                <a:spcPts val="0"/>
              </a:spcBef>
              <a:spcAft>
                <a:spcPts val="0"/>
              </a:spcAft>
              <a:buSzPts val="3000"/>
              <a:buChar char="○"/>
              <a:defRPr sz="3000"/>
            </a:lvl5pPr>
            <a:lvl6pPr lvl="5">
              <a:spcBef>
                <a:spcPts val="0"/>
              </a:spcBef>
              <a:spcAft>
                <a:spcPts val="0"/>
              </a:spcAft>
              <a:buSzPts val="3000"/>
              <a:buChar char="■"/>
              <a:defRPr sz="3000"/>
            </a:lvl6pPr>
            <a:lvl7pPr lvl="6">
              <a:spcBef>
                <a:spcPts val="0"/>
              </a:spcBef>
              <a:spcAft>
                <a:spcPts val="0"/>
              </a:spcAft>
              <a:buSzPts val="3000"/>
              <a:buChar char="●"/>
              <a:defRPr sz="3000"/>
            </a:lvl7pPr>
            <a:lvl8pPr lvl="7">
              <a:spcBef>
                <a:spcPts val="0"/>
              </a:spcBef>
              <a:spcAft>
                <a:spcPts val="0"/>
              </a:spcAft>
              <a:buSzPts val="3000"/>
              <a:buChar char="○"/>
              <a:defRPr sz="3000"/>
            </a:lvl8pPr>
            <a:lvl9pPr lvl="8">
              <a:spcBef>
                <a:spcPts val="0"/>
              </a:spcBef>
              <a:spcAft>
                <a:spcPts val="0"/>
              </a:spcAft>
              <a:buSzPts val="3000"/>
              <a:buChar char="■"/>
              <a:defRPr sz="3000"/>
            </a:lvl9pPr>
          </a:lstStyle>
          <a:p>
            <a:endParaRPr/>
          </a:p>
        </p:txBody>
      </p:sp>
      <p:sp>
        <p:nvSpPr>
          <p:cNvPr id="365" name="Google Shape;365;p37"/>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366" name="Google Shape;366;p37"/>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67" name="Google Shape;367;p37"/>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68" name="Google Shape;368;p37"/>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369"/>
        <p:cNvGrpSpPr/>
        <p:nvPr/>
      </p:nvGrpSpPr>
      <p:grpSpPr>
        <a:xfrm>
          <a:off x="0" y="0"/>
          <a:ext cx="0" cy="0"/>
          <a:chOff x="0" y="0"/>
          <a:chExt cx="0" cy="0"/>
        </a:xfrm>
      </p:grpSpPr>
      <p:sp>
        <p:nvSpPr>
          <p:cNvPr id="370" name="Google Shape;370;p38"/>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371" name="Google Shape;371;p38"/>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72" name="Google Shape;372;p38"/>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Char char="●"/>
              <a:defRPr sz="3000"/>
            </a:lvl1pPr>
            <a:lvl2pPr lvl="1">
              <a:spcBef>
                <a:spcPts val="0"/>
              </a:spcBef>
              <a:spcAft>
                <a:spcPts val="0"/>
              </a:spcAft>
              <a:buSzPts val="3000"/>
              <a:buChar char="○"/>
              <a:defRPr sz="3000"/>
            </a:lvl2pPr>
            <a:lvl3pPr lvl="2">
              <a:spcBef>
                <a:spcPts val="0"/>
              </a:spcBef>
              <a:spcAft>
                <a:spcPts val="0"/>
              </a:spcAft>
              <a:buSzPts val="3000"/>
              <a:buChar char="■"/>
              <a:defRPr sz="3000"/>
            </a:lvl3pPr>
            <a:lvl4pPr lvl="3">
              <a:spcBef>
                <a:spcPts val="0"/>
              </a:spcBef>
              <a:spcAft>
                <a:spcPts val="0"/>
              </a:spcAft>
              <a:buSzPts val="3000"/>
              <a:buChar char="●"/>
              <a:defRPr sz="3000"/>
            </a:lvl4pPr>
            <a:lvl5pPr lvl="4">
              <a:spcBef>
                <a:spcPts val="0"/>
              </a:spcBef>
              <a:spcAft>
                <a:spcPts val="0"/>
              </a:spcAft>
              <a:buSzPts val="3000"/>
              <a:buChar char="○"/>
              <a:defRPr sz="3000"/>
            </a:lvl5pPr>
            <a:lvl6pPr lvl="5">
              <a:spcBef>
                <a:spcPts val="0"/>
              </a:spcBef>
              <a:spcAft>
                <a:spcPts val="0"/>
              </a:spcAft>
              <a:buSzPts val="3000"/>
              <a:buChar char="■"/>
              <a:defRPr sz="3000"/>
            </a:lvl6pPr>
            <a:lvl7pPr lvl="6">
              <a:spcBef>
                <a:spcPts val="0"/>
              </a:spcBef>
              <a:spcAft>
                <a:spcPts val="0"/>
              </a:spcAft>
              <a:buSzPts val="3000"/>
              <a:buChar char="●"/>
              <a:defRPr sz="3000"/>
            </a:lvl7pPr>
            <a:lvl8pPr lvl="7">
              <a:spcBef>
                <a:spcPts val="0"/>
              </a:spcBef>
              <a:spcAft>
                <a:spcPts val="0"/>
              </a:spcAft>
              <a:buSzPts val="3000"/>
              <a:buChar char="○"/>
              <a:defRPr sz="3000"/>
            </a:lvl8pPr>
            <a:lvl9pPr lvl="8">
              <a:spcBef>
                <a:spcPts val="0"/>
              </a:spcBef>
              <a:spcAft>
                <a:spcPts val="0"/>
              </a:spcAft>
              <a:buSzPts val="3000"/>
              <a:buChar char="■"/>
              <a:defRPr sz="3000"/>
            </a:lvl9pPr>
          </a:lstStyle>
          <a:p>
            <a:endParaRPr/>
          </a:p>
        </p:txBody>
      </p:sp>
      <p:sp>
        <p:nvSpPr>
          <p:cNvPr id="373" name="Google Shape;373;p38"/>
          <p:cNvSpPr txBox="1">
            <a:spLocks noGrp="1"/>
          </p:cNvSpPr>
          <p:nvPr>
            <p:ph type="subTitle" idx="3"/>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74" name="Google Shape;374;p38"/>
          <p:cNvSpPr txBox="1">
            <a:spLocks noGrp="1"/>
          </p:cNvSpPr>
          <p:nvPr>
            <p:ph type="subTitle" idx="4"/>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75" name="Google Shape;375;p38"/>
          <p:cNvSpPr txBox="1">
            <a:spLocks noGrp="1"/>
          </p:cNvSpPr>
          <p:nvPr>
            <p:ph type="subTitle" idx="5"/>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76" name="Google Shape;376;p38"/>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377"/>
        <p:cNvGrpSpPr/>
        <p:nvPr/>
      </p:nvGrpSpPr>
      <p:grpSpPr>
        <a:xfrm>
          <a:off x="0" y="0"/>
          <a:ext cx="0" cy="0"/>
          <a:chOff x="0" y="0"/>
          <a:chExt cx="0" cy="0"/>
        </a:xfrm>
      </p:grpSpPr>
      <p:sp>
        <p:nvSpPr>
          <p:cNvPr id="378" name="Google Shape;378;p39"/>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spAutoFit/>
          </a:bodyPr>
          <a:lstStyle>
            <a:lvl1pPr marL="457200" lvl="0" indent="-317500">
              <a:spcBef>
                <a:spcPts val="0"/>
              </a:spcBef>
              <a:spcAft>
                <a:spcPts val="0"/>
              </a:spcAft>
              <a:buSzPts val="1400"/>
              <a:buChar char="●"/>
              <a:defRPr sz="1400"/>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379" name="Google Shape;379;p39"/>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80" name="Google Shape;380;p39"/>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81" name="Google Shape;381;p39"/>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82" name="Google Shape;382;p39"/>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spAutoFit/>
          </a:bodyPr>
          <a:lstStyle>
            <a:lvl1pPr lvl="0">
              <a:spcBef>
                <a:spcPts val="0"/>
              </a:spcBef>
              <a:spcAft>
                <a:spcPts val="0"/>
              </a:spcAft>
              <a:buSzPts val="3000"/>
              <a:buChar char="●"/>
              <a:defRPr sz="3000"/>
            </a:lvl1pPr>
            <a:lvl2pPr lvl="1">
              <a:spcBef>
                <a:spcPts val="0"/>
              </a:spcBef>
              <a:spcAft>
                <a:spcPts val="0"/>
              </a:spcAft>
              <a:buSzPts val="3000"/>
              <a:buChar char="○"/>
              <a:defRPr sz="3000"/>
            </a:lvl2pPr>
            <a:lvl3pPr lvl="2">
              <a:spcBef>
                <a:spcPts val="0"/>
              </a:spcBef>
              <a:spcAft>
                <a:spcPts val="0"/>
              </a:spcAft>
              <a:buSzPts val="3000"/>
              <a:buChar char="■"/>
              <a:defRPr sz="3000"/>
            </a:lvl3pPr>
            <a:lvl4pPr lvl="3">
              <a:spcBef>
                <a:spcPts val="0"/>
              </a:spcBef>
              <a:spcAft>
                <a:spcPts val="0"/>
              </a:spcAft>
              <a:buSzPts val="3000"/>
              <a:buChar char="●"/>
              <a:defRPr sz="3000"/>
            </a:lvl4pPr>
            <a:lvl5pPr lvl="4">
              <a:spcBef>
                <a:spcPts val="0"/>
              </a:spcBef>
              <a:spcAft>
                <a:spcPts val="0"/>
              </a:spcAft>
              <a:buSzPts val="3000"/>
              <a:buChar char="○"/>
              <a:defRPr sz="3000"/>
            </a:lvl5pPr>
            <a:lvl6pPr lvl="5">
              <a:spcBef>
                <a:spcPts val="0"/>
              </a:spcBef>
              <a:spcAft>
                <a:spcPts val="0"/>
              </a:spcAft>
              <a:buSzPts val="3000"/>
              <a:buChar char="■"/>
              <a:defRPr sz="3000"/>
            </a:lvl6pPr>
            <a:lvl7pPr lvl="6">
              <a:spcBef>
                <a:spcPts val="0"/>
              </a:spcBef>
              <a:spcAft>
                <a:spcPts val="0"/>
              </a:spcAft>
              <a:buSzPts val="3000"/>
              <a:buChar char="●"/>
              <a:defRPr sz="3000"/>
            </a:lvl7pPr>
            <a:lvl8pPr lvl="7">
              <a:spcBef>
                <a:spcPts val="0"/>
              </a:spcBef>
              <a:spcAft>
                <a:spcPts val="0"/>
              </a:spcAft>
              <a:buSzPts val="3000"/>
              <a:buChar char="○"/>
              <a:defRPr sz="3000"/>
            </a:lvl8pPr>
            <a:lvl9pPr lvl="8">
              <a:spcBef>
                <a:spcPts val="0"/>
              </a:spcBef>
              <a:spcAft>
                <a:spcPts val="0"/>
              </a:spcAft>
              <a:buSzPts val="3000"/>
              <a:buChar char="■"/>
              <a:defRPr sz="3000"/>
            </a:lvl9pPr>
          </a:lstStyle>
          <a:p>
            <a:endParaRPr/>
          </a:p>
        </p:txBody>
      </p:sp>
      <p:sp>
        <p:nvSpPr>
          <p:cNvPr id="383" name="Google Shape;383;p39"/>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84" name="Google Shape;384;p39"/>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85" name="Google Shape;385;p39"/>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386" name="Google Shape;386;p39"/>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387"/>
        <p:cNvGrpSpPr/>
        <p:nvPr/>
      </p:nvGrpSpPr>
      <p:grpSpPr>
        <a:xfrm>
          <a:off x="0" y="0"/>
          <a:ext cx="0" cy="0"/>
          <a:chOff x="0" y="0"/>
          <a:chExt cx="0" cy="0"/>
        </a:xfrm>
      </p:grpSpPr>
      <p:sp>
        <p:nvSpPr>
          <p:cNvPr id="388" name="Google Shape;38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389" name="Google Shape;389;p40"/>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eet the team">
  <p:cSld name="BLANK_1_1_1_1_2_3">
    <p:spTree>
      <p:nvGrpSpPr>
        <p:cNvPr id="1" name="Shape 29"/>
        <p:cNvGrpSpPr/>
        <p:nvPr/>
      </p:nvGrpSpPr>
      <p:grpSpPr>
        <a:xfrm>
          <a:off x="0" y="0"/>
          <a:ext cx="0" cy="0"/>
          <a:chOff x="0" y="0"/>
          <a:chExt cx="0" cy="0"/>
        </a:xfrm>
      </p:grpSpPr>
      <p:sp>
        <p:nvSpPr>
          <p:cNvPr id="30" name="Google Shape;30;p5"/>
          <p:cNvSpPr/>
          <p:nvPr/>
        </p:nvSpPr>
        <p:spPr>
          <a:xfrm>
            <a:off x="-3491" y="1985350"/>
            <a:ext cx="3736169" cy="3157918"/>
          </a:xfrm>
          <a:custGeom>
            <a:avLst/>
            <a:gdLst/>
            <a:ahLst/>
            <a:cxnLst/>
            <a:rect l="l" t="t" r="r" b="b"/>
            <a:pathLst>
              <a:path w="247921" h="209550" extrusionOk="0">
                <a:moveTo>
                  <a:pt x="0" y="0"/>
                </a:moveTo>
                <a:lnTo>
                  <a:pt x="0" y="2516"/>
                </a:lnTo>
                <a:lnTo>
                  <a:pt x="1966" y="5976"/>
                </a:lnTo>
                <a:lnTo>
                  <a:pt x="3853" y="9593"/>
                </a:lnTo>
                <a:lnTo>
                  <a:pt x="5661" y="13289"/>
                </a:lnTo>
                <a:lnTo>
                  <a:pt x="7391" y="17063"/>
                </a:lnTo>
                <a:lnTo>
                  <a:pt x="9042" y="20994"/>
                </a:lnTo>
                <a:lnTo>
                  <a:pt x="10615" y="24926"/>
                </a:lnTo>
                <a:lnTo>
                  <a:pt x="12030" y="28936"/>
                </a:lnTo>
                <a:lnTo>
                  <a:pt x="13446" y="32946"/>
                </a:lnTo>
                <a:lnTo>
                  <a:pt x="14704" y="37114"/>
                </a:lnTo>
                <a:lnTo>
                  <a:pt x="15962" y="41360"/>
                </a:lnTo>
                <a:lnTo>
                  <a:pt x="17063" y="45606"/>
                </a:lnTo>
                <a:lnTo>
                  <a:pt x="18085" y="49930"/>
                </a:lnTo>
                <a:lnTo>
                  <a:pt x="19029" y="54334"/>
                </a:lnTo>
                <a:lnTo>
                  <a:pt x="19815" y="58737"/>
                </a:lnTo>
                <a:lnTo>
                  <a:pt x="20601" y="63219"/>
                </a:lnTo>
                <a:lnTo>
                  <a:pt x="21230" y="67779"/>
                </a:lnTo>
                <a:lnTo>
                  <a:pt x="18557" y="68173"/>
                </a:lnTo>
                <a:lnTo>
                  <a:pt x="15883" y="68566"/>
                </a:lnTo>
                <a:lnTo>
                  <a:pt x="13210" y="69037"/>
                </a:lnTo>
                <a:lnTo>
                  <a:pt x="10536" y="69588"/>
                </a:lnTo>
                <a:lnTo>
                  <a:pt x="7942" y="70217"/>
                </a:lnTo>
                <a:lnTo>
                  <a:pt x="5268" y="70846"/>
                </a:lnTo>
                <a:lnTo>
                  <a:pt x="2595" y="71554"/>
                </a:lnTo>
                <a:lnTo>
                  <a:pt x="0" y="72261"/>
                </a:lnTo>
                <a:lnTo>
                  <a:pt x="0" y="73598"/>
                </a:lnTo>
                <a:lnTo>
                  <a:pt x="3302" y="72576"/>
                </a:lnTo>
                <a:lnTo>
                  <a:pt x="7784" y="71475"/>
                </a:lnTo>
                <a:lnTo>
                  <a:pt x="12345" y="70531"/>
                </a:lnTo>
                <a:lnTo>
                  <a:pt x="16827" y="69667"/>
                </a:lnTo>
                <a:lnTo>
                  <a:pt x="21387" y="69037"/>
                </a:lnTo>
                <a:lnTo>
                  <a:pt x="21859" y="72812"/>
                </a:lnTo>
                <a:lnTo>
                  <a:pt x="22174" y="76193"/>
                </a:lnTo>
                <a:lnTo>
                  <a:pt x="22488" y="79495"/>
                </a:lnTo>
                <a:lnTo>
                  <a:pt x="22724" y="82876"/>
                </a:lnTo>
                <a:lnTo>
                  <a:pt x="22881" y="86258"/>
                </a:lnTo>
                <a:lnTo>
                  <a:pt x="22960" y="89639"/>
                </a:lnTo>
                <a:lnTo>
                  <a:pt x="23039" y="92941"/>
                </a:lnTo>
                <a:lnTo>
                  <a:pt x="23039" y="96322"/>
                </a:lnTo>
                <a:lnTo>
                  <a:pt x="23039" y="99703"/>
                </a:lnTo>
                <a:lnTo>
                  <a:pt x="22960" y="103006"/>
                </a:lnTo>
                <a:lnTo>
                  <a:pt x="22803" y="106387"/>
                </a:lnTo>
                <a:lnTo>
                  <a:pt x="22645" y="109689"/>
                </a:lnTo>
                <a:lnTo>
                  <a:pt x="22410" y="113071"/>
                </a:lnTo>
                <a:lnTo>
                  <a:pt x="22095" y="116373"/>
                </a:lnTo>
                <a:lnTo>
                  <a:pt x="21781" y="119675"/>
                </a:lnTo>
                <a:lnTo>
                  <a:pt x="21387" y="122978"/>
                </a:lnTo>
                <a:lnTo>
                  <a:pt x="20916" y="126280"/>
                </a:lnTo>
                <a:lnTo>
                  <a:pt x="20444" y="129504"/>
                </a:lnTo>
                <a:lnTo>
                  <a:pt x="19893" y="132807"/>
                </a:lnTo>
                <a:lnTo>
                  <a:pt x="19264" y="136031"/>
                </a:lnTo>
                <a:lnTo>
                  <a:pt x="18635" y="139254"/>
                </a:lnTo>
                <a:lnTo>
                  <a:pt x="17928" y="142478"/>
                </a:lnTo>
                <a:lnTo>
                  <a:pt x="17220" y="145623"/>
                </a:lnTo>
                <a:lnTo>
                  <a:pt x="16434" y="148769"/>
                </a:lnTo>
                <a:lnTo>
                  <a:pt x="15569" y="151914"/>
                </a:lnTo>
                <a:lnTo>
                  <a:pt x="14625" y="155059"/>
                </a:lnTo>
                <a:lnTo>
                  <a:pt x="13760" y="158126"/>
                </a:lnTo>
                <a:lnTo>
                  <a:pt x="12738" y="161192"/>
                </a:lnTo>
                <a:lnTo>
                  <a:pt x="11716" y="164259"/>
                </a:lnTo>
                <a:lnTo>
                  <a:pt x="10615" y="167247"/>
                </a:lnTo>
                <a:lnTo>
                  <a:pt x="9514" y="170235"/>
                </a:lnTo>
                <a:lnTo>
                  <a:pt x="8256" y="173144"/>
                </a:lnTo>
                <a:lnTo>
                  <a:pt x="7077" y="176053"/>
                </a:lnTo>
                <a:lnTo>
                  <a:pt x="5425" y="179356"/>
                </a:lnTo>
                <a:lnTo>
                  <a:pt x="3696" y="182658"/>
                </a:lnTo>
                <a:lnTo>
                  <a:pt x="1887" y="185961"/>
                </a:lnTo>
                <a:lnTo>
                  <a:pt x="0" y="189185"/>
                </a:lnTo>
                <a:lnTo>
                  <a:pt x="0" y="191622"/>
                </a:lnTo>
                <a:lnTo>
                  <a:pt x="2280" y="187848"/>
                </a:lnTo>
                <a:lnTo>
                  <a:pt x="4403" y="184152"/>
                </a:lnTo>
                <a:lnTo>
                  <a:pt x="6369" y="180378"/>
                </a:lnTo>
                <a:lnTo>
                  <a:pt x="8178" y="176604"/>
                </a:lnTo>
                <a:lnTo>
                  <a:pt x="9436" y="173616"/>
                </a:lnTo>
                <a:lnTo>
                  <a:pt x="10615" y="170707"/>
                </a:lnTo>
                <a:lnTo>
                  <a:pt x="11795" y="167719"/>
                </a:lnTo>
                <a:lnTo>
                  <a:pt x="12895" y="164652"/>
                </a:lnTo>
                <a:lnTo>
                  <a:pt x="13918" y="161585"/>
                </a:lnTo>
                <a:lnTo>
                  <a:pt x="14940" y="158519"/>
                </a:lnTo>
                <a:lnTo>
                  <a:pt x="15883" y="155452"/>
                </a:lnTo>
                <a:lnTo>
                  <a:pt x="16748" y="152307"/>
                </a:lnTo>
                <a:lnTo>
                  <a:pt x="17613" y="149162"/>
                </a:lnTo>
                <a:lnTo>
                  <a:pt x="18399" y="145938"/>
                </a:lnTo>
                <a:lnTo>
                  <a:pt x="19186" y="142714"/>
                </a:lnTo>
                <a:lnTo>
                  <a:pt x="19893" y="139490"/>
                </a:lnTo>
                <a:lnTo>
                  <a:pt x="20522" y="136266"/>
                </a:lnTo>
                <a:lnTo>
                  <a:pt x="21073" y="133043"/>
                </a:lnTo>
                <a:lnTo>
                  <a:pt x="21623" y="129740"/>
                </a:lnTo>
                <a:lnTo>
                  <a:pt x="22174" y="126438"/>
                </a:lnTo>
                <a:lnTo>
                  <a:pt x="22567" y="123135"/>
                </a:lnTo>
                <a:lnTo>
                  <a:pt x="22960" y="119833"/>
                </a:lnTo>
                <a:lnTo>
                  <a:pt x="23353" y="116530"/>
                </a:lnTo>
                <a:lnTo>
                  <a:pt x="23668" y="113149"/>
                </a:lnTo>
                <a:lnTo>
                  <a:pt x="23904" y="109768"/>
                </a:lnTo>
                <a:lnTo>
                  <a:pt x="24061" y="106466"/>
                </a:lnTo>
                <a:lnTo>
                  <a:pt x="24218" y="103084"/>
                </a:lnTo>
                <a:lnTo>
                  <a:pt x="24297" y="99703"/>
                </a:lnTo>
                <a:lnTo>
                  <a:pt x="24297" y="96322"/>
                </a:lnTo>
                <a:lnTo>
                  <a:pt x="24297" y="92941"/>
                </a:lnTo>
                <a:lnTo>
                  <a:pt x="24218" y="89560"/>
                </a:lnTo>
                <a:lnTo>
                  <a:pt x="24139" y="86179"/>
                </a:lnTo>
                <a:lnTo>
                  <a:pt x="23982" y="82798"/>
                </a:lnTo>
                <a:lnTo>
                  <a:pt x="23746" y="79417"/>
                </a:lnTo>
                <a:lnTo>
                  <a:pt x="23432" y="76036"/>
                </a:lnTo>
                <a:lnTo>
                  <a:pt x="23117" y="72654"/>
                </a:lnTo>
                <a:lnTo>
                  <a:pt x="22645" y="68880"/>
                </a:lnTo>
                <a:lnTo>
                  <a:pt x="27521" y="68408"/>
                </a:lnTo>
                <a:lnTo>
                  <a:pt x="32474" y="68094"/>
                </a:lnTo>
                <a:lnTo>
                  <a:pt x="37428" y="67937"/>
                </a:lnTo>
                <a:lnTo>
                  <a:pt x="42382" y="68015"/>
                </a:lnTo>
                <a:lnTo>
                  <a:pt x="47335" y="68173"/>
                </a:lnTo>
                <a:lnTo>
                  <a:pt x="52368" y="68644"/>
                </a:lnTo>
                <a:lnTo>
                  <a:pt x="57400" y="69195"/>
                </a:lnTo>
                <a:lnTo>
                  <a:pt x="62432" y="69981"/>
                </a:lnTo>
                <a:lnTo>
                  <a:pt x="67229" y="70846"/>
                </a:lnTo>
                <a:lnTo>
                  <a:pt x="72025" y="71947"/>
                </a:lnTo>
                <a:lnTo>
                  <a:pt x="76900" y="73126"/>
                </a:lnTo>
                <a:lnTo>
                  <a:pt x="81775" y="74542"/>
                </a:lnTo>
                <a:lnTo>
                  <a:pt x="86650" y="76114"/>
                </a:lnTo>
                <a:lnTo>
                  <a:pt x="91604" y="77844"/>
                </a:lnTo>
                <a:lnTo>
                  <a:pt x="96479" y="79653"/>
                </a:lnTo>
                <a:lnTo>
                  <a:pt x="101433" y="81697"/>
                </a:lnTo>
                <a:lnTo>
                  <a:pt x="106387" y="83899"/>
                </a:lnTo>
                <a:lnTo>
                  <a:pt x="111340" y="86258"/>
                </a:lnTo>
                <a:lnTo>
                  <a:pt x="116294" y="88852"/>
                </a:lnTo>
                <a:lnTo>
                  <a:pt x="121248" y="91526"/>
                </a:lnTo>
                <a:lnTo>
                  <a:pt x="126280" y="94356"/>
                </a:lnTo>
                <a:lnTo>
                  <a:pt x="131234" y="97344"/>
                </a:lnTo>
                <a:lnTo>
                  <a:pt x="136266" y="100490"/>
                </a:lnTo>
                <a:lnTo>
                  <a:pt x="141298" y="103792"/>
                </a:lnTo>
                <a:lnTo>
                  <a:pt x="145309" y="106623"/>
                </a:lnTo>
                <a:lnTo>
                  <a:pt x="149319" y="109454"/>
                </a:lnTo>
                <a:lnTo>
                  <a:pt x="153329" y="112441"/>
                </a:lnTo>
                <a:lnTo>
                  <a:pt x="157339" y="115508"/>
                </a:lnTo>
                <a:lnTo>
                  <a:pt x="161349" y="118653"/>
                </a:lnTo>
                <a:lnTo>
                  <a:pt x="165359" y="121956"/>
                </a:lnTo>
                <a:lnTo>
                  <a:pt x="169369" y="125258"/>
                </a:lnTo>
                <a:lnTo>
                  <a:pt x="173380" y="128718"/>
                </a:lnTo>
                <a:lnTo>
                  <a:pt x="177390" y="132335"/>
                </a:lnTo>
                <a:lnTo>
                  <a:pt x="181400" y="135952"/>
                </a:lnTo>
                <a:lnTo>
                  <a:pt x="185410" y="139648"/>
                </a:lnTo>
                <a:lnTo>
                  <a:pt x="189420" y="143500"/>
                </a:lnTo>
                <a:lnTo>
                  <a:pt x="193352" y="147432"/>
                </a:lnTo>
                <a:lnTo>
                  <a:pt x="197362" y="151442"/>
                </a:lnTo>
                <a:lnTo>
                  <a:pt x="201372" y="155531"/>
                </a:lnTo>
                <a:lnTo>
                  <a:pt x="205303" y="159777"/>
                </a:lnTo>
                <a:lnTo>
                  <a:pt x="211515" y="166539"/>
                </a:lnTo>
                <a:lnTo>
                  <a:pt x="217491" y="173301"/>
                </a:lnTo>
                <a:lnTo>
                  <a:pt x="223074" y="179906"/>
                </a:lnTo>
                <a:lnTo>
                  <a:pt x="228421" y="186354"/>
                </a:lnTo>
                <a:lnTo>
                  <a:pt x="233453" y="192566"/>
                </a:lnTo>
                <a:lnTo>
                  <a:pt x="238092" y="198542"/>
                </a:lnTo>
                <a:lnTo>
                  <a:pt x="242417" y="204203"/>
                </a:lnTo>
                <a:lnTo>
                  <a:pt x="246348" y="209550"/>
                </a:lnTo>
                <a:lnTo>
                  <a:pt x="247921" y="209550"/>
                </a:lnTo>
                <a:lnTo>
                  <a:pt x="243911" y="204125"/>
                </a:lnTo>
                <a:lnTo>
                  <a:pt x="239586" y="198384"/>
                </a:lnTo>
                <a:lnTo>
                  <a:pt x="234868" y="192330"/>
                </a:lnTo>
                <a:lnTo>
                  <a:pt x="229757" y="186040"/>
                </a:lnTo>
                <a:lnTo>
                  <a:pt x="224411" y="179435"/>
                </a:lnTo>
                <a:lnTo>
                  <a:pt x="218671" y="172751"/>
                </a:lnTo>
                <a:lnTo>
                  <a:pt x="212616" y="165832"/>
                </a:lnTo>
                <a:lnTo>
                  <a:pt x="206247" y="158912"/>
                </a:lnTo>
                <a:lnTo>
                  <a:pt x="202237" y="154745"/>
                </a:lnTo>
                <a:lnTo>
                  <a:pt x="198305" y="150577"/>
                </a:lnTo>
                <a:lnTo>
                  <a:pt x="194295" y="146567"/>
                </a:lnTo>
                <a:lnTo>
                  <a:pt x="190285" y="142636"/>
                </a:lnTo>
                <a:lnTo>
                  <a:pt x="186275" y="138783"/>
                </a:lnTo>
                <a:lnTo>
                  <a:pt x="182265" y="135008"/>
                </a:lnTo>
                <a:lnTo>
                  <a:pt x="178255" y="131391"/>
                </a:lnTo>
                <a:lnTo>
                  <a:pt x="174245" y="127774"/>
                </a:lnTo>
                <a:lnTo>
                  <a:pt x="170234" y="124315"/>
                </a:lnTo>
                <a:lnTo>
                  <a:pt x="166146" y="120934"/>
                </a:lnTo>
                <a:lnTo>
                  <a:pt x="162135" y="117710"/>
                </a:lnTo>
                <a:lnTo>
                  <a:pt x="158125" y="114486"/>
                </a:lnTo>
                <a:lnTo>
                  <a:pt x="154037" y="111419"/>
                </a:lnTo>
                <a:lnTo>
                  <a:pt x="150026" y="108431"/>
                </a:lnTo>
                <a:lnTo>
                  <a:pt x="146016" y="105601"/>
                </a:lnTo>
                <a:lnTo>
                  <a:pt x="142006" y="102770"/>
                </a:lnTo>
                <a:lnTo>
                  <a:pt x="136974" y="99467"/>
                </a:lnTo>
                <a:lnTo>
                  <a:pt x="131941" y="96244"/>
                </a:lnTo>
                <a:lnTo>
                  <a:pt x="126909" y="93256"/>
                </a:lnTo>
                <a:lnTo>
                  <a:pt x="121877" y="90425"/>
                </a:lnTo>
                <a:lnTo>
                  <a:pt x="116844" y="87673"/>
                </a:lnTo>
                <a:lnTo>
                  <a:pt x="111891" y="85157"/>
                </a:lnTo>
                <a:lnTo>
                  <a:pt x="106858" y="82798"/>
                </a:lnTo>
                <a:lnTo>
                  <a:pt x="101905" y="80596"/>
                </a:lnTo>
                <a:lnTo>
                  <a:pt x="96951" y="78473"/>
                </a:lnTo>
                <a:lnTo>
                  <a:pt x="91997" y="76586"/>
                </a:lnTo>
                <a:lnTo>
                  <a:pt x="87044" y="74935"/>
                </a:lnTo>
                <a:lnTo>
                  <a:pt x="82090" y="73362"/>
                </a:lnTo>
                <a:lnTo>
                  <a:pt x="77215" y="71947"/>
                </a:lnTo>
                <a:lnTo>
                  <a:pt x="72340" y="70689"/>
                </a:lnTo>
                <a:lnTo>
                  <a:pt x="67465" y="69667"/>
                </a:lnTo>
                <a:lnTo>
                  <a:pt x="62590" y="68723"/>
                </a:lnTo>
                <a:lnTo>
                  <a:pt x="57557" y="67937"/>
                </a:lnTo>
                <a:lnTo>
                  <a:pt x="52446" y="67386"/>
                </a:lnTo>
                <a:lnTo>
                  <a:pt x="47414" y="66914"/>
                </a:lnTo>
                <a:lnTo>
                  <a:pt x="42382" y="66757"/>
                </a:lnTo>
                <a:lnTo>
                  <a:pt x="37428" y="66679"/>
                </a:lnTo>
                <a:lnTo>
                  <a:pt x="32396" y="66836"/>
                </a:lnTo>
                <a:lnTo>
                  <a:pt x="27442" y="67150"/>
                </a:lnTo>
                <a:lnTo>
                  <a:pt x="22488" y="67622"/>
                </a:lnTo>
                <a:lnTo>
                  <a:pt x="21781" y="62904"/>
                </a:lnTo>
                <a:lnTo>
                  <a:pt x="21073" y="58265"/>
                </a:lnTo>
                <a:lnTo>
                  <a:pt x="20129" y="53626"/>
                </a:lnTo>
                <a:lnTo>
                  <a:pt x="19186" y="49065"/>
                </a:lnTo>
                <a:lnTo>
                  <a:pt x="18085" y="44583"/>
                </a:lnTo>
                <a:lnTo>
                  <a:pt x="16905" y="40102"/>
                </a:lnTo>
                <a:lnTo>
                  <a:pt x="15647" y="35777"/>
                </a:lnTo>
                <a:lnTo>
                  <a:pt x="14232" y="31452"/>
                </a:lnTo>
                <a:lnTo>
                  <a:pt x="12817" y="27285"/>
                </a:lnTo>
                <a:lnTo>
                  <a:pt x="11244" y="23117"/>
                </a:lnTo>
                <a:lnTo>
                  <a:pt x="9593" y="19029"/>
                </a:lnTo>
                <a:lnTo>
                  <a:pt x="7863" y="15018"/>
                </a:lnTo>
                <a:lnTo>
                  <a:pt x="5976" y="11166"/>
                </a:lnTo>
                <a:lnTo>
                  <a:pt x="4089" y="7313"/>
                </a:lnTo>
                <a:lnTo>
                  <a:pt x="2123" y="361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31" name="Google Shape;31;p5"/>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32" name="Google Shape;32;p5"/>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33" name="Google Shape;33;p5"/>
          <p:cNvSpPr>
            <a:spLocks noGrp="1"/>
          </p:cNvSpPr>
          <p:nvPr>
            <p:ph type="pic" idx="2"/>
          </p:nvPr>
        </p:nvSpPr>
        <p:spPr>
          <a:xfrm>
            <a:off x="1208525" y="1164275"/>
            <a:ext cx="1115700" cy="1118100"/>
          </a:xfrm>
          <a:prstGeom prst="roundRect">
            <a:avLst>
              <a:gd name="adj" fmla="val 16667"/>
            </a:avLst>
          </a:prstGeom>
          <a:noFill/>
          <a:ln>
            <a:noFill/>
          </a:ln>
        </p:spPr>
      </p:sp>
      <p:sp>
        <p:nvSpPr>
          <p:cNvPr id="34" name="Google Shape;34;p5"/>
          <p:cNvSpPr>
            <a:spLocks noGrp="1"/>
          </p:cNvSpPr>
          <p:nvPr>
            <p:ph type="pic" idx="3"/>
          </p:nvPr>
        </p:nvSpPr>
        <p:spPr>
          <a:xfrm>
            <a:off x="3079163" y="1164275"/>
            <a:ext cx="1115700" cy="1118100"/>
          </a:xfrm>
          <a:prstGeom prst="roundRect">
            <a:avLst>
              <a:gd name="adj" fmla="val 16667"/>
            </a:avLst>
          </a:prstGeom>
          <a:noFill/>
          <a:ln>
            <a:noFill/>
          </a:ln>
        </p:spPr>
      </p:sp>
      <p:sp>
        <p:nvSpPr>
          <p:cNvPr id="35" name="Google Shape;35;p5"/>
          <p:cNvSpPr>
            <a:spLocks noGrp="1"/>
          </p:cNvSpPr>
          <p:nvPr>
            <p:ph type="pic" idx="4"/>
          </p:nvPr>
        </p:nvSpPr>
        <p:spPr>
          <a:xfrm>
            <a:off x="4949788" y="1164275"/>
            <a:ext cx="1115700" cy="1118100"/>
          </a:xfrm>
          <a:prstGeom prst="roundRect">
            <a:avLst>
              <a:gd name="adj" fmla="val 16667"/>
            </a:avLst>
          </a:prstGeom>
          <a:noFill/>
          <a:ln>
            <a:noFill/>
          </a:ln>
        </p:spPr>
      </p:sp>
      <p:sp>
        <p:nvSpPr>
          <p:cNvPr id="36" name="Google Shape;36;p5"/>
          <p:cNvSpPr>
            <a:spLocks noGrp="1"/>
          </p:cNvSpPr>
          <p:nvPr>
            <p:ph type="pic" idx="5"/>
          </p:nvPr>
        </p:nvSpPr>
        <p:spPr>
          <a:xfrm>
            <a:off x="6820413" y="1164275"/>
            <a:ext cx="1115700" cy="1118100"/>
          </a:xfrm>
          <a:prstGeom prst="roundRect">
            <a:avLst>
              <a:gd name="adj" fmla="val 16667"/>
            </a:avLst>
          </a:prstGeom>
          <a:noFill/>
          <a:ln>
            <a:noFill/>
          </a:ln>
        </p:spPr>
      </p:sp>
      <p:sp>
        <p:nvSpPr>
          <p:cNvPr id="37" name="Google Shape;37;p5"/>
          <p:cNvSpPr txBox="1">
            <a:spLocks noGrp="1"/>
          </p:cNvSpPr>
          <p:nvPr>
            <p:ph type="subTitle" idx="1"/>
          </p:nvPr>
        </p:nvSpPr>
        <p:spPr>
          <a:xfrm>
            <a:off x="1208525" y="2282372"/>
            <a:ext cx="1115700" cy="234000"/>
          </a:xfrm>
          <a:prstGeom prst="rect">
            <a:avLst/>
          </a:prstGeom>
        </p:spPr>
        <p:txBody>
          <a:bodyPr spcFirstLastPara="1" wrap="square" lIns="91425" tIns="91425" rIns="91425" bIns="0" anchor="b" anchorCtr="0">
            <a:noAutofit/>
          </a:bodyPr>
          <a:lstStyle>
            <a:lvl1pPr lvl="0" algn="ctr">
              <a:spcBef>
                <a:spcPts val="0"/>
              </a:spcBef>
              <a:spcAft>
                <a:spcPts val="0"/>
              </a:spcAft>
              <a:buNone/>
              <a:defRPr sz="9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9pPr>
          </a:lstStyle>
          <a:p>
            <a:endParaRPr/>
          </a:p>
        </p:txBody>
      </p:sp>
      <p:sp>
        <p:nvSpPr>
          <p:cNvPr id="38" name="Google Shape;38;p5"/>
          <p:cNvSpPr txBox="1">
            <a:spLocks noGrp="1"/>
          </p:cNvSpPr>
          <p:nvPr>
            <p:ph type="subTitle" idx="6"/>
          </p:nvPr>
        </p:nvSpPr>
        <p:spPr>
          <a:xfrm>
            <a:off x="1208525" y="2519934"/>
            <a:ext cx="1115700" cy="311400"/>
          </a:xfrm>
          <a:prstGeom prst="rect">
            <a:avLst/>
          </a:prstGeom>
        </p:spPr>
        <p:txBody>
          <a:bodyPr spcFirstLastPara="1" wrap="square" lIns="91425" tIns="0" rIns="91425" bIns="0" anchor="t" anchorCtr="0">
            <a:noAutofit/>
          </a:bodyPr>
          <a:lstStyle>
            <a:lvl1pPr lvl="0" algn="ctr">
              <a:spcBef>
                <a:spcPts val="0"/>
              </a:spcBef>
              <a:spcAft>
                <a:spcPts val="0"/>
              </a:spcAft>
              <a:buNone/>
              <a:defRPr sz="900">
                <a:latin typeface="Nunito Sans"/>
                <a:ea typeface="Nunito Sans"/>
                <a:cs typeface="Nunito Sans"/>
                <a:sym typeface="Nunito Sans"/>
              </a:defRPr>
            </a:lvl1pPr>
            <a:lvl2pPr lvl="1">
              <a:spcBef>
                <a:spcPts val="0"/>
              </a:spcBef>
              <a:spcAft>
                <a:spcPts val="0"/>
              </a:spcAft>
              <a:buSzPts val="1600"/>
              <a:buFont typeface="Nunito Sans"/>
              <a:buNone/>
              <a:defRPr>
                <a:latin typeface="Nunito Sans"/>
                <a:ea typeface="Nunito Sans"/>
                <a:cs typeface="Nunito Sans"/>
                <a:sym typeface="Nunito Sans"/>
              </a:defRPr>
            </a:lvl2pPr>
            <a:lvl3pPr lvl="2">
              <a:spcBef>
                <a:spcPts val="0"/>
              </a:spcBef>
              <a:spcAft>
                <a:spcPts val="0"/>
              </a:spcAft>
              <a:buSzPts val="1600"/>
              <a:buFont typeface="Nunito Sans"/>
              <a:buNone/>
              <a:defRPr>
                <a:latin typeface="Nunito Sans"/>
                <a:ea typeface="Nunito Sans"/>
                <a:cs typeface="Nunito Sans"/>
                <a:sym typeface="Nunito Sans"/>
              </a:defRPr>
            </a:lvl3pPr>
            <a:lvl4pPr lvl="3">
              <a:spcBef>
                <a:spcPts val="0"/>
              </a:spcBef>
              <a:spcAft>
                <a:spcPts val="0"/>
              </a:spcAft>
              <a:buSzPts val="1600"/>
              <a:buFont typeface="Nunito Sans"/>
              <a:buNone/>
              <a:defRPr>
                <a:latin typeface="Nunito Sans"/>
                <a:ea typeface="Nunito Sans"/>
                <a:cs typeface="Nunito Sans"/>
                <a:sym typeface="Nunito Sans"/>
              </a:defRPr>
            </a:lvl4pPr>
            <a:lvl5pPr lvl="4">
              <a:spcBef>
                <a:spcPts val="0"/>
              </a:spcBef>
              <a:spcAft>
                <a:spcPts val="0"/>
              </a:spcAft>
              <a:buSzPts val="1600"/>
              <a:buFont typeface="Nunito Sans"/>
              <a:buNone/>
              <a:defRPr>
                <a:latin typeface="Nunito Sans"/>
                <a:ea typeface="Nunito Sans"/>
                <a:cs typeface="Nunito Sans"/>
                <a:sym typeface="Nunito Sans"/>
              </a:defRPr>
            </a:lvl5pPr>
            <a:lvl6pPr lvl="5">
              <a:spcBef>
                <a:spcPts val="0"/>
              </a:spcBef>
              <a:spcAft>
                <a:spcPts val="0"/>
              </a:spcAft>
              <a:buSzPts val="1600"/>
              <a:buFont typeface="Nunito Sans"/>
              <a:buNone/>
              <a:defRPr>
                <a:latin typeface="Nunito Sans"/>
                <a:ea typeface="Nunito Sans"/>
                <a:cs typeface="Nunito Sans"/>
                <a:sym typeface="Nunito Sans"/>
              </a:defRPr>
            </a:lvl6pPr>
            <a:lvl7pPr lvl="6">
              <a:spcBef>
                <a:spcPts val="0"/>
              </a:spcBef>
              <a:spcAft>
                <a:spcPts val="0"/>
              </a:spcAft>
              <a:buSzPts val="1600"/>
              <a:buFont typeface="Nunito Sans"/>
              <a:buNone/>
              <a:defRPr>
                <a:latin typeface="Nunito Sans"/>
                <a:ea typeface="Nunito Sans"/>
                <a:cs typeface="Nunito Sans"/>
                <a:sym typeface="Nunito Sans"/>
              </a:defRPr>
            </a:lvl7pPr>
            <a:lvl8pPr lvl="7">
              <a:spcBef>
                <a:spcPts val="0"/>
              </a:spcBef>
              <a:spcAft>
                <a:spcPts val="0"/>
              </a:spcAft>
              <a:buSzPts val="1600"/>
              <a:buFont typeface="Nunito Sans"/>
              <a:buNone/>
              <a:defRPr>
                <a:latin typeface="Nunito Sans"/>
                <a:ea typeface="Nunito Sans"/>
                <a:cs typeface="Nunito Sans"/>
                <a:sym typeface="Nunito Sans"/>
              </a:defRPr>
            </a:lvl8pPr>
            <a:lvl9pPr lvl="8">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39" name="Google Shape;39;p5"/>
          <p:cNvSpPr txBox="1">
            <a:spLocks noGrp="1"/>
          </p:cNvSpPr>
          <p:nvPr>
            <p:ph type="subTitle" idx="7"/>
          </p:nvPr>
        </p:nvSpPr>
        <p:spPr>
          <a:xfrm>
            <a:off x="3079166" y="2282372"/>
            <a:ext cx="1115700" cy="234000"/>
          </a:xfrm>
          <a:prstGeom prst="rect">
            <a:avLst/>
          </a:prstGeom>
        </p:spPr>
        <p:txBody>
          <a:bodyPr spcFirstLastPara="1" wrap="square" lIns="91425" tIns="91425" rIns="91425" bIns="0" anchor="b" anchorCtr="0">
            <a:noAutofit/>
          </a:bodyPr>
          <a:lstStyle>
            <a:lvl1pPr lvl="0" algn="ctr">
              <a:spcBef>
                <a:spcPts val="0"/>
              </a:spcBef>
              <a:spcAft>
                <a:spcPts val="0"/>
              </a:spcAft>
              <a:buNone/>
              <a:defRPr sz="9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9pPr>
          </a:lstStyle>
          <a:p>
            <a:endParaRPr/>
          </a:p>
        </p:txBody>
      </p:sp>
      <p:sp>
        <p:nvSpPr>
          <p:cNvPr id="40" name="Google Shape;40;p5"/>
          <p:cNvSpPr txBox="1">
            <a:spLocks noGrp="1"/>
          </p:cNvSpPr>
          <p:nvPr>
            <p:ph type="subTitle" idx="8"/>
          </p:nvPr>
        </p:nvSpPr>
        <p:spPr>
          <a:xfrm>
            <a:off x="3079163" y="2519934"/>
            <a:ext cx="1115700" cy="311400"/>
          </a:xfrm>
          <a:prstGeom prst="rect">
            <a:avLst/>
          </a:prstGeom>
        </p:spPr>
        <p:txBody>
          <a:bodyPr spcFirstLastPara="1" wrap="square" lIns="91425" tIns="0" rIns="91425" bIns="0" anchor="t" anchorCtr="0">
            <a:noAutofit/>
          </a:bodyPr>
          <a:lstStyle>
            <a:lvl1pPr lvl="0" algn="ctr">
              <a:spcBef>
                <a:spcPts val="0"/>
              </a:spcBef>
              <a:spcAft>
                <a:spcPts val="0"/>
              </a:spcAft>
              <a:buNone/>
              <a:defRPr sz="900">
                <a:latin typeface="Nunito Sans"/>
                <a:ea typeface="Nunito Sans"/>
                <a:cs typeface="Nunito Sans"/>
                <a:sym typeface="Nunito Sans"/>
              </a:defRPr>
            </a:lvl1pPr>
            <a:lvl2pPr lvl="1">
              <a:spcBef>
                <a:spcPts val="0"/>
              </a:spcBef>
              <a:spcAft>
                <a:spcPts val="0"/>
              </a:spcAft>
              <a:buSzPts val="1600"/>
              <a:buFont typeface="Nunito Sans"/>
              <a:buNone/>
              <a:defRPr>
                <a:latin typeface="Nunito Sans"/>
                <a:ea typeface="Nunito Sans"/>
                <a:cs typeface="Nunito Sans"/>
                <a:sym typeface="Nunito Sans"/>
              </a:defRPr>
            </a:lvl2pPr>
            <a:lvl3pPr lvl="2">
              <a:spcBef>
                <a:spcPts val="0"/>
              </a:spcBef>
              <a:spcAft>
                <a:spcPts val="0"/>
              </a:spcAft>
              <a:buSzPts val="1600"/>
              <a:buFont typeface="Nunito Sans"/>
              <a:buNone/>
              <a:defRPr>
                <a:latin typeface="Nunito Sans"/>
                <a:ea typeface="Nunito Sans"/>
                <a:cs typeface="Nunito Sans"/>
                <a:sym typeface="Nunito Sans"/>
              </a:defRPr>
            </a:lvl3pPr>
            <a:lvl4pPr lvl="3">
              <a:spcBef>
                <a:spcPts val="0"/>
              </a:spcBef>
              <a:spcAft>
                <a:spcPts val="0"/>
              </a:spcAft>
              <a:buSzPts val="1600"/>
              <a:buFont typeface="Nunito Sans"/>
              <a:buNone/>
              <a:defRPr>
                <a:latin typeface="Nunito Sans"/>
                <a:ea typeface="Nunito Sans"/>
                <a:cs typeface="Nunito Sans"/>
                <a:sym typeface="Nunito Sans"/>
              </a:defRPr>
            </a:lvl4pPr>
            <a:lvl5pPr lvl="4">
              <a:spcBef>
                <a:spcPts val="0"/>
              </a:spcBef>
              <a:spcAft>
                <a:spcPts val="0"/>
              </a:spcAft>
              <a:buSzPts val="1600"/>
              <a:buFont typeface="Nunito Sans"/>
              <a:buNone/>
              <a:defRPr>
                <a:latin typeface="Nunito Sans"/>
                <a:ea typeface="Nunito Sans"/>
                <a:cs typeface="Nunito Sans"/>
                <a:sym typeface="Nunito Sans"/>
              </a:defRPr>
            </a:lvl5pPr>
            <a:lvl6pPr lvl="5">
              <a:spcBef>
                <a:spcPts val="0"/>
              </a:spcBef>
              <a:spcAft>
                <a:spcPts val="0"/>
              </a:spcAft>
              <a:buSzPts val="1600"/>
              <a:buFont typeface="Nunito Sans"/>
              <a:buNone/>
              <a:defRPr>
                <a:latin typeface="Nunito Sans"/>
                <a:ea typeface="Nunito Sans"/>
                <a:cs typeface="Nunito Sans"/>
                <a:sym typeface="Nunito Sans"/>
              </a:defRPr>
            </a:lvl6pPr>
            <a:lvl7pPr lvl="6">
              <a:spcBef>
                <a:spcPts val="0"/>
              </a:spcBef>
              <a:spcAft>
                <a:spcPts val="0"/>
              </a:spcAft>
              <a:buSzPts val="1600"/>
              <a:buFont typeface="Nunito Sans"/>
              <a:buNone/>
              <a:defRPr>
                <a:latin typeface="Nunito Sans"/>
                <a:ea typeface="Nunito Sans"/>
                <a:cs typeface="Nunito Sans"/>
                <a:sym typeface="Nunito Sans"/>
              </a:defRPr>
            </a:lvl7pPr>
            <a:lvl8pPr lvl="7">
              <a:spcBef>
                <a:spcPts val="0"/>
              </a:spcBef>
              <a:spcAft>
                <a:spcPts val="0"/>
              </a:spcAft>
              <a:buSzPts val="1600"/>
              <a:buFont typeface="Nunito Sans"/>
              <a:buNone/>
              <a:defRPr>
                <a:latin typeface="Nunito Sans"/>
                <a:ea typeface="Nunito Sans"/>
                <a:cs typeface="Nunito Sans"/>
                <a:sym typeface="Nunito Sans"/>
              </a:defRPr>
            </a:lvl8pPr>
            <a:lvl9pPr lvl="8">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41" name="Google Shape;41;p5"/>
          <p:cNvSpPr txBox="1">
            <a:spLocks noGrp="1"/>
          </p:cNvSpPr>
          <p:nvPr>
            <p:ph type="subTitle" idx="9"/>
          </p:nvPr>
        </p:nvSpPr>
        <p:spPr>
          <a:xfrm>
            <a:off x="4949794" y="2282372"/>
            <a:ext cx="1115700" cy="234000"/>
          </a:xfrm>
          <a:prstGeom prst="rect">
            <a:avLst/>
          </a:prstGeom>
        </p:spPr>
        <p:txBody>
          <a:bodyPr spcFirstLastPara="1" wrap="square" lIns="91425" tIns="91425" rIns="91425" bIns="0" anchor="b" anchorCtr="0">
            <a:noAutofit/>
          </a:bodyPr>
          <a:lstStyle>
            <a:lvl1pPr lvl="0" algn="ctr">
              <a:spcBef>
                <a:spcPts val="0"/>
              </a:spcBef>
              <a:spcAft>
                <a:spcPts val="0"/>
              </a:spcAft>
              <a:buNone/>
              <a:defRPr sz="9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9pPr>
          </a:lstStyle>
          <a:p>
            <a:endParaRPr/>
          </a:p>
        </p:txBody>
      </p:sp>
      <p:sp>
        <p:nvSpPr>
          <p:cNvPr id="42" name="Google Shape;42;p5"/>
          <p:cNvSpPr txBox="1">
            <a:spLocks noGrp="1"/>
          </p:cNvSpPr>
          <p:nvPr>
            <p:ph type="subTitle" idx="13"/>
          </p:nvPr>
        </p:nvSpPr>
        <p:spPr>
          <a:xfrm>
            <a:off x="4949788" y="2519934"/>
            <a:ext cx="1115700" cy="311400"/>
          </a:xfrm>
          <a:prstGeom prst="rect">
            <a:avLst/>
          </a:prstGeom>
        </p:spPr>
        <p:txBody>
          <a:bodyPr spcFirstLastPara="1" wrap="square" lIns="91425" tIns="0" rIns="91425" bIns="0" anchor="t" anchorCtr="0">
            <a:noAutofit/>
          </a:bodyPr>
          <a:lstStyle>
            <a:lvl1pPr lvl="0" algn="ctr">
              <a:spcBef>
                <a:spcPts val="0"/>
              </a:spcBef>
              <a:spcAft>
                <a:spcPts val="0"/>
              </a:spcAft>
              <a:buNone/>
              <a:defRPr sz="900">
                <a:latin typeface="Nunito Sans"/>
                <a:ea typeface="Nunito Sans"/>
                <a:cs typeface="Nunito Sans"/>
                <a:sym typeface="Nunito Sans"/>
              </a:defRPr>
            </a:lvl1pPr>
            <a:lvl2pPr lvl="1">
              <a:spcBef>
                <a:spcPts val="0"/>
              </a:spcBef>
              <a:spcAft>
                <a:spcPts val="0"/>
              </a:spcAft>
              <a:buSzPts val="1600"/>
              <a:buFont typeface="Nunito Sans"/>
              <a:buNone/>
              <a:defRPr>
                <a:latin typeface="Nunito Sans"/>
                <a:ea typeface="Nunito Sans"/>
                <a:cs typeface="Nunito Sans"/>
                <a:sym typeface="Nunito Sans"/>
              </a:defRPr>
            </a:lvl2pPr>
            <a:lvl3pPr lvl="2">
              <a:spcBef>
                <a:spcPts val="0"/>
              </a:spcBef>
              <a:spcAft>
                <a:spcPts val="0"/>
              </a:spcAft>
              <a:buSzPts val="1600"/>
              <a:buFont typeface="Nunito Sans"/>
              <a:buNone/>
              <a:defRPr>
                <a:latin typeface="Nunito Sans"/>
                <a:ea typeface="Nunito Sans"/>
                <a:cs typeface="Nunito Sans"/>
                <a:sym typeface="Nunito Sans"/>
              </a:defRPr>
            </a:lvl3pPr>
            <a:lvl4pPr lvl="3">
              <a:spcBef>
                <a:spcPts val="0"/>
              </a:spcBef>
              <a:spcAft>
                <a:spcPts val="0"/>
              </a:spcAft>
              <a:buSzPts val="1600"/>
              <a:buFont typeface="Nunito Sans"/>
              <a:buNone/>
              <a:defRPr>
                <a:latin typeface="Nunito Sans"/>
                <a:ea typeface="Nunito Sans"/>
                <a:cs typeface="Nunito Sans"/>
                <a:sym typeface="Nunito Sans"/>
              </a:defRPr>
            </a:lvl4pPr>
            <a:lvl5pPr lvl="4">
              <a:spcBef>
                <a:spcPts val="0"/>
              </a:spcBef>
              <a:spcAft>
                <a:spcPts val="0"/>
              </a:spcAft>
              <a:buSzPts val="1600"/>
              <a:buFont typeface="Nunito Sans"/>
              <a:buNone/>
              <a:defRPr>
                <a:latin typeface="Nunito Sans"/>
                <a:ea typeface="Nunito Sans"/>
                <a:cs typeface="Nunito Sans"/>
                <a:sym typeface="Nunito Sans"/>
              </a:defRPr>
            </a:lvl5pPr>
            <a:lvl6pPr lvl="5">
              <a:spcBef>
                <a:spcPts val="0"/>
              </a:spcBef>
              <a:spcAft>
                <a:spcPts val="0"/>
              </a:spcAft>
              <a:buSzPts val="1600"/>
              <a:buFont typeface="Nunito Sans"/>
              <a:buNone/>
              <a:defRPr>
                <a:latin typeface="Nunito Sans"/>
                <a:ea typeface="Nunito Sans"/>
                <a:cs typeface="Nunito Sans"/>
                <a:sym typeface="Nunito Sans"/>
              </a:defRPr>
            </a:lvl6pPr>
            <a:lvl7pPr lvl="6">
              <a:spcBef>
                <a:spcPts val="0"/>
              </a:spcBef>
              <a:spcAft>
                <a:spcPts val="0"/>
              </a:spcAft>
              <a:buSzPts val="1600"/>
              <a:buFont typeface="Nunito Sans"/>
              <a:buNone/>
              <a:defRPr>
                <a:latin typeface="Nunito Sans"/>
                <a:ea typeface="Nunito Sans"/>
                <a:cs typeface="Nunito Sans"/>
                <a:sym typeface="Nunito Sans"/>
              </a:defRPr>
            </a:lvl7pPr>
            <a:lvl8pPr lvl="7">
              <a:spcBef>
                <a:spcPts val="0"/>
              </a:spcBef>
              <a:spcAft>
                <a:spcPts val="0"/>
              </a:spcAft>
              <a:buSzPts val="1600"/>
              <a:buFont typeface="Nunito Sans"/>
              <a:buNone/>
              <a:defRPr>
                <a:latin typeface="Nunito Sans"/>
                <a:ea typeface="Nunito Sans"/>
                <a:cs typeface="Nunito Sans"/>
                <a:sym typeface="Nunito Sans"/>
              </a:defRPr>
            </a:lvl8pPr>
            <a:lvl9pPr lvl="8">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43" name="Google Shape;43;p5"/>
          <p:cNvSpPr txBox="1">
            <a:spLocks noGrp="1"/>
          </p:cNvSpPr>
          <p:nvPr>
            <p:ph type="subTitle" idx="14"/>
          </p:nvPr>
        </p:nvSpPr>
        <p:spPr>
          <a:xfrm>
            <a:off x="6820423" y="2282372"/>
            <a:ext cx="1115700" cy="234000"/>
          </a:xfrm>
          <a:prstGeom prst="rect">
            <a:avLst/>
          </a:prstGeom>
        </p:spPr>
        <p:txBody>
          <a:bodyPr spcFirstLastPara="1" wrap="square" lIns="91425" tIns="91425" rIns="91425" bIns="0" anchor="b" anchorCtr="0">
            <a:noAutofit/>
          </a:bodyPr>
          <a:lstStyle>
            <a:lvl1pPr lvl="0" algn="ctr">
              <a:spcBef>
                <a:spcPts val="0"/>
              </a:spcBef>
              <a:spcAft>
                <a:spcPts val="0"/>
              </a:spcAft>
              <a:buNone/>
              <a:defRPr sz="9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9pPr>
          </a:lstStyle>
          <a:p>
            <a:endParaRPr/>
          </a:p>
        </p:txBody>
      </p:sp>
      <p:sp>
        <p:nvSpPr>
          <p:cNvPr id="44" name="Google Shape;44;p5"/>
          <p:cNvSpPr txBox="1">
            <a:spLocks noGrp="1"/>
          </p:cNvSpPr>
          <p:nvPr>
            <p:ph type="subTitle" idx="15"/>
          </p:nvPr>
        </p:nvSpPr>
        <p:spPr>
          <a:xfrm>
            <a:off x="6820413" y="2519934"/>
            <a:ext cx="1115700" cy="311400"/>
          </a:xfrm>
          <a:prstGeom prst="rect">
            <a:avLst/>
          </a:prstGeom>
        </p:spPr>
        <p:txBody>
          <a:bodyPr spcFirstLastPara="1" wrap="square" lIns="91425" tIns="0" rIns="91425" bIns="0" anchor="t" anchorCtr="0">
            <a:noAutofit/>
          </a:bodyPr>
          <a:lstStyle>
            <a:lvl1pPr lvl="0" algn="ctr">
              <a:spcBef>
                <a:spcPts val="0"/>
              </a:spcBef>
              <a:spcAft>
                <a:spcPts val="0"/>
              </a:spcAft>
              <a:buNone/>
              <a:defRPr sz="900">
                <a:latin typeface="Nunito Sans"/>
                <a:ea typeface="Nunito Sans"/>
                <a:cs typeface="Nunito Sans"/>
                <a:sym typeface="Nunito Sans"/>
              </a:defRPr>
            </a:lvl1pPr>
            <a:lvl2pPr lvl="1">
              <a:spcBef>
                <a:spcPts val="0"/>
              </a:spcBef>
              <a:spcAft>
                <a:spcPts val="0"/>
              </a:spcAft>
              <a:buSzPts val="1600"/>
              <a:buFont typeface="Nunito Sans"/>
              <a:buNone/>
              <a:defRPr>
                <a:latin typeface="Nunito Sans"/>
                <a:ea typeface="Nunito Sans"/>
                <a:cs typeface="Nunito Sans"/>
                <a:sym typeface="Nunito Sans"/>
              </a:defRPr>
            </a:lvl2pPr>
            <a:lvl3pPr lvl="2">
              <a:spcBef>
                <a:spcPts val="0"/>
              </a:spcBef>
              <a:spcAft>
                <a:spcPts val="0"/>
              </a:spcAft>
              <a:buSzPts val="1600"/>
              <a:buFont typeface="Nunito Sans"/>
              <a:buNone/>
              <a:defRPr>
                <a:latin typeface="Nunito Sans"/>
                <a:ea typeface="Nunito Sans"/>
                <a:cs typeface="Nunito Sans"/>
                <a:sym typeface="Nunito Sans"/>
              </a:defRPr>
            </a:lvl3pPr>
            <a:lvl4pPr lvl="3">
              <a:spcBef>
                <a:spcPts val="0"/>
              </a:spcBef>
              <a:spcAft>
                <a:spcPts val="0"/>
              </a:spcAft>
              <a:buSzPts val="1600"/>
              <a:buFont typeface="Nunito Sans"/>
              <a:buNone/>
              <a:defRPr>
                <a:latin typeface="Nunito Sans"/>
                <a:ea typeface="Nunito Sans"/>
                <a:cs typeface="Nunito Sans"/>
                <a:sym typeface="Nunito Sans"/>
              </a:defRPr>
            </a:lvl4pPr>
            <a:lvl5pPr lvl="4">
              <a:spcBef>
                <a:spcPts val="0"/>
              </a:spcBef>
              <a:spcAft>
                <a:spcPts val="0"/>
              </a:spcAft>
              <a:buSzPts val="1600"/>
              <a:buFont typeface="Nunito Sans"/>
              <a:buNone/>
              <a:defRPr>
                <a:latin typeface="Nunito Sans"/>
                <a:ea typeface="Nunito Sans"/>
                <a:cs typeface="Nunito Sans"/>
                <a:sym typeface="Nunito Sans"/>
              </a:defRPr>
            </a:lvl5pPr>
            <a:lvl6pPr lvl="5">
              <a:spcBef>
                <a:spcPts val="0"/>
              </a:spcBef>
              <a:spcAft>
                <a:spcPts val="0"/>
              </a:spcAft>
              <a:buSzPts val="1600"/>
              <a:buFont typeface="Nunito Sans"/>
              <a:buNone/>
              <a:defRPr>
                <a:latin typeface="Nunito Sans"/>
                <a:ea typeface="Nunito Sans"/>
                <a:cs typeface="Nunito Sans"/>
                <a:sym typeface="Nunito Sans"/>
              </a:defRPr>
            </a:lvl6pPr>
            <a:lvl7pPr lvl="6">
              <a:spcBef>
                <a:spcPts val="0"/>
              </a:spcBef>
              <a:spcAft>
                <a:spcPts val="0"/>
              </a:spcAft>
              <a:buSzPts val="1600"/>
              <a:buFont typeface="Nunito Sans"/>
              <a:buNone/>
              <a:defRPr>
                <a:latin typeface="Nunito Sans"/>
                <a:ea typeface="Nunito Sans"/>
                <a:cs typeface="Nunito Sans"/>
                <a:sym typeface="Nunito Sans"/>
              </a:defRPr>
            </a:lvl7pPr>
            <a:lvl8pPr lvl="7">
              <a:spcBef>
                <a:spcPts val="0"/>
              </a:spcBef>
              <a:spcAft>
                <a:spcPts val="0"/>
              </a:spcAft>
              <a:buSzPts val="1600"/>
              <a:buFont typeface="Nunito Sans"/>
              <a:buNone/>
              <a:defRPr>
                <a:latin typeface="Nunito Sans"/>
                <a:ea typeface="Nunito Sans"/>
                <a:cs typeface="Nunito Sans"/>
                <a:sym typeface="Nunito Sans"/>
              </a:defRPr>
            </a:lvl8pPr>
            <a:lvl9pPr lvl="8">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45" name="Google Shape;45;p5"/>
          <p:cNvSpPr>
            <a:spLocks noGrp="1"/>
          </p:cNvSpPr>
          <p:nvPr>
            <p:ph type="pic" idx="16"/>
          </p:nvPr>
        </p:nvSpPr>
        <p:spPr>
          <a:xfrm>
            <a:off x="3079163" y="2958825"/>
            <a:ext cx="1115700" cy="1118100"/>
          </a:xfrm>
          <a:prstGeom prst="roundRect">
            <a:avLst>
              <a:gd name="adj" fmla="val 16667"/>
            </a:avLst>
          </a:prstGeom>
          <a:noFill/>
          <a:ln>
            <a:noFill/>
          </a:ln>
        </p:spPr>
      </p:sp>
      <p:sp>
        <p:nvSpPr>
          <p:cNvPr id="46" name="Google Shape;46;p5"/>
          <p:cNvSpPr>
            <a:spLocks noGrp="1"/>
          </p:cNvSpPr>
          <p:nvPr>
            <p:ph type="pic" idx="17"/>
          </p:nvPr>
        </p:nvSpPr>
        <p:spPr>
          <a:xfrm>
            <a:off x="4949788" y="2958825"/>
            <a:ext cx="1115700" cy="1118100"/>
          </a:xfrm>
          <a:prstGeom prst="roundRect">
            <a:avLst>
              <a:gd name="adj" fmla="val 16667"/>
            </a:avLst>
          </a:prstGeom>
          <a:noFill/>
          <a:ln>
            <a:noFill/>
          </a:ln>
        </p:spPr>
      </p:sp>
      <p:sp>
        <p:nvSpPr>
          <p:cNvPr id="47" name="Google Shape;47;p5"/>
          <p:cNvSpPr>
            <a:spLocks noGrp="1"/>
          </p:cNvSpPr>
          <p:nvPr>
            <p:ph type="pic" idx="18"/>
          </p:nvPr>
        </p:nvSpPr>
        <p:spPr>
          <a:xfrm>
            <a:off x="6820413" y="2958825"/>
            <a:ext cx="1115700" cy="1118100"/>
          </a:xfrm>
          <a:prstGeom prst="roundRect">
            <a:avLst>
              <a:gd name="adj" fmla="val 16667"/>
            </a:avLst>
          </a:prstGeom>
          <a:noFill/>
          <a:ln>
            <a:noFill/>
          </a:ln>
        </p:spPr>
      </p:sp>
      <p:sp>
        <p:nvSpPr>
          <p:cNvPr id="48" name="Google Shape;48;p5"/>
          <p:cNvSpPr txBox="1">
            <a:spLocks noGrp="1"/>
          </p:cNvSpPr>
          <p:nvPr>
            <p:ph type="subTitle" idx="19"/>
          </p:nvPr>
        </p:nvSpPr>
        <p:spPr>
          <a:xfrm>
            <a:off x="1208525" y="4076921"/>
            <a:ext cx="1115700" cy="234000"/>
          </a:xfrm>
          <a:prstGeom prst="rect">
            <a:avLst/>
          </a:prstGeom>
        </p:spPr>
        <p:txBody>
          <a:bodyPr spcFirstLastPara="1" wrap="square" lIns="91425" tIns="91425" rIns="91425" bIns="0" anchor="b" anchorCtr="0">
            <a:noAutofit/>
          </a:bodyPr>
          <a:lstStyle>
            <a:lvl1pPr lvl="0" algn="ctr">
              <a:spcBef>
                <a:spcPts val="0"/>
              </a:spcBef>
              <a:spcAft>
                <a:spcPts val="0"/>
              </a:spcAft>
              <a:buNone/>
              <a:defRPr sz="9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9pPr>
          </a:lstStyle>
          <a:p>
            <a:endParaRPr/>
          </a:p>
        </p:txBody>
      </p:sp>
      <p:sp>
        <p:nvSpPr>
          <p:cNvPr id="49" name="Google Shape;49;p5"/>
          <p:cNvSpPr>
            <a:spLocks noGrp="1"/>
          </p:cNvSpPr>
          <p:nvPr>
            <p:ph type="pic" idx="20"/>
          </p:nvPr>
        </p:nvSpPr>
        <p:spPr>
          <a:xfrm>
            <a:off x="1208550" y="2958825"/>
            <a:ext cx="1115700" cy="1118100"/>
          </a:xfrm>
          <a:prstGeom prst="roundRect">
            <a:avLst>
              <a:gd name="adj" fmla="val 16667"/>
            </a:avLst>
          </a:prstGeom>
          <a:noFill/>
          <a:ln>
            <a:noFill/>
          </a:ln>
        </p:spPr>
      </p:sp>
      <p:sp>
        <p:nvSpPr>
          <p:cNvPr id="50" name="Google Shape;50;p5"/>
          <p:cNvSpPr txBox="1">
            <a:spLocks noGrp="1"/>
          </p:cNvSpPr>
          <p:nvPr>
            <p:ph type="subTitle" idx="21"/>
          </p:nvPr>
        </p:nvSpPr>
        <p:spPr>
          <a:xfrm>
            <a:off x="3079166" y="4076921"/>
            <a:ext cx="1115700" cy="234000"/>
          </a:xfrm>
          <a:prstGeom prst="rect">
            <a:avLst/>
          </a:prstGeom>
        </p:spPr>
        <p:txBody>
          <a:bodyPr spcFirstLastPara="1" wrap="square" lIns="91425" tIns="91425" rIns="91425" bIns="0" anchor="b" anchorCtr="0">
            <a:noAutofit/>
          </a:bodyPr>
          <a:lstStyle>
            <a:lvl1pPr lvl="0" algn="ctr">
              <a:spcBef>
                <a:spcPts val="0"/>
              </a:spcBef>
              <a:spcAft>
                <a:spcPts val="0"/>
              </a:spcAft>
              <a:buNone/>
              <a:defRPr sz="9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9pPr>
          </a:lstStyle>
          <a:p>
            <a:endParaRPr/>
          </a:p>
        </p:txBody>
      </p:sp>
      <p:sp>
        <p:nvSpPr>
          <p:cNvPr id="51" name="Google Shape;51;p5"/>
          <p:cNvSpPr txBox="1">
            <a:spLocks noGrp="1"/>
          </p:cNvSpPr>
          <p:nvPr>
            <p:ph type="subTitle" idx="22"/>
          </p:nvPr>
        </p:nvSpPr>
        <p:spPr>
          <a:xfrm>
            <a:off x="4949794" y="4076921"/>
            <a:ext cx="1115700" cy="234000"/>
          </a:xfrm>
          <a:prstGeom prst="rect">
            <a:avLst/>
          </a:prstGeom>
        </p:spPr>
        <p:txBody>
          <a:bodyPr spcFirstLastPara="1" wrap="square" lIns="91425" tIns="91425" rIns="91425" bIns="0" anchor="b" anchorCtr="0">
            <a:noAutofit/>
          </a:bodyPr>
          <a:lstStyle>
            <a:lvl1pPr lvl="0" algn="ctr">
              <a:spcBef>
                <a:spcPts val="0"/>
              </a:spcBef>
              <a:spcAft>
                <a:spcPts val="0"/>
              </a:spcAft>
              <a:buNone/>
              <a:defRPr sz="9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9pPr>
          </a:lstStyle>
          <a:p>
            <a:endParaRPr/>
          </a:p>
        </p:txBody>
      </p:sp>
      <p:sp>
        <p:nvSpPr>
          <p:cNvPr id="52" name="Google Shape;52;p5"/>
          <p:cNvSpPr txBox="1">
            <a:spLocks noGrp="1"/>
          </p:cNvSpPr>
          <p:nvPr>
            <p:ph type="subTitle" idx="23"/>
          </p:nvPr>
        </p:nvSpPr>
        <p:spPr>
          <a:xfrm>
            <a:off x="3079163" y="4314484"/>
            <a:ext cx="1115700" cy="311400"/>
          </a:xfrm>
          <a:prstGeom prst="rect">
            <a:avLst/>
          </a:prstGeom>
        </p:spPr>
        <p:txBody>
          <a:bodyPr spcFirstLastPara="1" wrap="square" lIns="91425" tIns="0" rIns="91425" bIns="0" anchor="t" anchorCtr="0">
            <a:noAutofit/>
          </a:bodyPr>
          <a:lstStyle>
            <a:lvl1pPr lvl="0" algn="ctr">
              <a:spcBef>
                <a:spcPts val="0"/>
              </a:spcBef>
              <a:spcAft>
                <a:spcPts val="0"/>
              </a:spcAft>
              <a:buNone/>
              <a:defRPr sz="900">
                <a:latin typeface="Nunito Sans"/>
                <a:ea typeface="Nunito Sans"/>
                <a:cs typeface="Nunito Sans"/>
                <a:sym typeface="Nunito Sans"/>
              </a:defRPr>
            </a:lvl1pPr>
            <a:lvl2pPr lvl="1">
              <a:spcBef>
                <a:spcPts val="0"/>
              </a:spcBef>
              <a:spcAft>
                <a:spcPts val="0"/>
              </a:spcAft>
              <a:buSzPts val="1600"/>
              <a:buFont typeface="Nunito Sans"/>
              <a:buNone/>
              <a:defRPr>
                <a:latin typeface="Nunito Sans"/>
                <a:ea typeface="Nunito Sans"/>
                <a:cs typeface="Nunito Sans"/>
                <a:sym typeface="Nunito Sans"/>
              </a:defRPr>
            </a:lvl2pPr>
            <a:lvl3pPr lvl="2">
              <a:spcBef>
                <a:spcPts val="0"/>
              </a:spcBef>
              <a:spcAft>
                <a:spcPts val="0"/>
              </a:spcAft>
              <a:buSzPts val="1600"/>
              <a:buFont typeface="Nunito Sans"/>
              <a:buNone/>
              <a:defRPr>
                <a:latin typeface="Nunito Sans"/>
                <a:ea typeface="Nunito Sans"/>
                <a:cs typeface="Nunito Sans"/>
                <a:sym typeface="Nunito Sans"/>
              </a:defRPr>
            </a:lvl3pPr>
            <a:lvl4pPr lvl="3">
              <a:spcBef>
                <a:spcPts val="0"/>
              </a:spcBef>
              <a:spcAft>
                <a:spcPts val="0"/>
              </a:spcAft>
              <a:buSzPts val="1600"/>
              <a:buFont typeface="Nunito Sans"/>
              <a:buNone/>
              <a:defRPr>
                <a:latin typeface="Nunito Sans"/>
                <a:ea typeface="Nunito Sans"/>
                <a:cs typeface="Nunito Sans"/>
                <a:sym typeface="Nunito Sans"/>
              </a:defRPr>
            </a:lvl4pPr>
            <a:lvl5pPr lvl="4">
              <a:spcBef>
                <a:spcPts val="0"/>
              </a:spcBef>
              <a:spcAft>
                <a:spcPts val="0"/>
              </a:spcAft>
              <a:buSzPts val="1600"/>
              <a:buFont typeface="Nunito Sans"/>
              <a:buNone/>
              <a:defRPr>
                <a:latin typeface="Nunito Sans"/>
                <a:ea typeface="Nunito Sans"/>
                <a:cs typeface="Nunito Sans"/>
                <a:sym typeface="Nunito Sans"/>
              </a:defRPr>
            </a:lvl5pPr>
            <a:lvl6pPr lvl="5">
              <a:spcBef>
                <a:spcPts val="0"/>
              </a:spcBef>
              <a:spcAft>
                <a:spcPts val="0"/>
              </a:spcAft>
              <a:buSzPts val="1600"/>
              <a:buFont typeface="Nunito Sans"/>
              <a:buNone/>
              <a:defRPr>
                <a:latin typeface="Nunito Sans"/>
                <a:ea typeface="Nunito Sans"/>
                <a:cs typeface="Nunito Sans"/>
                <a:sym typeface="Nunito Sans"/>
              </a:defRPr>
            </a:lvl6pPr>
            <a:lvl7pPr lvl="6">
              <a:spcBef>
                <a:spcPts val="0"/>
              </a:spcBef>
              <a:spcAft>
                <a:spcPts val="0"/>
              </a:spcAft>
              <a:buSzPts val="1600"/>
              <a:buFont typeface="Nunito Sans"/>
              <a:buNone/>
              <a:defRPr>
                <a:latin typeface="Nunito Sans"/>
                <a:ea typeface="Nunito Sans"/>
                <a:cs typeface="Nunito Sans"/>
                <a:sym typeface="Nunito Sans"/>
              </a:defRPr>
            </a:lvl7pPr>
            <a:lvl8pPr lvl="7">
              <a:spcBef>
                <a:spcPts val="0"/>
              </a:spcBef>
              <a:spcAft>
                <a:spcPts val="0"/>
              </a:spcAft>
              <a:buSzPts val="1600"/>
              <a:buFont typeface="Nunito Sans"/>
              <a:buNone/>
              <a:defRPr>
                <a:latin typeface="Nunito Sans"/>
                <a:ea typeface="Nunito Sans"/>
                <a:cs typeface="Nunito Sans"/>
                <a:sym typeface="Nunito Sans"/>
              </a:defRPr>
            </a:lvl8pPr>
            <a:lvl9pPr lvl="8">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53" name="Google Shape;53;p5"/>
          <p:cNvSpPr txBox="1">
            <a:spLocks noGrp="1"/>
          </p:cNvSpPr>
          <p:nvPr>
            <p:ph type="subTitle" idx="24"/>
          </p:nvPr>
        </p:nvSpPr>
        <p:spPr>
          <a:xfrm>
            <a:off x="6820423" y="4076921"/>
            <a:ext cx="1115700" cy="234000"/>
          </a:xfrm>
          <a:prstGeom prst="rect">
            <a:avLst/>
          </a:prstGeom>
        </p:spPr>
        <p:txBody>
          <a:bodyPr spcFirstLastPara="1" wrap="square" lIns="91425" tIns="91425" rIns="91425" bIns="0" anchor="b" anchorCtr="0">
            <a:noAutofit/>
          </a:bodyPr>
          <a:lstStyle>
            <a:lvl1pPr lvl="0" algn="ctr">
              <a:spcBef>
                <a:spcPts val="0"/>
              </a:spcBef>
              <a:spcAft>
                <a:spcPts val="0"/>
              </a:spcAft>
              <a:buNone/>
              <a:defRPr sz="9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600"/>
              <a:buFont typeface="Nunito Sans"/>
              <a:buNone/>
              <a:defRPr>
                <a:solidFill>
                  <a:schemeClr val="accent1"/>
                </a:solidFill>
                <a:latin typeface="Nunito Sans"/>
                <a:ea typeface="Nunito Sans"/>
                <a:cs typeface="Nunito Sans"/>
                <a:sym typeface="Nunito Sans"/>
              </a:defRPr>
            </a:lvl9pPr>
          </a:lstStyle>
          <a:p>
            <a:endParaRPr/>
          </a:p>
        </p:txBody>
      </p:sp>
      <p:sp>
        <p:nvSpPr>
          <p:cNvPr id="54" name="Google Shape;54;p5"/>
          <p:cNvSpPr txBox="1">
            <a:spLocks noGrp="1"/>
          </p:cNvSpPr>
          <p:nvPr>
            <p:ph type="subTitle" idx="25"/>
          </p:nvPr>
        </p:nvSpPr>
        <p:spPr>
          <a:xfrm>
            <a:off x="4949788" y="4314484"/>
            <a:ext cx="1115700" cy="311400"/>
          </a:xfrm>
          <a:prstGeom prst="rect">
            <a:avLst/>
          </a:prstGeom>
        </p:spPr>
        <p:txBody>
          <a:bodyPr spcFirstLastPara="1" wrap="square" lIns="91425" tIns="0" rIns="91425" bIns="0" anchor="t" anchorCtr="0">
            <a:noAutofit/>
          </a:bodyPr>
          <a:lstStyle>
            <a:lvl1pPr lvl="0" algn="ctr">
              <a:spcBef>
                <a:spcPts val="0"/>
              </a:spcBef>
              <a:spcAft>
                <a:spcPts val="0"/>
              </a:spcAft>
              <a:buNone/>
              <a:defRPr sz="900">
                <a:latin typeface="Nunito Sans"/>
                <a:ea typeface="Nunito Sans"/>
                <a:cs typeface="Nunito Sans"/>
                <a:sym typeface="Nunito Sans"/>
              </a:defRPr>
            </a:lvl1pPr>
            <a:lvl2pPr lvl="1">
              <a:spcBef>
                <a:spcPts val="0"/>
              </a:spcBef>
              <a:spcAft>
                <a:spcPts val="0"/>
              </a:spcAft>
              <a:buSzPts val="1600"/>
              <a:buFont typeface="Nunito Sans"/>
              <a:buNone/>
              <a:defRPr>
                <a:latin typeface="Nunito Sans"/>
                <a:ea typeface="Nunito Sans"/>
                <a:cs typeface="Nunito Sans"/>
                <a:sym typeface="Nunito Sans"/>
              </a:defRPr>
            </a:lvl2pPr>
            <a:lvl3pPr lvl="2">
              <a:spcBef>
                <a:spcPts val="0"/>
              </a:spcBef>
              <a:spcAft>
                <a:spcPts val="0"/>
              </a:spcAft>
              <a:buSzPts val="1600"/>
              <a:buFont typeface="Nunito Sans"/>
              <a:buNone/>
              <a:defRPr>
                <a:latin typeface="Nunito Sans"/>
                <a:ea typeface="Nunito Sans"/>
                <a:cs typeface="Nunito Sans"/>
                <a:sym typeface="Nunito Sans"/>
              </a:defRPr>
            </a:lvl3pPr>
            <a:lvl4pPr lvl="3">
              <a:spcBef>
                <a:spcPts val="0"/>
              </a:spcBef>
              <a:spcAft>
                <a:spcPts val="0"/>
              </a:spcAft>
              <a:buSzPts val="1600"/>
              <a:buFont typeface="Nunito Sans"/>
              <a:buNone/>
              <a:defRPr>
                <a:latin typeface="Nunito Sans"/>
                <a:ea typeface="Nunito Sans"/>
                <a:cs typeface="Nunito Sans"/>
                <a:sym typeface="Nunito Sans"/>
              </a:defRPr>
            </a:lvl4pPr>
            <a:lvl5pPr lvl="4">
              <a:spcBef>
                <a:spcPts val="0"/>
              </a:spcBef>
              <a:spcAft>
                <a:spcPts val="0"/>
              </a:spcAft>
              <a:buSzPts val="1600"/>
              <a:buFont typeface="Nunito Sans"/>
              <a:buNone/>
              <a:defRPr>
                <a:latin typeface="Nunito Sans"/>
                <a:ea typeface="Nunito Sans"/>
                <a:cs typeface="Nunito Sans"/>
                <a:sym typeface="Nunito Sans"/>
              </a:defRPr>
            </a:lvl5pPr>
            <a:lvl6pPr lvl="5">
              <a:spcBef>
                <a:spcPts val="0"/>
              </a:spcBef>
              <a:spcAft>
                <a:spcPts val="0"/>
              </a:spcAft>
              <a:buSzPts val="1600"/>
              <a:buFont typeface="Nunito Sans"/>
              <a:buNone/>
              <a:defRPr>
                <a:latin typeface="Nunito Sans"/>
                <a:ea typeface="Nunito Sans"/>
                <a:cs typeface="Nunito Sans"/>
                <a:sym typeface="Nunito Sans"/>
              </a:defRPr>
            </a:lvl6pPr>
            <a:lvl7pPr lvl="6">
              <a:spcBef>
                <a:spcPts val="0"/>
              </a:spcBef>
              <a:spcAft>
                <a:spcPts val="0"/>
              </a:spcAft>
              <a:buSzPts val="1600"/>
              <a:buFont typeface="Nunito Sans"/>
              <a:buNone/>
              <a:defRPr>
                <a:latin typeface="Nunito Sans"/>
                <a:ea typeface="Nunito Sans"/>
                <a:cs typeface="Nunito Sans"/>
                <a:sym typeface="Nunito Sans"/>
              </a:defRPr>
            </a:lvl7pPr>
            <a:lvl8pPr lvl="7">
              <a:spcBef>
                <a:spcPts val="0"/>
              </a:spcBef>
              <a:spcAft>
                <a:spcPts val="0"/>
              </a:spcAft>
              <a:buSzPts val="1600"/>
              <a:buFont typeface="Nunito Sans"/>
              <a:buNone/>
              <a:defRPr>
                <a:latin typeface="Nunito Sans"/>
                <a:ea typeface="Nunito Sans"/>
                <a:cs typeface="Nunito Sans"/>
                <a:sym typeface="Nunito Sans"/>
              </a:defRPr>
            </a:lvl8pPr>
            <a:lvl9pPr lvl="8">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55" name="Google Shape;55;p5"/>
          <p:cNvSpPr txBox="1">
            <a:spLocks noGrp="1"/>
          </p:cNvSpPr>
          <p:nvPr>
            <p:ph type="subTitle" idx="26"/>
          </p:nvPr>
        </p:nvSpPr>
        <p:spPr>
          <a:xfrm>
            <a:off x="1208525" y="4314484"/>
            <a:ext cx="1115700" cy="311400"/>
          </a:xfrm>
          <a:prstGeom prst="rect">
            <a:avLst/>
          </a:prstGeom>
        </p:spPr>
        <p:txBody>
          <a:bodyPr spcFirstLastPara="1" wrap="square" lIns="91425" tIns="0" rIns="91425" bIns="0" anchor="t" anchorCtr="0">
            <a:noAutofit/>
          </a:bodyPr>
          <a:lstStyle>
            <a:lvl1pPr lvl="0" algn="ctr">
              <a:spcBef>
                <a:spcPts val="0"/>
              </a:spcBef>
              <a:spcAft>
                <a:spcPts val="0"/>
              </a:spcAft>
              <a:buNone/>
              <a:defRPr sz="900">
                <a:latin typeface="Nunito Sans"/>
                <a:ea typeface="Nunito Sans"/>
                <a:cs typeface="Nunito Sans"/>
                <a:sym typeface="Nunito Sans"/>
              </a:defRPr>
            </a:lvl1pPr>
            <a:lvl2pPr lvl="1">
              <a:spcBef>
                <a:spcPts val="0"/>
              </a:spcBef>
              <a:spcAft>
                <a:spcPts val="0"/>
              </a:spcAft>
              <a:buSzPts val="1600"/>
              <a:buFont typeface="Nunito Sans"/>
              <a:buNone/>
              <a:defRPr>
                <a:latin typeface="Nunito Sans"/>
                <a:ea typeface="Nunito Sans"/>
                <a:cs typeface="Nunito Sans"/>
                <a:sym typeface="Nunito Sans"/>
              </a:defRPr>
            </a:lvl2pPr>
            <a:lvl3pPr lvl="2">
              <a:spcBef>
                <a:spcPts val="0"/>
              </a:spcBef>
              <a:spcAft>
                <a:spcPts val="0"/>
              </a:spcAft>
              <a:buSzPts val="1600"/>
              <a:buFont typeface="Nunito Sans"/>
              <a:buNone/>
              <a:defRPr>
                <a:latin typeface="Nunito Sans"/>
                <a:ea typeface="Nunito Sans"/>
                <a:cs typeface="Nunito Sans"/>
                <a:sym typeface="Nunito Sans"/>
              </a:defRPr>
            </a:lvl3pPr>
            <a:lvl4pPr lvl="3">
              <a:spcBef>
                <a:spcPts val="0"/>
              </a:spcBef>
              <a:spcAft>
                <a:spcPts val="0"/>
              </a:spcAft>
              <a:buSzPts val="1600"/>
              <a:buFont typeface="Nunito Sans"/>
              <a:buNone/>
              <a:defRPr>
                <a:latin typeface="Nunito Sans"/>
                <a:ea typeface="Nunito Sans"/>
                <a:cs typeface="Nunito Sans"/>
                <a:sym typeface="Nunito Sans"/>
              </a:defRPr>
            </a:lvl4pPr>
            <a:lvl5pPr lvl="4">
              <a:spcBef>
                <a:spcPts val="0"/>
              </a:spcBef>
              <a:spcAft>
                <a:spcPts val="0"/>
              </a:spcAft>
              <a:buSzPts val="1600"/>
              <a:buFont typeface="Nunito Sans"/>
              <a:buNone/>
              <a:defRPr>
                <a:latin typeface="Nunito Sans"/>
                <a:ea typeface="Nunito Sans"/>
                <a:cs typeface="Nunito Sans"/>
                <a:sym typeface="Nunito Sans"/>
              </a:defRPr>
            </a:lvl5pPr>
            <a:lvl6pPr lvl="5">
              <a:spcBef>
                <a:spcPts val="0"/>
              </a:spcBef>
              <a:spcAft>
                <a:spcPts val="0"/>
              </a:spcAft>
              <a:buSzPts val="1600"/>
              <a:buFont typeface="Nunito Sans"/>
              <a:buNone/>
              <a:defRPr>
                <a:latin typeface="Nunito Sans"/>
                <a:ea typeface="Nunito Sans"/>
                <a:cs typeface="Nunito Sans"/>
                <a:sym typeface="Nunito Sans"/>
              </a:defRPr>
            </a:lvl6pPr>
            <a:lvl7pPr lvl="6">
              <a:spcBef>
                <a:spcPts val="0"/>
              </a:spcBef>
              <a:spcAft>
                <a:spcPts val="0"/>
              </a:spcAft>
              <a:buSzPts val="1600"/>
              <a:buFont typeface="Nunito Sans"/>
              <a:buNone/>
              <a:defRPr>
                <a:latin typeface="Nunito Sans"/>
                <a:ea typeface="Nunito Sans"/>
                <a:cs typeface="Nunito Sans"/>
                <a:sym typeface="Nunito Sans"/>
              </a:defRPr>
            </a:lvl7pPr>
            <a:lvl8pPr lvl="7">
              <a:spcBef>
                <a:spcPts val="0"/>
              </a:spcBef>
              <a:spcAft>
                <a:spcPts val="0"/>
              </a:spcAft>
              <a:buSzPts val="1600"/>
              <a:buFont typeface="Nunito Sans"/>
              <a:buNone/>
              <a:defRPr>
                <a:latin typeface="Nunito Sans"/>
                <a:ea typeface="Nunito Sans"/>
                <a:cs typeface="Nunito Sans"/>
                <a:sym typeface="Nunito Sans"/>
              </a:defRPr>
            </a:lvl8pPr>
            <a:lvl9pPr lvl="8">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56" name="Google Shape;56;p5"/>
          <p:cNvSpPr txBox="1">
            <a:spLocks noGrp="1"/>
          </p:cNvSpPr>
          <p:nvPr>
            <p:ph type="subTitle" idx="27"/>
          </p:nvPr>
        </p:nvSpPr>
        <p:spPr>
          <a:xfrm>
            <a:off x="6820413" y="4314484"/>
            <a:ext cx="1115700" cy="311400"/>
          </a:xfrm>
          <a:prstGeom prst="rect">
            <a:avLst/>
          </a:prstGeom>
        </p:spPr>
        <p:txBody>
          <a:bodyPr spcFirstLastPara="1" wrap="square" lIns="91425" tIns="0" rIns="91425" bIns="0" anchor="t" anchorCtr="0">
            <a:noAutofit/>
          </a:bodyPr>
          <a:lstStyle>
            <a:lvl1pPr lvl="0" algn="ctr">
              <a:spcBef>
                <a:spcPts val="0"/>
              </a:spcBef>
              <a:spcAft>
                <a:spcPts val="0"/>
              </a:spcAft>
              <a:buNone/>
              <a:defRPr sz="900">
                <a:latin typeface="Nunito Sans"/>
                <a:ea typeface="Nunito Sans"/>
                <a:cs typeface="Nunito Sans"/>
                <a:sym typeface="Nunito Sans"/>
              </a:defRPr>
            </a:lvl1pPr>
            <a:lvl2pPr lvl="1">
              <a:spcBef>
                <a:spcPts val="0"/>
              </a:spcBef>
              <a:spcAft>
                <a:spcPts val="0"/>
              </a:spcAft>
              <a:buSzPts val="1600"/>
              <a:buFont typeface="Nunito Sans"/>
              <a:buNone/>
              <a:defRPr>
                <a:latin typeface="Nunito Sans"/>
                <a:ea typeface="Nunito Sans"/>
                <a:cs typeface="Nunito Sans"/>
                <a:sym typeface="Nunito Sans"/>
              </a:defRPr>
            </a:lvl2pPr>
            <a:lvl3pPr lvl="2">
              <a:spcBef>
                <a:spcPts val="0"/>
              </a:spcBef>
              <a:spcAft>
                <a:spcPts val="0"/>
              </a:spcAft>
              <a:buSzPts val="1600"/>
              <a:buFont typeface="Nunito Sans"/>
              <a:buNone/>
              <a:defRPr>
                <a:latin typeface="Nunito Sans"/>
                <a:ea typeface="Nunito Sans"/>
                <a:cs typeface="Nunito Sans"/>
                <a:sym typeface="Nunito Sans"/>
              </a:defRPr>
            </a:lvl3pPr>
            <a:lvl4pPr lvl="3">
              <a:spcBef>
                <a:spcPts val="0"/>
              </a:spcBef>
              <a:spcAft>
                <a:spcPts val="0"/>
              </a:spcAft>
              <a:buSzPts val="1600"/>
              <a:buFont typeface="Nunito Sans"/>
              <a:buNone/>
              <a:defRPr>
                <a:latin typeface="Nunito Sans"/>
                <a:ea typeface="Nunito Sans"/>
                <a:cs typeface="Nunito Sans"/>
                <a:sym typeface="Nunito Sans"/>
              </a:defRPr>
            </a:lvl4pPr>
            <a:lvl5pPr lvl="4">
              <a:spcBef>
                <a:spcPts val="0"/>
              </a:spcBef>
              <a:spcAft>
                <a:spcPts val="0"/>
              </a:spcAft>
              <a:buSzPts val="1600"/>
              <a:buFont typeface="Nunito Sans"/>
              <a:buNone/>
              <a:defRPr>
                <a:latin typeface="Nunito Sans"/>
                <a:ea typeface="Nunito Sans"/>
                <a:cs typeface="Nunito Sans"/>
                <a:sym typeface="Nunito Sans"/>
              </a:defRPr>
            </a:lvl5pPr>
            <a:lvl6pPr lvl="5">
              <a:spcBef>
                <a:spcPts val="0"/>
              </a:spcBef>
              <a:spcAft>
                <a:spcPts val="0"/>
              </a:spcAft>
              <a:buSzPts val="1600"/>
              <a:buFont typeface="Nunito Sans"/>
              <a:buNone/>
              <a:defRPr>
                <a:latin typeface="Nunito Sans"/>
                <a:ea typeface="Nunito Sans"/>
                <a:cs typeface="Nunito Sans"/>
                <a:sym typeface="Nunito Sans"/>
              </a:defRPr>
            </a:lvl6pPr>
            <a:lvl7pPr lvl="6">
              <a:spcBef>
                <a:spcPts val="0"/>
              </a:spcBef>
              <a:spcAft>
                <a:spcPts val="0"/>
              </a:spcAft>
              <a:buSzPts val="1600"/>
              <a:buFont typeface="Nunito Sans"/>
              <a:buNone/>
              <a:defRPr>
                <a:latin typeface="Nunito Sans"/>
                <a:ea typeface="Nunito Sans"/>
                <a:cs typeface="Nunito Sans"/>
                <a:sym typeface="Nunito Sans"/>
              </a:defRPr>
            </a:lvl7pPr>
            <a:lvl8pPr lvl="7">
              <a:spcBef>
                <a:spcPts val="0"/>
              </a:spcBef>
              <a:spcAft>
                <a:spcPts val="0"/>
              </a:spcAft>
              <a:buSzPts val="1600"/>
              <a:buFont typeface="Nunito Sans"/>
              <a:buNone/>
              <a:defRPr>
                <a:latin typeface="Nunito Sans"/>
                <a:ea typeface="Nunito Sans"/>
                <a:cs typeface="Nunito Sans"/>
                <a:sym typeface="Nunito Sans"/>
              </a:defRPr>
            </a:lvl8pPr>
            <a:lvl9pPr lvl="8">
              <a:spcBef>
                <a:spcPts val="0"/>
              </a:spcBef>
              <a:spcAft>
                <a:spcPts val="0"/>
              </a:spcAft>
              <a:buSzPts val="1600"/>
              <a:buFont typeface="Nunito Sans"/>
              <a:buNone/>
              <a:defRPr>
                <a:latin typeface="Nunito Sans"/>
                <a:ea typeface="Nunito Sans"/>
                <a:cs typeface="Nunito Sans"/>
                <a:sym typeface="Nunito Sans"/>
              </a:defRPr>
            </a:lvl9pPr>
          </a:lstStyle>
          <a:p>
            <a:endParaRPr/>
          </a:p>
        </p:txBody>
      </p:sp>
      <p:sp>
        <p:nvSpPr>
          <p:cNvPr id="57" name="Google Shape;57;p5"/>
          <p:cNvSpPr txBox="1">
            <a:spLocks noGrp="1"/>
          </p:cNvSpPr>
          <p:nvPr>
            <p:ph type="subTitle" idx="28"/>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390"/>
        <p:cNvGrpSpPr/>
        <p:nvPr/>
      </p:nvGrpSpPr>
      <p:grpSpPr>
        <a:xfrm>
          <a:off x="0" y="0"/>
          <a:ext cx="0" cy="0"/>
          <a:chOff x="0" y="0"/>
          <a:chExt cx="0" cy="0"/>
        </a:xfrm>
      </p:grpSpPr>
      <p:sp>
        <p:nvSpPr>
          <p:cNvPr id="391" name="Google Shape;391;p41"/>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392" name="Google Shape;392;p41"/>
          <p:cNvSpPr>
            <a:spLocks noGrp="1"/>
          </p:cNvSpPr>
          <p:nvPr>
            <p:ph type="pic" idx="2"/>
          </p:nvPr>
        </p:nvSpPr>
        <p:spPr>
          <a:xfrm>
            <a:off x="4804825" y="1133300"/>
            <a:ext cx="4027500" cy="2392800"/>
          </a:xfrm>
          <a:prstGeom prst="rect">
            <a:avLst/>
          </a:prstGeom>
          <a:noFill/>
          <a:ln>
            <a:noFill/>
          </a:ln>
        </p:spPr>
      </p:sp>
      <p:sp>
        <p:nvSpPr>
          <p:cNvPr id="393" name="Google Shape;393;p41"/>
          <p:cNvSpPr>
            <a:spLocks noGrp="1"/>
          </p:cNvSpPr>
          <p:nvPr>
            <p:ph type="pic" idx="3"/>
          </p:nvPr>
        </p:nvSpPr>
        <p:spPr>
          <a:xfrm>
            <a:off x="311725" y="1133300"/>
            <a:ext cx="4027500" cy="2392800"/>
          </a:xfrm>
          <a:prstGeom prst="rect">
            <a:avLst/>
          </a:prstGeom>
          <a:noFill/>
          <a:ln>
            <a:noFill/>
          </a:ln>
        </p:spPr>
      </p:sp>
      <p:sp>
        <p:nvSpPr>
          <p:cNvPr id="394" name="Google Shape;394;p41"/>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95" name="Google Shape;39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396" name="Google Shape;396;p41"/>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97" name="Google Shape;397;p41"/>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398"/>
        <p:cNvGrpSpPr/>
        <p:nvPr/>
      </p:nvGrpSpPr>
      <p:grpSpPr>
        <a:xfrm>
          <a:off x="0" y="0"/>
          <a:ext cx="0" cy="0"/>
          <a:chOff x="0" y="0"/>
          <a:chExt cx="0" cy="0"/>
        </a:xfrm>
      </p:grpSpPr>
      <p:sp>
        <p:nvSpPr>
          <p:cNvPr id="399" name="Google Shape;399;p42"/>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a:lvl1pPr>
            <a:lvl2pPr marL="914400" lvl="1" indent="-304800">
              <a:spcBef>
                <a:spcPts val="800"/>
              </a:spcBef>
              <a:spcAft>
                <a:spcPts val="0"/>
              </a:spcAft>
              <a:buSzPts val="1200"/>
              <a:buChar char="○"/>
              <a:defRPr/>
            </a:lvl2pPr>
            <a:lvl3pPr marL="1371600" lvl="2" indent="-304800">
              <a:spcBef>
                <a:spcPts val="800"/>
              </a:spcBef>
              <a:spcAft>
                <a:spcPts val="0"/>
              </a:spcAft>
              <a:buSzPts val="1200"/>
              <a:buChar char="■"/>
              <a:defRPr/>
            </a:lvl3pPr>
            <a:lvl4pPr marL="1828800" lvl="3" indent="-304800">
              <a:spcBef>
                <a:spcPts val="800"/>
              </a:spcBef>
              <a:spcAft>
                <a:spcPts val="0"/>
              </a:spcAft>
              <a:buSzPts val="1200"/>
              <a:buChar char="●"/>
              <a:defRPr/>
            </a:lvl4pPr>
            <a:lvl5pPr marL="2286000" lvl="4" indent="-304800">
              <a:spcBef>
                <a:spcPts val="800"/>
              </a:spcBef>
              <a:spcAft>
                <a:spcPts val="0"/>
              </a:spcAft>
              <a:buSzPts val="1200"/>
              <a:buChar char="○"/>
              <a:defRPr/>
            </a:lvl5pPr>
            <a:lvl6pPr marL="2743200" lvl="5" indent="-304800">
              <a:spcBef>
                <a:spcPts val="800"/>
              </a:spcBef>
              <a:spcAft>
                <a:spcPts val="0"/>
              </a:spcAft>
              <a:buSzPts val="1200"/>
              <a:buChar char="■"/>
              <a:defRPr/>
            </a:lvl6pPr>
            <a:lvl7pPr marL="3200400" lvl="6" indent="-304800">
              <a:spcBef>
                <a:spcPts val="800"/>
              </a:spcBef>
              <a:spcAft>
                <a:spcPts val="0"/>
              </a:spcAft>
              <a:buSzPts val="1200"/>
              <a:buChar char="●"/>
              <a:defRPr/>
            </a:lvl7pPr>
            <a:lvl8pPr marL="3657600" lvl="7" indent="-304800">
              <a:spcBef>
                <a:spcPts val="800"/>
              </a:spcBef>
              <a:spcAft>
                <a:spcPts val="0"/>
              </a:spcAft>
              <a:buSzPts val="1200"/>
              <a:buChar char="○"/>
              <a:defRPr/>
            </a:lvl8pPr>
            <a:lvl9pPr marL="4114800" lvl="8" indent="-304800">
              <a:spcBef>
                <a:spcPts val="800"/>
              </a:spcBef>
              <a:spcAft>
                <a:spcPts val="800"/>
              </a:spcAft>
              <a:buSzPts val="1200"/>
              <a:buChar char="■"/>
              <a:defRPr/>
            </a:lvl9pPr>
          </a:lstStyle>
          <a:p>
            <a:endParaRPr/>
          </a:p>
        </p:txBody>
      </p:sp>
      <p:sp>
        <p:nvSpPr>
          <p:cNvPr id="400" name="Google Shape;400;p42"/>
          <p:cNvSpPr>
            <a:spLocks noGrp="1"/>
          </p:cNvSpPr>
          <p:nvPr>
            <p:ph type="pic" idx="2"/>
          </p:nvPr>
        </p:nvSpPr>
        <p:spPr>
          <a:xfrm>
            <a:off x="6205225" y="1128325"/>
            <a:ext cx="2627100" cy="2273100"/>
          </a:xfrm>
          <a:prstGeom prst="rect">
            <a:avLst/>
          </a:prstGeom>
          <a:noFill/>
          <a:ln>
            <a:noFill/>
          </a:ln>
        </p:spPr>
      </p:sp>
      <p:sp>
        <p:nvSpPr>
          <p:cNvPr id="401" name="Google Shape;401;p42"/>
          <p:cNvSpPr>
            <a:spLocks noGrp="1"/>
          </p:cNvSpPr>
          <p:nvPr>
            <p:ph type="pic" idx="3"/>
          </p:nvPr>
        </p:nvSpPr>
        <p:spPr>
          <a:xfrm>
            <a:off x="311725" y="1128325"/>
            <a:ext cx="2627100" cy="2273100"/>
          </a:xfrm>
          <a:prstGeom prst="rect">
            <a:avLst/>
          </a:prstGeom>
          <a:noFill/>
          <a:ln>
            <a:noFill/>
          </a:ln>
        </p:spPr>
      </p:sp>
      <p:sp>
        <p:nvSpPr>
          <p:cNvPr id="402" name="Google Shape;402;p42"/>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03" name="Google Shape;403;p42"/>
          <p:cNvSpPr>
            <a:spLocks noGrp="1"/>
          </p:cNvSpPr>
          <p:nvPr>
            <p:ph type="pic" idx="5"/>
          </p:nvPr>
        </p:nvSpPr>
        <p:spPr>
          <a:xfrm>
            <a:off x="3255250" y="1128325"/>
            <a:ext cx="2627100" cy="2273100"/>
          </a:xfrm>
          <a:prstGeom prst="rect">
            <a:avLst/>
          </a:prstGeom>
          <a:noFill/>
          <a:ln>
            <a:noFill/>
          </a:ln>
        </p:spPr>
      </p:sp>
      <p:sp>
        <p:nvSpPr>
          <p:cNvPr id="404" name="Google Shape;404;p42"/>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05" name="Google Shape;40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06" name="Google Shape;406;p42"/>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07" name="Google Shape;407;p42"/>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408" name="Google Shape;408;p42"/>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409"/>
        <p:cNvGrpSpPr/>
        <p:nvPr/>
      </p:nvGrpSpPr>
      <p:grpSpPr>
        <a:xfrm>
          <a:off x="0" y="0"/>
          <a:ext cx="0" cy="0"/>
          <a:chOff x="0" y="0"/>
          <a:chExt cx="0" cy="0"/>
        </a:xfrm>
      </p:grpSpPr>
      <p:sp>
        <p:nvSpPr>
          <p:cNvPr id="410" name="Google Shape;410;p43"/>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411"/>
        <p:cNvGrpSpPr/>
        <p:nvPr/>
      </p:nvGrpSpPr>
      <p:grpSpPr>
        <a:xfrm>
          <a:off x="0" y="0"/>
          <a:ext cx="0" cy="0"/>
          <a:chOff x="0" y="0"/>
          <a:chExt cx="0" cy="0"/>
        </a:xfrm>
      </p:grpSpPr>
      <p:sp>
        <p:nvSpPr>
          <p:cNvPr id="412" name="Google Shape;412;p44"/>
          <p:cNvSpPr>
            <a:spLocks noGrp="1"/>
          </p:cNvSpPr>
          <p:nvPr>
            <p:ph type="pic" idx="2"/>
          </p:nvPr>
        </p:nvSpPr>
        <p:spPr>
          <a:xfrm>
            <a:off x="3389600" y="118913"/>
            <a:ext cx="1643700" cy="1535100"/>
          </a:xfrm>
          <a:prstGeom prst="rect">
            <a:avLst/>
          </a:prstGeom>
          <a:noFill/>
          <a:ln>
            <a:noFill/>
          </a:ln>
        </p:spPr>
      </p:sp>
      <p:sp>
        <p:nvSpPr>
          <p:cNvPr id="413" name="Google Shape;413;p44"/>
          <p:cNvSpPr>
            <a:spLocks noGrp="1"/>
          </p:cNvSpPr>
          <p:nvPr>
            <p:ph type="pic" idx="3"/>
          </p:nvPr>
        </p:nvSpPr>
        <p:spPr>
          <a:xfrm>
            <a:off x="5195935" y="118913"/>
            <a:ext cx="1643700" cy="1535100"/>
          </a:xfrm>
          <a:prstGeom prst="rect">
            <a:avLst/>
          </a:prstGeom>
          <a:noFill/>
          <a:ln>
            <a:noFill/>
          </a:ln>
        </p:spPr>
      </p:sp>
      <p:sp>
        <p:nvSpPr>
          <p:cNvPr id="414" name="Google Shape;414;p44"/>
          <p:cNvSpPr>
            <a:spLocks noGrp="1"/>
          </p:cNvSpPr>
          <p:nvPr>
            <p:ph type="pic" idx="4"/>
          </p:nvPr>
        </p:nvSpPr>
        <p:spPr>
          <a:xfrm>
            <a:off x="7002270" y="118913"/>
            <a:ext cx="1643700" cy="1535100"/>
          </a:xfrm>
          <a:prstGeom prst="rect">
            <a:avLst/>
          </a:prstGeom>
          <a:noFill/>
          <a:ln>
            <a:noFill/>
          </a:ln>
        </p:spPr>
      </p:sp>
      <p:sp>
        <p:nvSpPr>
          <p:cNvPr id="415" name="Google Shape;415;p44"/>
          <p:cNvSpPr>
            <a:spLocks noGrp="1"/>
          </p:cNvSpPr>
          <p:nvPr>
            <p:ph type="pic" idx="5"/>
          </p:nvPr>
        </p:nvSpPr>
        <p:spPr>
          <a:xfrm>
            <a:off x="3389588" y="1804212"/>
            <a:ext cx="1643700" cy="1535100"/>
          </a:xfrm>
          <a:prstGeom prst="rect">
            <a:avLst/>
          </a:prstGeom>
          <a:noFill/>
          <a:ln>
            <a:noFill/>
          </a:ln>
        </p:spPr>
      </p:sp>
      <p:sp>
        <p:nvSpPr>
          <p:cNvPr id="416" name="Google Shape;416;p44"/>
          <p:cNvSpPr>
            <a:spLocks noGrp="1"/>
          </p:cNvSpPr>
          <p:nvPr>
            <p:ph type="pic" idx="6"/>
          </p:nvPr>
        </p:nvSpPr>
        <p:spPr>
          <a:xfrm>
            <a:off x="5195922" y="1804212"/>
            <a:ext cx="1643700" cy="1535100"/>
          </a:xfrm>
          <a:prstGeom prst="rect">
            <a:avLst/>
          </a:prstGeom>
          <a:noFill/>
          <a:ln>
            <a:noFill/>
          </a:ln>
        </p:spPr>
      </p:sp>
      <p:sp>
        <p:nvSpPr>
          <p:cNvPr id="417" name="Google Shape;417;p44"/>
          <p:cNvSpPr>
            <a:spLocks noGrp="1"/>
          </p:cNvSpPr>
          <p:nvPr>
            <p:ph type="pic" idx="7"/>
          </p:nvPr>
        </p:nvSpPr>
        <p:spPr>
          <a:xfrm>
            <a:off x="7002257" y="1804212"/>
            <a:ext cx="1643700" cy="1535100"/>
          </a:xfrm>
          <a:prstGeom prst="rect">
            <a:avLst/>
          </a:prstGeom>
          <a:noFill/>
          <a:ln>
            <a:noFill/>
          </a:ln>
        </p:spPr>
      </p:sp>
      <p:sp>
        <p:nvSpPr>
          <p:cNvPr id="418" name="Google Shape;418;p44"/>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19" name="Google Shape;419;p44"/>
          <p:cNvSpPr>
            <a:spLocks noGrp="1"/>
          </p:cNvSpPr>
          <p:nvPr>
            <p:ph type="pic" idx="8"/>
          </p:nvPr>
        </p:nvSpPr>
        <p:spPr>
          <a:xfrm>
            <a:off x="3389588" y="3489487"/>
            <a:ext cx="1643700" cy="1535100"/>
          </a:xfrm>
          <a:prstGeom prst="rect">
            <a:avLst/>
          </a:prstGeom>
          <a:noFill/>
          <a:ln>
            <a:noFill/>
          </a:ln>
        </p:spPr>
      </p:sp>
      <p:sp>
        <p:nvSpPr>
          <p:cNvPr id="420" name="Google Shape;420;p44"/>
          <p:cNvSpPr>
            <a:spLocks noGrp="1"/>
          </p:cNvSpPr>
          <p:nvPr>
            <p:ph type="pic" idx="9"/>
          </p:nvPr>
        </p:nvSpPr>
        <p:spPr>
          <a:xfrm>
            <a:off x="5195922" y="3489487"/>
            <a:ext cx="1643700" cy="1535100"/>
          </a:xfrm>
          <a:prstGeom prst="rect">
            <a:avLst/>
          </a:prstGeom>
          <a:noFill/>
          <a:ln>
            <a:noFill/>
          </a:ln>
        </p:spPr>
      </p:sp>
      <p:sp>
        <p:nvSpPr>
          <p:cNvPr id="421" name="Google Shape;421;p44"/>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eet the team - Alt 1">
  <p:cSld name="BLANK_1_1_1_1_2_3_1">
    <p:spTree>
      <p:nvGrpSpPr>
        <p:cNvPr id="1" name="Shape 58"/>
        <p:cNvGrpSpPr/>
        <p:nvPr/>
      </p:nvGrpSpPr>
      <p:grpSpPr>
        <a:xfrm>
          <a:off x="0" y="0"/>
          <a:ext cx="0" cy="0"/>
          <a:chOff x="0" y="0"/>
          <a:chExt cx="0" cy="0"/>
        </a:xfrm>
      </p:grpSpPr>
      <p:sp>
        <p:nvSpPr>
          <p:cNvPr id="59" name="Google Shape;59;p6"/>
          <p:cNvSpPr txBox="1">
            <a:spLocks noGrp="1"/>
          </p:cNvSpPr>
          <p:nvPr>
            <p:ph type="body" idx="1"/>
          </p:nvPr>
        </p:nvSpPr>
        <p:spPr>
          <a:xfrm>
            <a:off x="6014118" y="1661825"/>
            <a:ext cx="2148900" cy="766500"/>
          </a:xfrm>
          <a:prstGeom prst="rect">
            <a:avLst/>
          </a:prstGeom>
        </p:spPr>
        <p:txBody>
          <a:bodyPr spcFirstLastPara="1" wrap="square" lIns="0" tIns="91425" rIns="91425" bIns="91425" anchor="t" anchorCtr="0">
            <a:noAutofit/>
          </a:bodyPr>
          <a:lstStyle>
            <a:lvl1pPr marL="457200" lvl="0" indent="-285750">
              <a:spcBef>
                <a:spcPts val="0"/>
              </a:spcBef>
              <a:spcAft>
                <a:spcPts val="0"/>
              </a:spcAft>
              <a:buClr>
                <a:schemeClr val="dk1"/>
              </a:buClr>
              <a:buSzPts val="900"/>
              <a:buFont typeface="Nunito Sans"/>
              <a:buChar char="●"/>
              <a:defRPr sz="900">
                <a:highlight>
                  <a:schemeClr val="dk2"/>
                </a:highlight>
              </a:defRPr>
            </a:lvl1pPr>
            <a:lvl2pPr marL="914400" lvl="1" indent="-285750">
              <a:spcBef>
                <a:spcPts val="0"/>
              </a:spcBef>
              <a:spcAft>
                <a:spcPts val="0"/>
              </a:spcAft>
              <a:buClr>
                <a:schemeClr val="dk1"/>
              </a:buClr>
              <a:buSzPts val="900"/>
              <a:buFont typeface="Nunito Sans"/>
              <a:buChar char="○"/>
              <a:defRPr sz="900">
                <a:highlight>
                  <a:schemeClr val="dk2"/>
                </a:highlight>
              </a:defRPr>
            </a:lvl2pPr>
            <a:lvl3pPr marL="1371600" lvl="2" indent="-285750">
              <a:spcBef>
                <a:spcPts val="0"/>
              </a:spcBef>
              <a:spcAft>
                <a:spcPts val="0"/>
              </a:spcAft>
              <a:buClr>
                <a:schemeClr val="dk1"/>
              </a:buClr>
              <a:buSzPts val="900"/>
              <a:buFont typeface="Nunito Sans"/>
              <a:buChar char="■"/>
              <a:defRPr sz="900">
                <a:highlight>
                  <a:schemeClr val="dk2"/>
                </a:highlight>
              </a:defRPr>
            </a:lvl3pPr>
            <a:lvl4pPr marL="1828800" lvl="3" indent="-285750">
              <a:spcBef>
                <a:spcPts val="0"/>
              </a:spcBef>
              <a:spcAft>
                <a:spcPts val="0"/>
              </a:spcAft>
              <a:buClr>
                <a:schemeClr val="dk1"/>
              </a:buClr>
              <a:buSzPts val="900"/>
              <a:buFont typeface="Nunito Sans"/>
              <a:buChar char="●"/>
              <a:defRPr sz="900">
                <a:highlight>
                  <a:schemeClr val="dk2"/>
                </a:highlight>
              </a:defRPr>
            </a:lvl4pPr>
            <a:lvl5pPr marL="2286000" lvl="4" indent="-285750">
              <a:spcBef>
                <a:spcPts val="0"/>
              </a:spcBef>
              <a:spcAft>
                <a:spcPts val="0"/>
              </a:spcAft>
              <a:buClr>
                <a:schemeClr val="dk1"/>
              </a:buClr>
              <a:buSzPts val="900"/>
              <a:buFont typeface="Nunito Sans"/>
              <a:buChar char="○"/>
              <a:defRPr sz="900">
                <a:highlight>
                  <a:schemeClr val="dk2"/>
                </a:highlight>
              </a:defRPr>
            </a:lvl5pPr>
            <a:lvl6pPr marL="2743200" lvl="5" indent="-285750">
              <a:spcBef>
                <a:spcPts val="0"/>
              </a:spcBef>
              <a:spcAft>
                <a:spcPts val="0"/>
              </a:spcAft>
              <a:buClr>
                <a:schemeClr val="dk1"/>
              </a:buClr>
              <a:buSzPts val="900"/>
              <a:buFont typeface="Nunito Sans"/>
              <a:buChar char="■"/>
              <a:defRPr sz="900">
                <a:highlight>
                  <a:schemeClr val="dk2"/>
                </a:highlight>
              </a:defRPr>
            </a:lvl6pPr>
            <a:lvl7pPr marL="3200400" lvl="6" indent="-285750">
              <a:spcBef>
                <a:spcPts val="0"/>
              </a:spcBef>
              <a:spcAft>
                <a:spcPts val="0"/>
              </a:spcAft>
              <a:buClr>
                <a:schemeClr val="dk1"/>
              </a:buClr>
              <a:buSzPts val="900"/>
              <a:buFont typeface="Nunito Sans"/>
              <a:buChar char="●"/>
              <a:defRPr sz="900">
                <a:highlight>
                  <a:schemeClr val="dk2"/>
                </a:highlight>
              </a:defRPr>
            </a:lvl7pPr>
            <a:lvl8pPr marL="3657600" lvl="7" indent="-285750">
              <a:spcBef>
                <a:spcPts val="0"/>
              </a:spcBef>
              <a:spcAft>
                <a:spcPts val="0"/>
              </a:spcAft>
              <a:buClr>
                <a:schemeClr val="dk1"/>
              </a:buClr>
              <a:buSzPts val="900"/>
              <a:buFont typeface="Nunito Sans"/>
              <a:buChar char="○"/>
              <a:defRPr sz="900">
                <a:highlight>
                  <a:schemeClr val="dk2"/>
                </a:highlight>
              </a:defRPr>
            </a:lvl8pPr>
            <a:lvl9pPr marL="4114800" lvl="8" indent="-285750">
              <a:spcBef>
                <a:spcPts val="0"/>
              </a:spcBef>
              <a:spcAft>
                <a:spcPts val="0"/>
              </a:spcAft>
              <a:buClr>
                <a:schemeClr val="dk1"/>
              </a:buClr>
              <a:buSzPts val="900"/>
              <a:buFont typeface="Nunito Sans"/>
              <a:buChar char="■"/>
              <a:defRPr sz="900">
                <a:highlight>
                  <a:schemeClr val="dk2"/>
                </a:highlight>
              </a:defRPr>
            </a:lvl9pPr>
          </a:lstStyle>
          <a:p>
            <a:endParaRPr/>
          </a:p>
        </p:txBody>
      </p:sp>
      <p:sp>
        <p:nvSpPr>
          <p:cNvPr id="60" name="Google Shape;60;p6"/>
          <p:cNvSpPr txBox="1">
            <a:spLocks noGrp="1"/>
          </p:cNvSpPr>
          <p:nvPr>
            <p:ph type="body" idx="2"/>
          </p:nvPr>
        </p:nvSpPr>
        <p:spPr>
          <a:xfrm>
            <a:off x="2317068" y="1661825"/>
            <a:ext cx="2148900" cy="766500"/>
          </a:xfrm>
          <a:prstGeom prst="rect">
            <a:avLst/>
          </a:prstGeom>
        </p:spPr>
        <p:txBody>
          <a:bodyPr spcFirstLastPara="1" wrap="square" lIns="0" tIns="91425" rIns="91425" bIns="91425" anchor="t" anchorCtr="0">
            <a:noAutofit/>
          </a:bodyPr>
          <a:lstStyle>
            <a:lvl1pPr marL="457200" lvl="0" indent="-285750">
              <a:spcBef>
                <a:spcPts val="0"/>
              </a:spcBef>
              <a:spcAft>
                <a:spcPts val="0"/>
              </a:spcAft>
              <a:buClr>
                <a:schemeClr val="dk1"/>
              </a:buClr>
              <a:buSzPts val="900"/>
              <a:buFont typeface="Nunito Sans"/>
              <a:buChar char="●"/>
              <a:defRPr sz="900">
                <a:highlight>
                  <a:schemeClr val="dk2"/>
                </a:highlight>
              </a:defRPr>
            </a:lvl1pPr>
            <a:lvl2pPr marL="914400" lvl="1" indent="-285750">
              <a:spcBef>
                <a:spcPts val="0"/>
              </a:spcBef>
              <a:spcAft>
                <a:spcPts val="0"/>
              </a:spcAft>
              <a:buClr>
                <a:schemeClr val="dk1"/>
              </a:buClr>
              <a:buSzPts val="900"/>
              <a:buFont typeface="Nunito Sans"/>
              <a:buChar char="○"/>
              <a:defRPr sz="900">
                <a:highlight>
                  <a:schemeClr val="dk2"/>
                </a:highlight>
              </a:defRPr>
            </a:lvl2pPr>
            <a:lvl3pPr marL="1371600" lvl="2" indent="-285750">
              <a:spcBef>
                <a:spcPts val="0"/>
              </a:spcBef>
              <a:spcAft>
                <a:spcPts val="0"/>
              </a:spcAft>
              <a:buClr>
                <a:schemeClr val="dk1"/>
              </a:buClr>
              <a:buSzPts val="900"/>
              <a:buFont typeface="Nunito Sans"/>
              <a:buChar char="■"/>
              <a:defRPr sz="900">
                <a:highlight>
                  <a:schemeClr val="dk2"/>
                </a:highlight>
              </a:defRPr>
            </a:lvl3pPr>
            <a:lvl4pPr marL="1828800" lvl="3" indent="-285750">
              <a:spcBef>
                <a:spcPts val="0"/>
              </a:spcBef>
              <a:spcAft>
                <a:spcPts val="0"/>
              </a:spcAft>
              <a:buClr>
                <a:schemeClr val="dk1"/>
              </a:buClr>
              <a:buSzPts val="900"/>
              <a:buFont typeface="Nunito Sans"/>
              <a:buChar char="●"/>
              <a:defRPr sz="900">
                <a:highlight>
                  <a:schemeClr val="dk2"/>
                </a:highlight>
              </a:defRPr>
            </a:lvl4pPr>
            <a:lvl5pPr marL="2286000" lvl="4" indent="-285750">
              <a:spcBef>
                <a:spcPts val="0"/>
              </a:spcBef>
              <a:spcAft>
                <a:spcPts val="0"/>
              </a:spcAft>
              <a:buClr>
                <a:schemeClr val="dk1"/>
              </a:buClr>
              <a:buSzPts val="900"/>
              <a:buFont typeface="Nunito Sans"/>
              <a:buChar char="○"/>
              <a:defRPr sz="900">
                <a:highlight>
                  <a:schemeClr val="dk2"/>
                </a:highlight>
              </a:defRPr>
            </a:lvl5pPr>
            <a:lvl6pPr marL="2743200" lvl="5" indent="-285750">
              <a:spcBef>
                <a:spcPts val="0"/>
              </a:spcBef>
              <a:spcAft>
                <a:spcPts val="0"/>
              </a:spcAft>
              <a:buClr>
                <a:schemeClr val="dk1"/>
              </a:buClr>
              <a:buSzPts val="900"/>
              <a:buFont typeface="Nunito Sans"/>
              <a:buChar char="■"/>
              <a:defRPr sz="900">
                <a:highlight>
                  <a:schemeClr val="dk2"/>
                </a:highlight>
              </a:defRPr>
            </a:lvl6pPr>
            <a:lvl7pPr marL="3200400" lvl="6" indent="-285750">
              <a:spcBef>
                <a:spcPts val="0"/>
              </a:spcBef>
              <a:spcAft>
                <a:spcPts val="0"/>
              </a:spcAft>
              <a:buClr>
                <a:schemeClr val="dk1"/>
              </a:buClr>
              <a:buSzPts val="900"/>
              <a:buFont typeface="Nunito Sans"/>
              <a:buChar char="●"/>
              <a:defRPr sz="900">
                <a:highlight>
                  <a:schemeClr val="dk2"/>
                </a:highlight>
              </a:defRPr>
            </a:lvl7pPr>
            <a:lvl8pPr marL="3657600" lvl="7" indent="-285750">
              <a:spcBef>
                <a:spcPts val="0"/>
              </a:spcBef>
              <a:spcAft>
                <a:spcPts val="0"/>
              </a:spcAft>
              <a:buClr>
                <a:schemeClr val="dk1"/>
              </a:buClr>
              <a:buSzPts val="900"/>
              <a:buFont typeface="Nunito Sans"/>
              <a:buChar char="○"/>
              <a:defRPr sz="900">
                <a:highlight>
                  <a:schemeClr val="dk2"/>
                </a:highlight>
              </a:defRPr>
            </a:lvl8pPr>
            <a:lvl9pPr marL="4114800" lvl="8" indent="-285750">
              <a:spcBef>
                <a:spcPts val="0"/>
              </a:spcBef>
              <a:spcAft>
                <a:spcPts val="0"/>
              </a:spcAft>
              <a:buClr>
                <a:schemeClr val="dk1"/>
              </a:buClr>
              <a:buSzPts val="900"/>
              <a:buFont typeface="Nunito Sans"/>
              <a:buChar char="■"/>
              <a:defRPr sz="900">
                <a:highlight>
                  <a:schemeClr val="dk2"/>
                </a:highlight>
              </a:defRPr>
            </a:lvl9pPr>
          </a:lstStyle>
          <a:p>
            <a:endParaRPr/>
          </a:p>
        </p:txBody>
      </p:sp>
      <p:sp>
        <p:nvSpPr>
          <p:cNvPr id="61" name="Google Shape;61;p6"/>
          <p:cNvSpPr/>
          <p:nvPr/>
        </p:nvSpPr>
        <p:spPr>
          <a:xfrm>
            <a:off x="-3491" y="1985350"/>
            <a:ext cx="3736169" cy="3157918"/>
          </a:xfrm>
          <a:custGeom>
            <a:avLst/>
            <a:gdLst/>
            <a:ahLst/>
            <a:cxnLst/>
            <a:rect l="l" t="t" r="r" b="b"/>
            <a:pathLst>
              <a:path w="247921" h="209550" extrusionOk="0">
                <a:moveTo>
                  <a:pt x="0" y="0"/>
                </a:moveTo>
                <a:lnTo>
                  <a:pt x="0" y="2516"/>
                </a:lnTo>
                <a:lnTo>
                  <a:pt x="1966" y="5976"/>
                </a:lnTo>
                <a:lnTo>
                  <a:pt x="3853" y="9593"/>
                </a:lnTo>
                <a:lnTo>
                  <a:pt x="5661" y="13289"/>
                </a:lnTo>
                <a:lnTo>
                  <a:pt x="7391" y="17063"/>
                </a:lnTo>
                <a:lnTo>
                  <a:pt x="9042" y="20994"/>
                </a:lnTo>
                <a:lnTo>
                  <a:pt x="10615" y="24926"/>
                </a:lnTo>
                <a:lnTo>
                  <a:pt x="12030" y="28936"/>
                </a:lnTo>
                <a:lnTo>
                  <a:pt x="13446" y="32946"/>
                </a:lnTo>
                <a:lnTo>
                  <a:pt x="14704" y="37114"/>
                </a:lnTo>
                <a:lnTo>
                  <a:pt x="15962" y="41360"/>
                </a:lnTo>
                <a:lnTo>
                  <a:pt x="17063" y="45606"/>
                </a:lnTo>
                <a:lnTo>
                  <a:pt x="18085" y="49930"/>
                </a:lnTo>
                <a:lnTo>
                  <a:pt x="19029" y="54334"/>
                </a:lnTo>
                <a:lnTo>
                  <a:pt x="19815" y="58737"/>
                </a:lnTo>
                <a:lnTo>
                  <a:pt x="20601" y="63219"/>
                </a:lnTo>
                <a:lnTo>
                  <a:pt x="21230" y="67779"/>
                </a:lnTo>
                <a:lnTo>
                  <a:pt x="18557" y="68173"/>
                </a:lnTo>
                <a:lnTo>
                  <a:pt x="15883" y="68566"/>
                </a:lnTo>
                <a:lnTo>
                  <a:pt x="13210" y="69037"/>
                </a:lnTo>
                <a:lnTo>
                  <a:pt x="10536" y="69588"/>
                </a:lnTo>
                <a:lnTo>
                  <a:pt x="7942" y="70217"/>
                </a:lnTo>
                <a:lnTo>
                  <a:pt x="5268" y="70846"/>
                </a:lnTo>
                <a:lnTo>
                  <a:pt x="2595" y="71554"/>
                </a:lnTo>
                <a:lnTo>
                  <a:pt x="0" y="72261"/>
                </a:lnTo>
                <a:lnTo>
                  <a:pt x="0" y="73598"/>
                </a:lnTo>
                <a:lnTo>
                  <a:pt x="3302" y="72576"/>
                </a:lnTo>
                <a:lnTo>
                  <a:pt x="7784" y="71475"/>
                </a:lnTo>
                <a:lnTo>
                  <a:pt x="12345" y="70531"/>
                </a:lnTo>
                <a:lnTo>
                  <a:pt x="16827" y="69667"/>
                </a:lnTo>
                <a:lnTo>
                  <a:pt x="21387" y="69037"/>
                </a:lnTo>
                <a:lnTo>
                  <a:pt x="21859" y="72812"/>
                </a:lnTo>
                <a:lnTo>
                  <a:pt x="22174" y="76193"/>
                </a:lnTo>
                <a:lnTo>
                  <a:pt x="22488" y="79495"/>
                </a:lnTo>
                <a:lnTo>
                  <a:pt x="22724" y="82876"/>
                </a:lnTo>
                <a:lnTo>
                  <a:pt x="22881" y="86258"/>
                </a:lnTo>
                <a:lnTo>
                  <a:pt x="22960" y="89639"/>
                </a:lnTo>
                <a:lnTo>
                  <a:pt x="23039" y="92941"/>
                </a:lnTo>
                <a:lnTo>
                  <a:pt x="23039" y="96322"/>
                </a:lnTo>
                <a:lnTo>
                  <a:pt x="23039" y="99703"/>
                </a:lnTo>
                <a:lnTo>
                  <a:pt x="22960" y="103006"/>
                </a:lnTo>
                <a:lnTo>
                  <a:pt x="22803" y="106387"/>
                </a:lnTo>
                <a:lnTo>
                  <a:pt x="22645" y="109689"/>
                </a:lnTo>
                <a:lnTo>
                  <a:pt x="22410" y="113071"/>
                </a:lnTo>
                <a:lnTo>
                  <a:pt x="22095" y="116373"/>
                </a:lnTo>
                <a:lnTo>
                  <a:pt x="21781" y="119675"/>
                </a:lnTo>
                <a:lnTo>
                  <a:pt x="21387" y="122978"/>
                </a:lnTo>
                <a:lnTo>
                  <a:pt x="20916" y="126280"/>
                </a:lnTo>
                <a:lnTo>
                  <a:pt x="20444" y="129504"/>
                </a:lnTo>
                <a:lnTo>
                  <a:pt x="19893" y="132807"/>
                </a:lnTo>
                <a:lnTo>
                  <a:pt x="19264" y="136031"/>
                </a:lnTo>
                <a:lnTo>
                  <a:pt x="18635" y="139254"/>
                </a:lnTo>
                <a:lnTo>
                  <a:pt x="17928" y="142478"/>
                </a:lnTo>
                <a:lnTo>
                  <a:pt x="17220" y="145623"/>
                </a:lnTo>
                <a:lnTo>
                  <a:pt x="16434" y="148769"/>
                </a:lnTo>
                <a:lnTo>
                  <a:pt x="15569" y="151914"/>
                </a:lnTo>
                <a:lnTo>
                  <a:pt x="14625" y="155059"/>
                </a:lnTo>
                <a:lnTo>
                  <a:pt x="13760" y="158126"/>
                </a:lnTo>
                <a:lnTo>
                  <a:pt x="12738" y="161192"/>
                </a:lnTo>
                <a:lnTo>
                  <a:pt x="11716" y="164259"/>
                </a:lnTo>
                <a:lnTo>
                  <a:pt x="10615" y="167247"/>
                </a:lnTo>
                <a:lnTo>
                  <a:pt x="9514" y="170235"/>
                </a:lnTo>
                <a:lnTo>
                  <a:pt x="8256" y="173144"/>
                </a:lnTo>
                <a:lnTo>
                  <a:pt x="7077" y="176053"/>
                </a:lnTo>
                <a:lnTo>
                  <a:pt x="5425" y="179356"/>
                </a:lnTo>
                <a:lnTo>
                  <a:pt x="3696" y="182658"/>
                </a:lnTo>
                <a:lnTo>
                  <a:pt x="1887" y="185961"/>
                </a:lnTo>
                <a:lnTo>
                  <a:pt x="0" y="189185"/>
                </a:lnTo>
                <a:lnTo>
                  <a:pt x="0" y="191622"/>
                </a:lnTo>
                <a:lnTo>
                  <a:pt x="2280" y="187848"/>
                </a:lnTo>
                <a:lnTo>
                  <a:pt x="4403" y="184152"/>
                </a:lnTo>
                <a:lnTo>
                  <a:pt x="6369" y="180378"/>
                </a:lnTo>
                <a:lnTo>
                  <a:pt x="8178" y="176604"/>
                </a:lnTo>
                <a:lnTo>
                  <a:pt x="9436" y="173616"/>
                </a:lnTo>
                <a:lnTo>
                  <a:pt x="10615" y="170707"/>
                </a:lnTo>
                <a:lnTo>
                  <a:pt x="11795" y="167719"/>
                </a:lnTo>
                <a:lnTo>
                  <a:pt x="12895" y="164652"/>
                </a:lnTo>
                <a:lnTo>
                  <a:pt x="13918" y="161585"/>
                </a:lnTo>
                <a:lnTo>
                  <a:pt x="14940" y="158519"/>
                </a:lnTo>
                <a:lnTo>
                  <a:pt x="15883" y="155452"/>
                </a:lnTo>
                <a:lnTo>
                  <a:pt x="16748" y="152307"/>
                </a:lnTo>
                <a:lnTo>
                  <a:pt x="17613" y="149162"/>
                </a:lnTo>
                <a:lnTo>
                  <a:pt x="18399" y="145938"/>
                </a:lnTo>
                <a:lnTo>
                  <a:pt x="19186" y="142714"/>
                </a:lnTo>
                <a:lnTo>
                  <a:pt x="19893" y="139490"/>
                </a:lnTo>
                <a:lnTo>
                  <a:pt x="20522" y="136266"/>
                </a:lnTo>
                <a:lnTo>
                  <a:pt x="21073" y="133043"/>
                </a:lnTo>
                <a:lnTo>
                  <a:pt x="21623" y="129740"/>
                </a:lnTo>
                <a:lnTo>
                  <a:pt x="22174" y="126438"/>
                </a:lnTo>
                <a:lnTo>
                  <a:pt x="22567" y="123135"/>
                </a:lnTo>
                <a:lnTo>
                  <a:pt x="22960" y="119833"/>
                </a:lnTo>
                <a:lnTo>
                  <a:pt x="23353" y="116530"/>
                </a:lnTo>
                <a:lnTo>
                  <a:pt x="23668" y="113149"/>
                </a:lnTo>
                <a:lnTo>
                  <a:pt x="23904" y="109768"/>
                </a:lnTo>
                <a:lnTo>
                  <a:pt x="24061" y="106466"/>
                </a:lnTo>
                <a:lnTo>
                  <a:pt x="24218" y="103084"/>
                </a:lnTo>
                <a:lnTo>
                  <a:pt x="24297" y="99703"/>
                </a:lnTo>
                <a:lnTo>
                  <a:pt x="24297" y="96322"/>
                </a:lnTo>
                <a:lnTo>
                  <a:pt x="24297" y="92941"/>
                </a:lnTo>
                <a:lnTo>
                  <a:pt x="24218" y="89560"/>
                </a:lnTo>
                <a:lnTo>
                  <a:pt x="24139" y="86179"/>
                </a:lnTo>
                <a:lnTo>
                  <a:pt x="23982" y="82798"/>
                </a:lnTo>
                <a:lnTo>
                  <a:pt x="23746" y="79417"/>
                </a:lnTo>
                <a:lnTo>
                  <a:pt x="23432" y="76036"/>
                </a:lnTo>
                <a:lnTo>
                  <a:pt x="23117" y="72654"/>
                </a:lnTo>
                <a:lnTo>
                  <a:pt x="22645" y="68880"/>
                </a:lnTo>
                <a:lnTo>
                  <a:pt x="27521" y="68408"/>
                </a:lnTo>
                <a:lnTo>
                  <a:pt x="32474" y="68094"/>
                </a:lnTo>
                <a:lnTo>
                  <a:pt x="37428" y="67937"/>
                </a:lnTo>
                <a:lnTo>
                  <a:pt x="42382" y="68015"/>
                </a:lnTo>
                <a:lnTo>
                  <a:pt x="47335" y="68173"/>
                </a:lnTo>
                <a:lnTo>
                  <a:pt x="52368" y="68644"/>
                </a:lnTo>
                <a:lnTo>
                  <a:pt x="57400" y="69195"/>
                </a:lnTo>
                <a:lnTo>
                  <a:pt x="62432" y="69981"/>
                </a:lnTo>
                <a:lnTo>
                  <a:pt x="67229" y="70846"/>
                </a:lnTo>
                <a:lnTo>
                  <a:pt x="72025" y="71947"/>
                </a:lnTo>
                <a:lnTo>
                  <a:pt x="76900" y="73126"/>
                </a:lnTo>
                <a:lnTo>
                  <a:pt x="81775" y="74542"/>
                </a:lnTo>
                <a:lnTo>
                  <a:pt x="86650" y="76114"/>
                </a:lnTo>
                <a:lnTo>
                  <a:pt x="91604" y="77844"/>
                </a:lnTo>
                <a:lnTo>
                  <a:pt x="96479" y="79653"/>
                </a:lnTo>
                <a:lnTo>
                  <a:pt x="101433" y="81697"/>
                </a:lnTo>
                <a:lnTo>
                  <a:pt x="106387" y="83899"/>
                </a:lnTo>
                <a:lnTo>
                  <a:pt x="111340" y="86258"/>
                </a:lnTo>
                <a:lnTo>
                  <a:pt x="116294" y="88852"/>
                </a:lnTo>
                <a:lnTo>
                  <a:pt x="121248" y="91526"/>
                </a:lnTo>
                <a:lnTo>
                  <a:pt x="126280" y="94356"/>
                </a:lnTo>
                <a:lnTo>
                  <a:pt x="131234" y="97344"/>
                </a:lnTo>
                <a:lnTo>
                  <a:pt x="136266" y="100490"/>
                </a:lnTo>
                <a:lnTo>
                  <a:pt x="141298" y="103792"/>
                </a:lnTo>
                <a:lnTo>
                  <a:pt x="145309" y="106623"/>
                </a:lnTo>
                <a:lnTo>
                  <a:pt x="149319" y="109454"/>
                </a:lnTo>
                <a:lnTo>
                  <a:pt x="153329" y="112441"/>
                </a:lnTo>
                <a:lnTo>
                  <a:pt x="157339" y="115508"/>
                </a:lnTo>
                <a:lnTo>
                  <a:pt x="161349" y="118653"/>
                </a:lnTo>
                <a:lnTo>
                  <a:pt x="165359" y="121956"/>
                </a:lnTo>
                <a:lnTo>
                  <a:pt x="169369" y="125258"/>
                </a:lnTo>
                <a:lnTo>
                  <a:pt x="173380" y="128718"/>
                </a:lnTo>
                <a:lnTo>
                  <a:pt x="177390" y="132335"/>
                </a:lnTo>
                <a:lnTo>
                  <a:pt x="181400" y="135952"/>
                </a:lnTo>
                <a:lnTo>
                  <a:pt x="185410" y="139648"/>
                </a:lnTo>
                <a:lnTo>
                  <a:pt x="189420" y="143500"/>
                </a:lnTo>
                <a:lnTo>
                  <a:pt x="193352" y="147432"/>
                </a:lnTo>
                <a:lnTo>
                  <a:pt x="197362" y="151442"/>
                </a:lnTo>
                <a:lnTo>
                  <a:pt x="201372" y="155531"/>
                </a:lnTo>
                <a:lnTo>
                  <a:pt x="205303" y="159777"/>
                </a:lnTo>
                <a:lnTo>
                  <a:pt x="211515" y="166539"/>
                </a:lnTo>
                <a:lnTo>
                  <a:pt x="217491" y="173301"/>
                </a:lnTo>
                <a:lnTo>
                  <a:pt x="223074" y="179906"/>
                </a:lnTo>
                <a:lnTo>
                  <a:pt x="228421" y="186354"/>
                </a:lnTo>
                <a:lnTo>
                  <a:pt x="233453" y="192566"/>
                </a:lnTo>
                <a:lnTo>
                  <a:pt x="238092" y="198542"/>
                </a:lnTo>
                <a:lnTo>
                  <a:pt x="242417" y="204203"/>
                </a:lnTo>
                <a:lnTo>
                  <a:pt x="246348" y="209550"/>
                </a:lnTo>
                <a:lnTo>
                  <a:pt x="247921" y="209550"/>
                </a:lnTo>
                <a:lnTo>
                  <a:pt x="243911" y="204125"/>
                </a:lnTo>
                <a:lnTo>
                  <a:pt x="239586" y="198384"/>
                </a:lnTo>
                <a:lnTo>
                  <a:pt x="234868" y="192330"/>
                </a:lnTo>
                <a:lnTo>
                  <a:pt x="229757" y="186040"/>
                </a:lnTo>
                <a:lnTo>
                  <a:pt x="224411" y="179435"/>
                </a:lnTo>
                <a:lnTo>
                  <a:pt x="218671" y="172751"/>
                </a:lnTo>
                <a:lnTo>
                  <a:pt x="212616" y="165832"/>
                </a:lnTo>
                <a:lnTo>
                  <a:pt x="206247" y="158912"/>
                </a:lnTo>
                <a:lnTo>
                  <a:pt x="202237" y="154745"/>
                </a:lnTo>
                <a:lnTo>
                  <a:pt x="198305" y="150577"/>
                </a:lnTo>
                <a:lnTo>
                  <a:pt x="194295" y="146567"/>
                </a:lnTo>
                <a:lnTo>
                  <a:pt x="190285" y="142636"/>
                </a:lnTo>
                <a:lnTo>
                  <a:pt x="186275" y="138783"/>
                </a:lnTo>
                <a:lnTo>
                  <a:pt x="182265" y="135008"/>
                </a:lnTo>
                <a:lnTo>
                  <a:pt x="178255" y="131391"/>
                </a:lnTo>
                <a:lnTo>
                  <a:pt x="174245" y="127774"/>
                </a:lnTo>
                <a:lnTo>
                  <a:pt x="170234" y="124315"/>
                </a:lnTo>
                <a:lnTo>
                  <a:pt x="166146" y="120934"/>
                </a:lnTo>
                <a:lnTo>
                  <a:pt x="162135" y="117710"/>
                </a:lnTo>
                <a:lnTo>
                  <a:pt x="158125" y="114486"/>
                </a:lnTo>
                <a:lnTo>
                  <a:pt x="154037" y="111419"/>
                </a:lnTo>
                <a:lnTo>
                  <a:pt x="150026" y="108431"/>
                </a:lnTo>
                <a:lnTo>
                  <a:pt x="146016" y="105601"/>
                </a:lnTo>
                <a:lnTo>
                  <a:pt x="142006" y="102770"/>
                </a:lnTo>
                <a:lnTo>
                  <a:pt x="136974" y="99467"/>
                </a:lnTo>
                <a:lnTo>
                  <a:pt x="131941" y="96244"/>
                </a:lnTo>
                <a:lnTo>
                  <a:pt x="126909" y="93256"/>
                </a:lnTo>
                <a:lnTo>
                  <a:pt x="121877" y="90425"/>
                </a:lnTo>
                <a:lnTo>
                  <a:pt x="116844" y="87673"/>
                </a:lnTo>
                <a:lnTo>
                  <a:pt x="111891" y="85157"/>
                </a:lnTo>
                <a:lnTo>
                  <a:pt x="106858" y="82798"/>
                </a:lnTo>
                <a:lnTo>
                  <a:pt x="101905" y="80596"/>
                </a:lnTo>
                <a:lnTo>
                  <a:pt x="96951" y="78473"/>
                </a:lnTo>
                <a:lnTo>
                  <a:pt x="91997" y="76586"/>
                </a:lnTo>
                <a:lnTo>
                  <a:pt x="87044" y="74935"/>
                </a:lnTo>
                <a:lnTo>
                  <a:pt x="82090" y="73362"/>
                </a:lnTo>
                <a:lnTo>
                  <a:pt x="77215" y="71947"/>
                </a:lnTo>
                <a:lnTo>
                  <a:pt x="72340" y="70689"/>
                </a:lnTo>
                <a:lnTo>
                  <a:pt x="67465" y="69667"/>
                </a:lnTo>
                <a:lnTo>
                  <a:pt x="62590" y="68723"/>
                </a:lnTo>
                <a:lnTo>
                  <a:pt x="57557" y="67937"/>
                </a:lnTo>
                <a:lnTo>
                  <a:pt x="52446" y="67386"/>
                </a:lnTo>
                <a:lnTo>
                  <a:pt x="47414" y="66914"/>
                </a:lnTo>
                <a:lnTo>
                  <a:pt x="42382" y="66757"/>
                </a:lnTo>
                <a:lnTo>
                  <a:pt x="37428" y="66679"/>
                </a:lnTo>
                <a:lnTo>
                  <a:pt x="32396" y="66836"/>
                </a:lnTo>
                <a:lnTo>
                  <a:pt x="27442" y="67150"/>
                </a:lnTo>
                <a:lnTo>
                  <a:pt x="22488" y="67622"/>
                </a:lnTo>
                <a:lnTo>
                  <a:pt x="21781" y="62904"/>
                </a:lnTo>
                <a:lnTo>
                  <a:pt x="21073" y="58265"/>
                </a:lnTo>
                <a:lnTo>
                  <a:pt x="20129" y="53626"/>
                </a:lnTo>
                <a:lnTo>
                  <a:pt x="19186" y="49065"/>
                </a:lnTo>
                <a:lnTo>
                  <a:pt x="18085" y="44583"/>
                </a:lnTo>
                <a:lnTo>
                  <a:pt x="16905" y="40102"/>
                </a:lnTo>
                <a:lnTo>
                  <a:pt x="15647" y="35777"/>
                </a:lnTo>
                <a:lnTo>
                  <a:pt x="14232" y="31452"/>
                </a:lnTo>
                <a:lnTo>
                  <a:pt x="12817" y="27285"/>
                </a:lnTo>
                <a:lnTo>
                  <a:pt x="11244" y="23117"/>
                </a:lnTo>
                <a:lnTo>
                  <a:pt x="9593" y="19029"/>
                </a:lnTo>
                <a:lnTo>
                  <a:pt x="7863" y="15018"/>
                </a:lnTo>
                <a:lnTo>
                  <a:pt x="5976" y="11166"/>
                </a:lnTo>
                <a:lnTo>
                  <a:pt x="4089" y="7313"/>
                </a:lnTo>
                <a:lnTo>
                  <a:pt x="2123" y="361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62" name="Google Shape;62;p6"/>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63" name="Google Shape;63;p6"/>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64" name="Google Shape;64;p6"/>
          <p:cNvSpPr>
            <a:spLocks noGrp="1"/>
          </p:cNvSpPr>
          <p:nvPr>
            <p:ph type="pic" idx="3"/>
          </p:nvPr>
        </p:nvSpPr>
        <p:spPr>
          <a:xfrm>
            <a:off x="988450" y="2967538"/>
            <a:ext cx="1264200" cy="1258500"/>
          </a:xfrm>
          <a:prstGeom prst="roundRect">
            <a:avLst>
              <a:gd name="adj" fmla="val 16718"/>
            </a:avLst>
          </a:prstGeom>
          <a:noFill/>
          <a:ln>
            <a:noFill/>
          </a:ln>
        </p:spPr>
      </p:sp>
      <p:sp>
        <p:nvSpPr>
          <p:cNvPr id="65" name="Google Shape;65;p6"/>
          <p:cNvSpPr txBox="1">
            <a:spLocks noGrp="1"/>
          </p:cNvSpPr>
          <p:nvPr>
            <p:ph type="subTitle" idx="4"/>
          </p:nvPr>
        </p:nvSpPr>
        <p:spPr>
          <a:xfrm>
            <a:off x="2317068" y="2953117"/>
            <a:ext cx="1314600" cy="311400"/>
          </a:xfrm>
          <a:prstGeom prst="rect">
            <a:avLst/>
          </a:prstGeom>
        </p:spPr>
        <p:txBody>
          <a:bodyPr spcFirstLastPara="1" wrap="square" lIns="91425" tIns="91425" rIns="91425" bIns="0" anchor="b" anchorCtr="0">
            <a:noAutofit/>
          </a:bodyPr>
          <a:lstStyle>
            <a:lvl1pPr lvl="0">
              <a:spcBef>
                <a:spcPts val="0"/>
              </a:spcBef>
              <a:spcAft>
                <a:spcPts val="0"/>
              </a:spcAft>
              <a:buNone/>
              <a:defRPr sz="10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9pPr>
          </a:lstStyle>
          <a:p>
            <a:endParaRPr/>
          </a:p>
        </p:txBody>
      </p:sp>
      <p:sp>
        <p:nvSpPr>
          <p:cNvPr id="66" name="Google Shape;66;p6"/>
          <p:cNvSpPr txBox="1">
            <a:spLocks noGrp="1"/>
          </p:cNvSpPr>
          <p:nvPr>
            <p:ph type="subTitle" idx="5"/>
          </p:nvPr>
        </p:nvSpPr>
        <p:spPr>
          <a:xfrm>
            <a:off x="2317068" y="3283266"/>
            <a:ext cx="1314600" cy="311400"/>
          </a:xfrm>
          <a:prstGeom prst="rect">
            <a:avLst/>
          </a:prstGeom>
        </p:spPr>
        <p:txBody>
          <a:bodyPr spcFirstLastPara="1" wrap="square" lIns="91425" tIns="0" rIns="91425" bIns="0" anchor="t" anchorCtr="0">
            <a:noAutofit/>
          </a:bodyPr>
          <a:lstStyle>
            <a:lvl1pPr lvl="0">
              <a:spcBef>
                <a:spcPts val="0"/>
              </a:spcBef>
              <a:spcAft>
                <a:spcPts val="0"/>
              </a:spcAft>
              <a:buNone/>
              <a:defRPr sz="1000">
                <a:highlight>
                  <a:schemeClr val="dk2"/>
                </a:highlight>
                <a:latin typeface="Nunito Sans"/>
                <a:ea typeface="Nunito Sans"/>
                <a:cs typeface="Nunito Sans"/>
                <a:sym typeface="Nunito Sans"/>
              </a:defRPr>
            </a:lvl1pPr>
            <a:lvl2pPr lvl="1">
              <a:spcBef>
                <a:spcPts val="0"/>
              </a:spcBef>
              <a:spcAft>
                <a:spcPts val="0"/>
              </a:spcAft>
              <a:buSzPts val="1000"/>
              <a:buFont typeface="Nunito Sans"/>
              <a:buNone/>
              <a:defRPr sz="1000">
                <a:highlight>
                  <a:schemeClr val="dk2"/>
                </a:highlight>
                <a:latin typeface="Nunito Sans"/>
                <a:ea typeface="Nunito Sans"/>
                <a:cs typeface="Nunito Sans"/>
                <a:sym typeface="Nunito Sans"/>
              </a:defRPr>
            </a:lvl2pPr>
            <a:lvl3pPr lvl="2">
              <a:spcBef>
                <a:spcPts val="0"/>
              </a:spcBef>
              <a:spcAft>
                <a:spcPts val="0"/>
              </a:spcAft>
              <a:buSzPts val="1000"/>
              <a:buFont typeface="Nunito Sans"/>
              <a:buNone/>
              <a:defRPr sz="1000">
                <a:highlight>
                  <a:schemeClr val="dk2"/>
                </a:highlight>
                <a:latin typeface="Nunito Sans"/>
                <a:ea typeface="Nunito Sans"/>
                <a:cs typeface="Nunito Sans"/>
                <a:sym typeface="Nunito Sans"/>
              </a:defRPr>
            </a:lvl3pPr>
            <a:lvl4pPr lvl="3">
              <a:spcBef>
                <a:spcPts val="0"/>
              </a:spcBef>
              <a:spcAft>
                <a:spcPts val="0"/>
              </a:spcAft>
              <a:buSzPts val="1000"/>
              <a:buFont typeface="Nunito Sans"/>
              <a:buNone/>
              <a:defRPr sz="1000">
                <a:highlight>
                  <a:schemeClr val="dk2"/>
                </a:highlight>
                <a:latin typeface="Nunito Sans"/>
                <a:ea typeface="Nunito Sans"/>
                <a:cs typeface="Nunito Sans"/>
                <a:sym typeface="Nunito Sans"/>
              </a:defRPr>
            </a:lvl4pPr>
            <a:lvl5pPr lvl="4">
              <a:spcBef>
                <a:spcPts val="0"/>
              </a:spcBef>
              <a:spcAft>
                <a:spcPts val="0"/>
              </a:spcAft>
              <a:buSzPts val="1000"/>
              <a:buFont typeface="Nunito Sans"/>
              <a:buNone/>
              <a:defRPr sz="1000">
                <a:highlight>
                  <a:schemeClr val="dk2"/>
                </a:highlight>
                <a:latin typeface="Nunito Sans"/>
                <a:ea typeface="Nunito Sans"/>
                <a:cs typeface="Nunito Sans"/>
                <a:sym typeface="Nunito Sans"/>
              </a:defRPr>
            </a:lvl5pPr>
            <a:lvl6pPr lvl="5">
              <a:spcBef>
                <a:spcPts val="0"/>
              </a:spcBef>
              <a:spcAft>
                <a:spcPts val="0"/>
              </a:spcAft>
              <a:buSzPts val="1000"/>
              <a:buFont typeface="Nunito Sans"/>
              <a:buNone/>
              <a:defRPr sz="1000">
                <a:highlight>
                  <a:schemeClr val="dk2"/>
                </a:highlight>
                <a:latin typeface="Nunito Sans"/>
                <a:ea typeface="Nunito Sans"/>
                <a:cs typeface="Nunito Sans"/>
                <a:sym typeface="Nunito Sans"/>
              </a:defRPr>
            </a:lvl6pPr>
            <a:lvl7pPr lvl="6">
              <a:spcBef>
                <a:spcPts val="0"/>
              </a:spcBef>
              <a:spcAft>
                <a:spcPts val="0"/>
              </a:spcAft>
              <a:buSzPts val="1000"/>
              <a:buFont typeface="Nunito Sans"/>
              <a:buNone/>
              <a:defRPr sz="1000">
                <a:highlight>
                  <a:schemeClr val="dk2"/>
                </a:highlight>
                <a:latin typeface="Nunito Sans"/>
                <a:ea typeface="Nunito Sans"/>
                <a:cs typeface="Nunito Sans"/>
                <a:sym typeface="Nunito Sans"/>
              </a:defRPr>
            </a:lvl7pPr>
            <a:lvl8pPr lvl="7">
              <a:spcBef>
                <a:spcPts val="0"/>
              </a:spcBef>
              <a:spcAft>
                <a:spcPts val="0"/>
              </a:spcAft>
              <a:buSzPts val="1000"/>
              <a:buFont typeface="Nunito Sans"/>
              <a:buNone/>
              <a:defRPr sz="1000">
                <a:highlight>
                  <a:schemeClr val="dk2"/>
                </a:highlight>
                <a:latin typeface="Nunito Sans"/>
                <a:ea typeface="Nunito Sans"/>
                <a:cs typeface="Nunito Sans"/>
                <a:sym typeface="Nunito Sans"/>
              </a:defRPr>
            </a:lvl8pPr>
            <a:lvl9pPr lvl="8">
              <a:spcBef>
                <a:spcPts val="0"/>
              </a:spcBef>
              <a:spcAft>
                <a:spcPts val="0"/>
              </a:spcAft>
              <a:buSzPts val="1000"/>
              <a:buFont typeface="Nunito Sans"/>
              <a:buNone/>
              <a:defRPr sz="1000">
                <a:highlight>
                  <a:schemeClr val="dk2"/>
                </a:highlight>
                <a:latin typeface="Nunito Sans"/>
                <a:ea typeface="Nunito Sans"/>
                <a:cs typeface="Nunito Sans"/>
                <a:sym typeface="Nunito Sans"/>
              </a:defRPr>
            </a:lvl9pPr>
          </a:lstStyle>
          <a:p>
            <a:endParaRPr/>
          </a:p>
        </p:txBody>
      </p:sp>
      <p:sp>
        <p:nvSpPr>
          <p:cNvPr id="67" name="Google Shape;67;p6"/>
          <p:cNvSpPr txBox="1">
            <a:spLocks noGrp="1"/>
          </p:cNvSpPr>
          <p:nvPr>
            <p:ph type="body" idx="6"/>
          </p:nvPr>
        </p:nvSpPr>
        <p:spPr>
          <a:xfrm>
            <a:off x="2317068" y="3459387"/>
            <a:ext cx="2148900" cy="766500"/>
          </a:xfrm>
          <a:prstGeom prst="rect">
            <a:avLst/>
          </a:prstGeom>
        </p:spPr>
        <p:txBody>
          <a:bodyPr spcFirstLastPara="1" wrap="square" lIns="0" tIns="91425" rIns="91425" bIns="91425" anchor="t" anchorCtr="0">
            <a:noAutofit/>
          </a:bodyPr>
          <a:lstStyle>
            <a:lvl1pPr marL="457200" lvl="0" indent="-285750">
              <a:spcBef>
                <a:spcPts val="0"/>
              </a:spcBef>
              <a:spcAft>
                <a:spcPts val="0"/>
              </a:spcAft>
              <a:buClr>
                <a:schemeClr val="dk1"/>
              </a:buClr>
              <a:buSzPts val="900"/>
              <a:buFont typeface="Nunito Sans"/>
              <a:buChar char="●"/>
              <a:defRPr sz="900">
                <a:highlight>
                  <a:schemeClr val="dk2"/>
                </a:highlight>
              </a:defRPr>
            </a:lvl1pPr>
            <a:lvl2pPr marL="914400" lvl="1" indent="-285750">
              <a:spcBef>
                <a:spcPts val="0"/>
              </a:spcBef>
              <a:spcAft>
                <a:spcPts val="0"/>
              </a:spcAft>
              <a:buClr>
                <a:schemeClr val="dk1"/>
              </a:buClr>
              <a:buSzPts val="900"/>
              <a:buFont typeface="Nunito Sans"/>
              <a:buChar char="○"/>
              <a:defRPr sz="900">
                <a:highlight>
                  <a:schemeClr val="dk2"/>
                </a:highlight>
              </a:defRPr>
            </a:lvl2pPr>
            <a:lvl3pPr marL="1371600" lvl="2" indent="-285750">
              <a:spcBef>
                <a:spcPts val="0"/>
              </a:spcBef>
              <a:spcAft>
                <a:spcPts val="0"/>
              </a:spcAft>
              <a:buClr>
                <a:schemeClr val="dk1"/>
              </a:buClr>
              <a:buSzPts val="900"/>
              <a:buFont typeface="Nunito Sans"/>
              <a:buChar char="■"/>
              <a:defRPr sz="900">
                <a:highlight>
                  <a:schemeClr val="dk2"/>
                </a:highlight>
              </a:defRPr>
            </a:lvl3pPr>
            <a:lvl4pPr marL="1828800" lvl="3" indent="-285750">
              <a:spcBef>
                <a:spcPts val="0"/>
              </a:spcBef>
              <a:spcAft>
                <a:spcPts val="0"/>
              </a:spcAft>
              <a:buClr>
                <a:schemeClr val="dk1"/>
              </a:buClr>
              <a:buSzPts val="900"/>
              <a:buFont typeface="Nunito Sans"/>
              <a:buChar char="●"/>
              <a:defRPr sz="900">
                <a:highlight>
                  <a:schemeClr val="dk2"/>
                </a:highlight>
              </a:defRPr>
            </a:lvl4pPr>
            <a:lvl5pPr marL="2286000" lvl="4" indent="-285750">
              <a:spcBef>
                <a:spcPts val="0"/>
              </a:spcBef>
              <a:spcAft>
                <a:spcPts val="0"/>
              </a:spcAft>
              <a:buClr>
                <a:schemeClr val="dk1"/>
              </a:buClr>
              <a:buSzPts val="900"/>
              <a:buFont typeface="Nunito Sans"/>
              <a:buChar char="○"/>
              <a:defRPr sz="900">
                <a:highlight>
                  <a:schemeClr val="dk2"/>
                </a:highlight>
              </a:defRPr>
            </a:lvl5pPr>
            <a:lvl6pPr marL="2743200" lvl="5" indent="-285750">
              <a:spcBef>
                <a:spcPts val="0"/>
              </a:spcBef>
              <a:spcAft>
                <a:spcPts val="0"/>
              </a:spcAft>
              <a:buClr>
                <a:schemeClr val="dk1"/>
              </a:buClr>
              <a:buSzPts val="900"/>
              <a:buFont typeface="Nunito Sans"/>
              <a:buChar char="■"/>
              <a:defRPr sz="900">
                <a:highlight>
                  <a:schemeClr val="dk2"/>
                </a:highlight>
              </a:defRPr>
            </a:lvl6pPr>
            <a:lvl7pPr marL="3200400" lvl="6" indent="-285750">
              <a:spcBef>
                <a:spcPts val="0"/>
              </a:spcBef>
              <a:spcAft>
                <a:spcPts val="0"/>
              </a:spcAft>
              <a:buClr>
                <a:schemeClr val="dk1"/>
              </a:buClr>
              <a:buSzPts val="900"/>
              <a:buFont typeface="Nunito Sans"/>
              <a:buChar char="●"/>
              <a:defRPr sz="900">
                <a:highlight>
                  <a:schemeClr val="dk2"/>
                </a:highlight>
              </a:defRPr>
            </a:lvl7pPr>
            <a:lvl8pPr marL="3657600" lvl="7" indent="-285750">
              <a:spcBef>
                <a:spcPts val="0"/>
              </a:spcBef>
              <a:spcAft>
                <a:spcPts val="0"/>
              </a:spcAft>
              <a:buClr>
                <a:schemeClr val="dk1"/>
              </a:buClr>
              <a:buSzPts val="900"/>
              <a:buFont typeface="Nunito Sans"/>
              <a:buChar char="○"/>
              <a:defRPr sz="900">
                <a:highlight>
                  <a:schemeClr val="dk2"/>
                </a:highlight>
              </a:defRPr>
            </a:lvl8pPr>
            <a:lvl9pPr marL="4114800" lvl="8" indent="-285750">
              <a:spcBef>
                <a:spcPts val="0"/>
              </a:spcBef>
              <a:spcAft>
                <a:spcPts val="0"/>
              </a:spcAft>
              <a:buClr>
                <a:schemeClr val="dk1"/>
              </a:buClr>
              <a:buSzPts val="900"/>
              <a:buFont typeface="Nunito Sans"/>
              <a:buChar char="■"/>
              <a:defRPr sz="900">
                <a:highlight>
                  <a:schemeClr val="dk2"/>
                </a:highlight>
              </a:defRPr>
            </a:lvl9pPr>
          </a:lstStyle>
          <a:p>
            <a:endParaRPr/>
          </a:p>
        </p:txBody>
      </p:sp>
      <p:sp>
        <p:nvSpPr>
          <p:cNvPr id="68" name="Google Shape;68;p6"/>
          <p:cNvSpPr>
            <a:spLocks noGrp="1"/>
          </p:cNvSpPr>
          <p:nvPr>
            <p:ph type="pic" idx="7"/>
          </p:nvPr>
        </p:nvSpPr>
        <p:spPr>
          <a:xfrm>
            <a:off x="4685500" y="1169975"/>
            <a:ext cx="1264200" cy="1258500"/>
          </a:xfrm>
          <a:prstGeom prst="roundRect">
            <a:avLst>
              <a:gd name="adj" fmla="val 16718"/>
            </a:avLst>
          </a:prstGeom>
          <a:noFill/>
          <a:ln>
            <a:noFill/>
          </a:ln>
        </p:spPr>
      </p:sp>
      <p:sp>
        <p:nvSpPr>
          <p:cNvPr id="69" name="Google Shape;69;p6"/>
          <p:cNvSpPr txBox="1">
            <a:spLocks noGrp="1"/>
          </p:cNvSpPr>
          <p:nvPr>
            <p:ph type="subTitle" idx="8"/>
          </p:nvPr>
        </p:nvSpPr>
        <p:spPr>
          <a:xfrm>
            <a:off x="6014118" y="1155555"/>
            <a:ext cx="1314600" cy="311400"/>
          </a:xfrm>
          <a:prstGeom prst="rect">
            <a:avLst/>
          </a:prstGeom>
        </p:spPr>
        <p:txBody>
          <a:bodyPr spcFirstLastPara="1" wrap="square" lIns="91425" tIns="91425" rIns="91425" bIns="0" anchor="b" anchorCtr="0">
            <a:noAutofit/>
          </a:bodyPr>
          <a:lstStyle>
            <a:lvl1pPr lvl="0">
              <a:spcBef>
                <a:spcPts val="0"/>
              </a:spcBef>
              <a:spcAft>
                <a:spcPts val="0"/>
              </a:spcAft>
              <a:buNone/>
              <a:defRPr sz="10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9pPr>
          </a:lstStyle>
          <a:p>
            <a:endParaRPr/>
          </a:p>
        </p:txBody>
      </p:sp>
      <p:sp>
        <p:nvSpPr>
          <p:cNvPr id="70" name="Google Shape;70;p6"/>
          <p:cNvSpPr txBox="1">
            <a:spLocks noGrp="1"/>
          </p:cNvSpPr>
          <p:nvPr>
            <p:ph type="subTitle" idx="9"/>
          </p:nvPr>
        </p:nvSpPr>
        <p:spPr>
          <a:xfrm>
            <a:off x="6014118" y="1485704"/>
            <a:ext cx="1314600" cy="311400"/>
          </a:xfrm>
          <a:prstGeom prst="rect">
            <a:avLst/>
          </a:prstGeom>
        </p:spPr>
        <p:txBody>
          <a:bodyPr spcFirstLastPara="1" wrap="square" lIns="91425" tIns="0" rIns="91425" bIns="0" anchor="t" anchorCtr="0">
            <a:noAutofit/>
          </a:bodyPr>
          <a:lstStyle>
            <a:lvl1pPr lvl="0">
              <a:spcBef>
                <a:spcPts val="0"/>
              </a:spcBef>
              <a:spcAft>
                <a:spcPts val="0"/>
              </a:spcAft>
              <a:buNone/>
              <a:defRPr sz="1000">
                <a:highlight>
                  <a:schemeClr val="dk2"/>
                </a:highlight>
                <a:latin typeface="Nunito Sans"/>
                <a:ea typeface="Nunito Sans"/>
                <a:cs typeface="Nunito Sans"/>
                <a:sym typeface="Nunito Sans"/>
              </a:defRPr>
            </a:lvl1pPr>
            <a:lvl2pPr lvl="1">
              <a:spcBef>
                <a:spcPts val="0"/>
              </a:spcBef>
              <a:spcAft>
                <a:spcPts val="0"/>
              </a:spcAft>
              <a:buSzPts val="1000"/>
              <a:buFont typeface="Nunito Sans"/>
              <a:buNone/>
              <a:defRPr sz="1000">
                <a:highlight>
                  <a:schemeClr val="dk2"/>
                </a:highlight>
                <a:latin typeface="Nunito Sans"/>
                <a:ea typeface="Nunito Sans"/>
                <a:cs typeface="Nunito Sans"/>
                <a:sym typeface="Nunito Sans"/>
              </a:defRPr>
            </a:lvl2pPr>
            <a:lvl3pPr lvl="2">
              <a:spcBef>
                <a:spcPts val="0"/>
              </a:spcBef>
              <a:spcAft>
                <a:spcPts val="0"/>
              </a:spcAft>
              <a:buSzPts val="1000"/>
              <a:buFont typeface="Nunito Sans"/>
              <a:buNone/>
              <a:defRPr sz="1000">
                <a:highlight>
                  <a:schemeClr val="dk2"/>
                </a:highlight>
                <a:latin typeface="Nunito Sans"/>
                <a:ea typeface="Nunito Sans"/>
                <a:cs typeface="Nunito Sans"/>
                <a:sym typeface="Nunito Sans"/>
              </a:defRPr>
            </a:lvl3pPr>
            <a:lvl4pPr lvl="3">
              <a:spcBef>
                <a:spcPts val="0"/>
              </a:spcBef>
              <a:spcAft>
                <a:spcPts val="0"/>
              </a:spcAft>
              <a:buSzPts val="1000"/>
              <a:buFont typeface="Nunito Sans"/>
              <a:buNone/>
              <a:defRPr sz="1000">
                <a:highlight>
                  <a:schemeClr val="dk2"/>
                </a:highlight>
                <a:latin typeface="Nunito Sans"/>
                <a:ea typeface="Nunito Sans"/>
                <a:cs typeface="Nunito Sans"/>
                <a:sym typeface="Nunito Sans"/>
              </a:defRPr>
            </a:lvl4pPr>
            <a:lvl5pPr lvl="4">
              <a:spcBef>
                <a:spcPts val="0"/>
              </a:spcBef>
              <a:spcAft>
                <a:spcPts val="0"/>
              </a:spcAft>
              <a:buSzPts val="1000"/>
              <a:buFont typeface="Nunito Sans"/>
              <a:buNone/>
              <a:defRPr sz="1000">
                <a:highlight>
                  <a:schemeClr val="dk2"/>
                </a:highlight>
                <a:latin typeface="Nunito Sans"/>
                <a:ea typeface="Nunito Sans"/>
                <a:cs typeface="Nunito Sans"/>
                <a:sym typeface="Nunito Sans"/>
              </a:defRPr>
            </a:lvl5pPr>
            <a:lvl6pPr lvl="5">
              <a:spcBef>
                <a:spcPts val="0"/>
              </a:spcBef>
              <a:spcAft>
                <a:spcPts val="0"/>
              </a:spcAft>
              <a:buSzPts val="1000"/>
              <a:buFont typeface="Nunito Sans"/>
              <a:buNone/>
              <a:defRPr sz="1000">
                <a:highlight>
                  <a:schemeClr val="dk2"/>
                </a:highlight>
                <a:latin typeface="Nunito Sans"/>
                <a:ea typeface="Nunito Sans"/>
                <a:cs typeface="Nunito Sans"/>
                <a:sym typeface="Nunito Sans"/>
              </a:defRPr>
            </a:lvl6pPr>
            <a:lvl7pPr lvl="6">
              <a:spcBef>
                <a:spcPts val="0"/>
              </a:spcBef>
              <a:spcAft>
                <a:spcPts val="0"/>
              </a:spcAft>
              <a:buSzPts val="1000"/>
              <a:buFont typeface="Nunito Sans"/>
              <a:buNone/>
              <a:defRPr sz="1000">
                <a:highlight>
                  <a:schemeClr val="dk2"/>
                </a:highlight>
                <a:latin typeface="Nunito Sans"/>
                <a:ea typeface="Nunito Sans"/>
                <a:cs typeface="Nunito Sans"/>
                <a:sym typeface="Nunito Sans"/>
              </a:defRPr>
            </a:lvl7pPr>
            <a:lvl8pPr lvl="7">
              <a:spcBef>
                <a:spcPts val="0"/>
              </a:spcBef>
              <a:spcAft>
                <a:spcPts val="0"/>
              </a:spcAft>
              <a:buSzPts val="1000"/>
              <a:buFont typeface="Nunito Sans"/>
              <a:buNone/>
              <a:defRPr sz="1000">
                <a:highlight>
                  <a:schemeClr val="dk2"/>
                </a:highlight>
                <a:latin typeface="Nunito Sans"/>
                <a:ea typeface="Nunito Sans"/>
                <a:cs typeface="Nunito Sans"/>
                <a:sym typeface="Nunito Sans"/>
              </a:defRPr>
            </a:lvl8pPr>
            <a:lvl9pPr lvl="8">
              <a:spcBef>
                <a:spcPts val="0"/>
              </a:spcBef>
              <a:spcAft>
                <a:spcPts val="0"/>
              </a:spcAft>
              <a:buSzPts val="1000"/>
              <a:buFont typeface="Nunito Sans"/>
              <a:buNone/>
              <a:defRPr sz="1000">
                <a:highlight>
                  <a:schemeClr val="dk2"/>
                </a:highlight>
                <a:latin typeface="Nunito Sans"/>
                <a:ea typeface="Nunito Sans"/>
                <a:cs typeface="Nunito Sans"/>
                <a:sym typeface="Nunito Sans"/>
              </a:defRPr>
            </a:lvl9pPr>
          </a:lstStyle>
          <a:p>
            <a:endParaRPr/>
          </a:p>
        </p:txBody>
      </p:sp>
      <p:sp>
        <p:nvSpPr>
          <p:cNvPr id="71" name="Google Shape;71;p6"/>
          <p:cNvSpPr>
            <a:spLocks noGrp="1"/>
          </p:cNvSpPr>
          <p:nvPr>
            <p:ph type="pic" idx="13"/>
          </p:nvPr>
        </p:nvSpPr>
        <p:spPr>
          <a:xfrm>
            <a:off x="4685500" y="2967538"/>
            <a:ext cx="1264200" cy="1258500"/>
          </a:xfrm>
          <a:prstGeom prst="roundRect">
            <a:avLst>
              <a:gd name="adj" fmla="val 16718"/>
            </a:avLst>
          </a:prstGeom>
          <a:noFill/>
          <a:ln>
            <a:noFill/>
          </a:ln>
        </p:spPr>
      </p:sp>
      <p:sp>
        <p:nvSpPr>
          <p:cNvPr id="72" name="Google Shape;72;p6"/>
          <p:cNvSpPr txBox="1">
            <a:spLocks noGrp="1"/>
          </p:cNvSpPr>
          <p:nvPr>
            <p:ph type="subTitle" idx="14"/>
          </p:nvPr>
        </p:nvSpPr>
        <p:spPr>
          <a:xfrm>
            <a:off x="6014118" y="2953117"/>
            <a:ext cx="1314600" cy="311400"/>
          </a:xfrm>
          <a:prstGeom prst="rect">
            <a:avLst/>
          </a:prstGeom>
        </p:spPr>
        <p:txBody>
          <a:bodyPr spcFirstLastPara="1" wrap="square" lIns="91425" tIns="91425" rIns="91425" bIns="0" anchor="b" anchorCtr="0">
            <a:noAutofit/>
          </a:bodyPr>
          <a:lstStyle>
            <a:lvl1pPr lvl="0">
              <a:spcBef>
                <a:spcPts val="0"/>
              </a:spcBef>
              <a:spcAft>
                <a:spcPts val="0"/>
              </a:spcAft>
              <a:buNone/>
              <a:defRPr sz="10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9pPr>
          </a:lstStyle>
          <a:p>
            <a:endParaRPr/>
          </a:p>
        </p:txBody>
      </p:sp>
      <p:sp>
        <p:nvSpPr>
          <p:cNvPr id="73" name="Google Shape;73;p6"/>
          <p:cNvSpPr txBox="1">
            <a:spLocks noGrp="1"/>
          </p:cNvSpPr>
          <p:nvPr>
            <p:ph type="subTitle" idx="15"/>
          </p:nvPr>
        </p:nvSpPr>
        <p:spPr>
          <a:xfrm>
            <a:off x="6014118" y="3283266"/>
            <a:ext cx="1314600" cy="311400"/>
          </a:xfrm>
          <a:prstGeom prst="rect">
            <a:avLst/>
          </a:prstGeom>
        </p:spPr>
        <p:txBody>
          <a:bodyPr spcFirstLastPara="1" wrap="square" lIns="91425" tIns="0" rIns="91425" bIns="0" anchor="t" anchorCtr="0">
            <a:noAutofit/>
          </a:bodyPr>
          <a:lstStyle>
            <a:lvl1pPr lvl="0">
              <a:spcBef>
                <a:spcPts val="0"/>
              </a:spcBef>
              <a:spcAft>
                <a:spcPts val="0"/>
              </a:spcAft>
              <a:buNone/>
              <a:defRPr sz="1000">
                <a:highlight>
                  <a:schemeClr val="dk2"/>
                </a:highlight>
                <a:latin typeface="Nunito Sans"/>
                <a:ea typeface="Nunito Sans"/>
                <a:cs typeface="Nunito Sans"/>
                <a:sym typeface="Nunito Sans"/>
              </a:defRPr>
            </a:lvl1pPr>
            <a:lvl2pPr lvl="1">
              <a:spcBef>
                <a:spcPts val="0"/>
              </a:spcBef>
              <a:spcAft>
                <a:spcPts val="0"/>
              </a:spcAft>
              <a:buSzPts val="1000"/>
              <a:buFont typeface="Nunito Sans"/>
              <a:buNone/>
              <a:defRPr sz="1000">
                <a:highlight>
                  <a:schemeClr val="dk2"/>
                </a:highlight>
                <a:latin typeface="Nunito Sans"/>
                <a:ea typeface="Nunito Sans"/>
                <a:cs typeface="Nunito Sans"/>
                <a:sym typeface="Nunito Sans"/>
              </a:defRPr>
            </a:lvl2pPr>
            <a:lvl3pPr lvl="2">
              <a:spcBef>
                <a:spcPts val="0"/>
              </a:spcBef>
              <a:spcAft>
                <a:spcPts val="0"/>
              </a:spcAft>
              <a:buSzPts val="1000"/>
              <a:buFont typeface="Nunito Sans"/>
              <a:buNone/>
              <a:defRPr sz="1000">
                <a:highlight>
                  <a:schemeClr val="dk2"/>
                </a:highlight>
                <a:latin typeface="Nunito Sans"/>
                <a:ea typeface="Nunito Sans"/>
                <a:cs typeface="Nunito Sans"/>
                <a:sym typeface="Nunito Sans"/>
              </a:defRPr>
            </a:lvl3pPr>
            <a:lvl4pPr lvl="3">
              <a:spcBef>
                <a:spcPts val="0"/>
              </a:spcBef>
              <a:spcAft>
                <a:spcPts val="0"/>
              </a:spcAft>
              <a:buSzPts val="1000"/>
              <a:buFont typeface="Nunito Sans"/>
              <a:buNone/>
              <a:defRPr sz="1000">
                <a:highlight>
                  <a:schemeClr val="dk2"/>
                </a:highlight>
                <a:latin typeface="Nunito Sans"/>
                <a:ea typeface="Nunito Sans"/>
                <a:cs typeface="Nunito Sans"/>
                <a:sym typeface="Nunito Sans"/>
              </a:defRPr>
            </a:lvl4pPr>
            <a:lvl5pPr lvl="4">
              <a:spcBef>
                <a:spcPts val="0"/>
              </a:spcBef>
              <a:spcAft>
                <a:spcPts val="0"/>
              </a:spcAft>
              <a:buSzPts val="1000"/>
              <a:buFont typeface="Nunito Sans"/>
              <a:buNone/>
              <a:defRPr sz="1000">
                <a:highlight>
                  <a:schemeClr val="dk2"/>
                </a:highlight>
                <a:latin typeface="Nunito Sans"/>
                <a:ea typeface="Nunito Sans"/>
                <a:cs typeface="Nunito Sans"/>
                <a:sym typeface="Nunito Sans"/>
              </a:defRPr>
            </a:lvl5pPr>
            <a:lvl6pPr lvl="5">
              <a:spcBef>
                <a:spcPts val="0"/>
              </a:spcBef>
              <a:spcAft>
                <a:spcPts val="0"/>
              </a:spcAft>
              <a:buSzPts val="1000"/>
              <a:buFont typeface="Nunito Sans"/>
              <a:buNone/>
              <a:defRPr sz="1000">
                <a:highlight>
                  <a:schemeClr val="dk2"/>
                </a:highlight>
                <a:latin typeface="Nunito Sans"/>
                <a:ea typeface="Nunito Sans"/>
                <a:cs typeface="Nunito Sans"/>
                <a:sym typeface="Nunito Sans"/>
              </a:defRPr>
            </a:lvl6pPr>
            <a:lvl7pPr lvl="6">
              <a:spcBef>
                <a:spcPts val="0"/>
              </a:spcBef>
              <a:spcAft>
                <a:spcPts val="0"/>
              </a:spcAft>
              <a:buSzPts val="1000"/>
              <a:buFont typeface="Nunito Sans"/>
              <a:buNone/>
              <a:defRPr sz="1000">
                <a:highlight>
                  <a:schemeClr val="dk2"/>
                </a:highlight>
                <a:latin typeface="Nunito Sans"/>
                <a:ea typeface="Nunito Sans"/>
                <a:cs typeface="Nunito Sans"/>
                <a:sym typeface="Nunito Sans"/>
              </a:defRPr>
            </a:lvl7pPr>
            <a:lvl8pPr lvl="7">
              <a:spcBef>
                <a:spcPts val="0"/>
              </a:spcBef>
              <a:spcAft>
                <a:spcPts val="0"/>
              </a:spcAft>
              <a:buSzPts val="1000"/>
              <a:buFont typeface="Nunito Sans"/>
              <a:buNone/>
              <a:defRPr sz="1000">
                <a:highlight>
                  <a:schemeClr val="dk2"/>
                </a:highlight>
                <a:latin typeface="Nunito Sans"/>
                <a:ea typeface="Nunito Sans"/>
                <a:cs typeface="Nunito Sans"/>
                <a:sym typeface="Nunito Sans"/>
              </a:defRPr>
            </a:lvl8pPr>
            <a:lvl9pPr lvl="8">
              <a:spcBef>
                <a:spcPts val="0"/>
              </a:spcBef>
              <a:spcAft>
                <a:spcPts val="0"/>
              </a:spcAft>
              <a:buSzPts val="1000"/>
              <a:buFont typeface="Nunito Sans"/>
              <a:buNone/>
              <a:defRPr sz="1000">
                <a:highlight>
                  <a:schemeClr val="dk2"/>
                </a:highlight>
                <a:latin typeface="Nunito Sans"/>
                <a:ea typeface="Nunito Sans"/>
                <a:cs typeface="Nunito Sans"/>
                <a:sym typeface="Nunito Sans"/>
              </a:defRPr>
            </a:lvl9pPr>
          </a:lstStyle>
          <a:p>
            <a:endParaRPr/>
          </a:p>
        </p:txBody>
      </p:sp>
      <p:sp>
        <p:nvSpPr>
          <p:cNvPr id="74" name="Google Shape;74;p6"/>
          <p:cNvSpPr txBox="1">
            <a:spLocks noGrp="1"/>
          </p:cNvSpPr>
          <p:nvPr>
            <p:ph type="body" idx="16"/>
          </p:nvPr>
        </p:nvSpPr>
        <p:spPr>
          <a:xfrm>
            <a:off x="6014118" y="3459387"/>
            <a:ext cx="2148900" cy="766500"/>
          </a:xfrm>
          <a:prstGeom prst="rect">
            <a:avLst/>
          </a:prstGeom>
        </p:spPr>
        <p:txBody>
          <a:bodyPr spcFirstLastPara="1" wrap="square" lIns="0" tIns="91425" rIns="91425" bIns="91425" anchor="t" anchorCtr="0">
            <a:noAutofit/>
          </a:bodyPr>
          <a:lstStyle>
            <a:lvl1pPr marL="457200" lvl="0" indent="-285750">
              <a:spcBef>
                <a:spcPts val="0"/>
              </a:spcBef>
              <a:spcAft>
                <a:spcPts val="0"/>
              </a:spcAft>
              <a:buClr>
                <a:schemeClr val="dk1"/>
              </a:buClr>
              <a:buSzPts val="900"/>
              <a:buFont typeface="Nunito Sans"/>
              <a:buChar char="●"/>
              <a:defRPr sz="900">
                <a:highlight>
                  <a:schemeClr val="dk2"/>
                </a:highlight>
              </a:defRPr>
            </a:lvl1pPr>
            <a:lvl2pPr marL="914400" lvl="1" indent="-285750">
              <a:spcBef>
                <a:spcPts val="0"/>
              </a:spcBef>
              <a:spcAft>
                <a:spcPts val="0"/>
              </a:spcAft>
              <a:buClr>
                <a:schemeClr val="dk1"/>
              </a:buClr>
              <a:buSzPts val="900"/>
              <a:buFont typeface="Nunito Sans"/>
              <a:buChar char="○"/>
              <a:defRPr sz="900">
                <a:highlight>
                  <a:schemeClr val="dk2"/>
                </a:highlight>
              </a:defRPr>
            </a:lvl2pPr>
            <a:lvl3pPr marL="1371600" lvl="2" indent="-285750">
              <a:spcBef>
                <a:spcPts val="0"/>
              </a:spcBef>
              <a:spcAft>
                <a:spcPts val="0"/>
              </a:spcAft>
              <a:buClr>
                <a:schemeClr val="dk1"/>
              </a:buClr>
              <a:buSzPts val="900"/>
              <a:buFont typeface="Nunito Sans"/>
              <a:buChar char="■"/>
              <a:defRPr sz="900">
                <a:highlight>
                  <a:schemeClr val="dk2"/>
                </a:highlight>
              </a:defRPr>
            </a:lvl3pPr>
            <a:lvl4pPr marL="1828800" lvl="3" indent="-285750">
              <a:spcBef>
                <a:spcPts val="0"/>
              </a:spcBef>
              <a:spcAft>
                <a:spcPts val="0"/>
              </a:spcAft>
              <a:buClr>
                <a:schemeClr val="dk1"/>
              </a:buClr>
              <a:buSzPts val="900"/>
              <a:buFont typeface="Nunito Sans"/>
              <a:buChar char="●"/>
              <a:defRPr sz="900">
                <a:highlight>
                  <a:schemeClr val="dk2"/>
                </a:highlight>
              </a:defRPr>
            </a:lvl4pPr>
            <a:lvl5pPr marL="2286000" lvl="4" indent="-285750">
              <a:spcBef>
                <a:spcPts val="0"/>
              </a:spcBef>
              <a:spcAft>
                <a:spcPts val="0"/>
              </a:spcAft>
              <a:buClr>
                <a:schemeClr val="dk1"/>
              </a:buClr>
              <a:buSzPts val="900"/>
              <a:buFont typeface="Nunito Sans"/>
              <a:buChar char="○"/>
              <a:defRPr sz="900">
                <a:highlight>
                  <a:schemeClr val="dk2"/>
                </a:highlight>
              </a:defRPr>
            </a:lvl5pPr>
            <a:lvl6pPr marL="2743200" lvl="5" indent="-285750">
              <a:spcBef>
                <a:spcPts val="0"/>
              </a:spcBef>
              <a:spcAft>
                <a:spcPts val="0"/>
              </a:spcAft>
              <a:buClr>
                <a:schemeClr val="dk1"/>
              </a:buClr>
              <a:buSzPts val="900"/>
              <a:buFont typeface="Nunito Sans"/>
              <a:buChar char="■"/>
              <a:defRPr sz="900">
                <a:highlight>
                  <a:schemeClr val="dk2"/>
                </a:highlight>
              </a:defRPr>
            </a:lvl6pPr>
            <a:lvl7pPr marL="3200400" lvl="6" indent="-285750">
              <a:spcBef>
                <a:spcPts val="0"/>
              </a:spcBef>
              <a:spcAft>
                <a:spcPts val="0"/>
              </a:spcAft>
              <a:buClr>
                <a:schemeClr val="dk1"/>
              </a:buClr>
              <a:buSzPts val="900"/>
              <a:buFont typeface="Nunito Sans"/>
              <a:buChar char="●"/>
              <a:defRPr sz="900">
                <a:highlight>
                  <a:schemeClr val="dk2"/>
                </a:highlight>
              </a:defRPr>
            </a:lvl7pPr>
            <a:lvl8pPr marL="3657600" lvl="7" indent="-285750">
              <a:spcBef>
                <a:spcPts val="0"/>
              </a:spcBef>
              <a:spcAft>
                <a:spcPts val="0"/>
              </a:spcAft>
              <a:buClr>
                <a:schemeClr val="dk1"/>
              </a:buClr>
              <a:buSzPts val="900"/>
              <a:buFont typeface="Nunito Sans"/>
              <a:buChar char="○"/>
              <a:defRPr sz="900">
                <a:highlight>
                  <a:schemeClr val="dk2"/>
                </a:highlight>
              </a:defRPr>
            </a:lvl8pPr>
            <a:lvl9pPr marL="4114800" lvl="8" indent="-285750">
              <a:spcBef>
                <a:spcPts val="0"/>
              </a:spcBef>
              <a:spcAft>
                <a:spcPts val="0"/>
              </a:spcAft>
              <a:buClr>
                <a:schemeClr val="dk1"/>
              </a:buClr>
              <a:buSzPts val="900"/>
              <a:buFont typeface="Nunito Sans"/>
              <a:buChar char="■"/>
              <a:defRPr sz="900">
                <a:highlight>
                  <a:schemeClr val="dk2"/>
                </a:highlight>
              </a:defRPr>
            </a:lvl9pPr>
          </a:lstStyle>
          <a:p>
            <a:endParaRPr/>
          </a:p>
        </p:txBody>
      </p:sp>
      <p:sp>
        <p:nvSpPr>
          <p:cNvPr id="75" name="Google Shape;75;p6"/>
          <p:cNvSpPr>
            <a:spLocks noGrp="1"/>
          </p:cNvSpPr>
          <p:nvPr>
            <p:ph type="pic" idx="17"/>
          </p:nvPr>
        </p:nvSpPr>
        <p:spPr>
          <a:xfrm>
            <a:off x="988450" y="1169975"/>
            <a:ext cx="1264200" cy="1258500"/>
          </a:xfrm>
          <a:prstGeom prst="roundRect">
            <a:avLst>
              <a:gd name="adj" fmla="val 16718"/>
            </a:avLst>
          </a:prstGeom>
          <a:noFill/>
          <a:ln>
            <a:noFill/>
          </a:ln>
        </p:spPr>
      </p:sp>
      <p:sp>
        <p:nvSpPr>
          <p:cNvPr id="76" name="Google Shape;76;p6"/>
          <p:cNvSpPr txBox="1">
            <a:spLocks noGrp="1"/>
          </p:cNvSpPr>
          <p:nvPr>
            <p:ph type="subTitle" idx="18"/>
          </p:nvPr>
        </p:nvSpPr>
        <p:spPr>
          <a:xfrm>
            <a:off x="2317068" y="1155555"/>
            <a:ext cx="1314600" cy="311400"/>
          </a:xfrm>
          <a:prstGeom prst="rect">
            <a:avLst/>
          </a:prstGeom>
        </p:spPr>
        <p:txBody>
          <a:bodyPr spcFirstLastPara="1" wrap="square" lIns="91425" tIns="91425" rIns="91425" bIns="0" anchor="b" anchorCtr="0">
            <a:noAutofit/>
          </a:bodyPr>
          <a:lstStyle>
            <a:lvl1pPr lvl="0">
              <a:spcBef>
                <a:spcPts val="0"/>
              </a:spcBef>
              <a:spcAft>
                <a:spcPts val="0"/>
              </a:spcAft>
              <a:buNone/>
              <a:defRPr sz="1000" b="1">
                <a:solidFill>
                  <a:schemeClr val="accent1"/>
                </a:solidFill>
                <a:latin typeface="Nunito Sans"/>
                <a:ea typeface="Nunito Sans"/>
                <a:cs typeface="Nunito Sans"/>
                <a:sym typeface="Nunito Sans"/>
              </a:defRPr>
            </a:lvl1pPr>
            <a:lvl2pPr lvl="1">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2pPr>
            <a:lvl3pPr lvl="2">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3pPr>
            <a:lvl4pPr lvl="3">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4pPr>
            <a:lvl5pPr lvl="4">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5pPr>
            <a:lvl6pPr lvl="5">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6pPr>
            <a:lvl7pPr lvl="6">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7pPr>
            <a:lvl8pPr lvl="7">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8pPr>
            <a:lvl9pPr lvl="8">
              <a:spcBef>
                <a:spcPts val="0"/>
              </a:spcBef>
              <a:spcAft>
                <a:spcPts val="0"/>
              </a:spcAft>
              <a:buClr>
                <a:schemeClr val="accent1"/>
              </a:buClr>
              <a:buSzPts val="1000"/>
              <a:buFont typeface="Nunito Sans"/>
              <a:buNone/>
              <a:defRPr sz="1000">
                <a:solidFill>
                  <a:schemeClr val="accent1"/>
                </a:solidFill>
                <a:latin typeface="Nunito Sans"/>
                <a:ea typeface="Nunito Sans"/>
                <a:cs typeface="Nunito Sans"/>
                <a:sym typeface="Nunito Sans"/>
              </a:defRPr>
            </a:lvl9pPr>
          </a:lstStyle>
          <a:p>
            <a:endParaRPr/>
          </a:p>
        </p:txBody>
      </p:sp>
      <p:sp>
        <p:nvSpPr>
          <p:cNvPr id="77" name="Google Shape;77;p6"/>
          <p:cNvSpPr txBox="1">
            <a:spLocks noGrp="1"/>
          </p:cNvSpPr>
          <p:nvPr>
            <p:ph type="subTitle" idx="19"/>
          </p:nvPr>
        </p:nvSpPr>
        <p:spPr>
          <a:xfrm>
            <a:off x="2317068" y="1485704"/>
            <a:ext cx="1314600" cy="311400"/>
          </a:xfrm>
          <a:prstGeom prst="rect">
            <a:avLst/>
          </a:prstGeom>
        </p:spPr>
        <p:txBody>
          <a:bodyPr spcFirstLastPara="1" wrap="square" lIns="91425" tIns="0" rIns="91425" bIns="0" anchor="t" anchorCtr="0">
            <a:noAutofit/>
          </a:bodyPr>
          <a:lstStyle>
            <a:lvl1pPr lvl="0">
              <a:spcBef>
                <a:spcPts val="0"/>
              </a:spcBef>
              <a:spcAft>
                <a:spcPts val="0"/>
              </a:spcAft>
              <a:buNone/>
              <a:defRPr sz="1000">
                <a:highlight>
                  <a:schemeClr val="dk2"/>
                </a:highlight>
                <a:latin typeface="Nunito Sans"/>
                <a:ea typeface="Nunito Sans"/>
                <a:cs typeface="Nunito Sans"/>
                <a:sym typeface="Nunito Sans"/>
              </a:defRPr>
            </a:lvl1pPr>
            <a:lvl2pPr lvl="1">
              <a:spcBef>
                <a:spcPts val="0"/>
              </a:spcBef>
              <a:spcAft>
                <a:spcPts val="0"/>
              </a:spcAft>
              <a:buSzPts val="1000"/>
              <a:buFont typeface="Nunito Sans"/>
              <a:buNone/>
              <a:defRPr sz="1000">
                <a:highlight>
                  <a:schemeClr val="dk2"/>
                </a:highlight>
                <a:latin typeface="Nunito Sans"/>
                <a:ea typeface="Nunito Sans"/>
                <a:cs typeface="Nunito Sans"/>
                <a:sym typeface="Nunito Sans"/>
              </a:defRPr>
            </a:lvl2pPr>
            <a:lvl3pPr lvl="2">
              <a:spcBef>
                <a:spcPts val="0"/>
              </a:spcBef>
              <a:spcAft>
                <a:spcPts val="0"/>
              </a:spcAft>
              <a:buSzPts val="1000"/>
              <a:buFont typeface="Nunito Sans"/>
              <a:buNone/>
              <a:defRPr sz="1000">
                <a:highlight>
                  <a:schemeClr val="dk2"/>
                </a:highlight>
                <a:latin typeface="Nunito Sans"/>
                <a:ea typeface="Nunito Sans"/>
                <a:cs typeface="Nunito Sans"/>
                <a:sym typeface="Nunito Sans"/>
              </a:defRPr>
            </a:lvl3pPr>
            <a:lvl4pPr lvl="3">
              <a:spcBef>
                <a:spcPts val="0"/>
              </a:spcBef>
              <a:spcAft>
                <a:spcPts val="0"/>
              </a:spcAft>
              <a:buSzPts val="1000"/>
              <a:buFont typeface="Nunito Sans"/>
              <a:buNone/>
              <a:defRPr sz="1000">
                <a:highlight>
                  <a:schemeClr val="dk2"/>
                </a:highlight>
                <a:latin typeface="Nunito Sans"/>
                <a:ea typeface="Nunito Sans"/>
                <a:cs typeface="Nunito Sans"/>
                <a:sym typeface="Nunito Sans"/>
              </a:defRPr>
            </a:lvl4pPr>
            <a:lvl5pPr lvl="4">
              <a:spcBef>
                <a:spcPts val="0"/>
              </a:spcBef>
              <a:spcAft>
                <a:spcPts val="0"/>
              </a:spcAft>
              <a:buSzPts val="1000"/>
              <a:buFont typeface="Nunito Sans"/>
              <a:buNone/>
              <a:defRPr sz="1000">
                <a:highlight>
                  <a:schemeClr val="dk2"/>
                </a:highlight>
                <a:latin typeface="Nunito Sans"/>
                <a:ea typeface="Nunito Sans"/>
                <a:cs typeface="Nunito Sans"/>
                <a:sym typeface="Nunito Sans"/>
              </a:defRPr>
            </a:lvl5pPr>
            <a:lvl6pPr lvl="5">
              <a:spcBef>
                <a:spcPts val="0"/>
              </a:spcBef>
              <a:spcAft>
                <a:spcPts val="0"/>
              </a:spcAft>
              <a:buSzPts val="1000"/>
              <a:buFont typeface="Nunito Sans"/>
              <a:buNone/>
              <a:defRPr sz="1000">
                <a:highlight>
                  <a:schemeClr val="dk2"/>
                </a:highlight>
                <a:latin typeface="Nunito Sans"/>
                <a:ea typeface="Nunito Sans"/>
                <a:cs typeface="Nunito Sans"/>
                <a:sym typeface="Nunito Sans"/>
              </a:defRPr>
            </a:lvl6pPr>
            <a:lvl7pPr lvl="6">
              <a:spcBef>
                <a:spcPts val="0"/>
              </a:spcBef>
              <a:spcAft>
                <a:spcPts val="0"/>
              </a:spcAft>
              <a:buSzPts val="1000"/>
              <a:buFont typeface="Nunito Sans"/>
              <a:buNone/>
              <a:defRPr sz="1000">
                <a:highlight>
                  <a:schemeClr val="dk2"/>
                </a:highlight>
                <a:latin typeface="Nunito Sans"/>
                <a:ea typeface="Nunito Sans"/>
                <a:cs typeface="Nunito Sans"/>
                <a:sym typeface="Nunito Sans"/>
              </a:defRPr>
            </a:lvl7pPr>
            <a:lvl8pPr lvl="7">
              <a:spcBef>
                <a:spcPts val="0"/>
              </a:spcBef>
              <a:spcAft>
                <a:spcPts val="0"/>
              </a:spcAft>
              <a:buSzPts val="1000"/>
              <a:buFont typeface="Nunito Sans"/>
              <a:buNone/>
              <a:defRPr sz="1000">
                <a:highlight>
                  <a:schemeClr val="dk2"/>
                </a:highlight>
                <a:latin typeface="Nunito Sans"/>
                <a:ea typeface="Nunito Sans"/>
                <a:cs typeface="Nunito Sans"/>
                <a:sym typeface="Nunito Sans"/>
              </a:defRPr>
            </a:lvl8pPr>
            <a:lvl9pPr lvl="8">
              <a:spcBef>
                <a:spcPts val="0"/>
              </a:spcBef>
              <a:spcAft>
                <a:spcPts val="0"/>
              </a:spcAft>
              <a:buSzPts val="1000"/>
              <a:buFont typeface="Nunito Sans"/>
              <a:buNone/>
              <a:defRPr sz="1000">
                <a:highlight>
                  <a:schemeClr val="dk2"/>
                </a:highlight>
                <a:latin typeface="Nunito Sans"/>
                <a:ea typeface="Nunito Sans"/>
                <a:cs typeface="Nunito Sans"/>
                <a:sym typeface="Nunito Sans"/>
              </a:defRPr>
            </a:lvl9pPr>
          </a:lstStyle>
          <a:p>
            <a:endParaRPr/>
          </a:p>
        </p:txBody>
      </p:sp>
      <p:sp>
        <p:nvSpPr>
          <p:cNvPr id="78" name="Google Shape;78;p6"/>
          <p:cNvSpPr txBox="1">
            <a:spLocks noGrp="1"/>
          </p:cNvSpPr>
          <p:nvPr>
            <p:ph type="subTitle" idx="20"/>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SzPts val="700"/>
              <a:buFont typeface="Nunito Sans"/>
              <a:buNone/>
              <a:defRPr sz="700">
                <a:latin typeface="Nunito Sans"/>
                <a:ea typeface="Nunito Sans"/>
                <a:cs typeface="Nunito Sans"/>
                <a:sym typeface="Nunito Sans"/>
              </a:defRPr>
            </a:lvl2pPr>
            <a:lvl3pPr lvl="2">
              <a:spcBef>
                <a:spcPts val="0"/>
              </a:spcBef>
              <a:spcAft>
                <a:spcPts val="0"/>
              </a:spcAft>
              <a:buSzPts val="700"/>
              <a:buFont typeface="Nunito Sans"/>
              <a:buNone/>
              <a:defRPr sz="700">
                <a:latin typeface="Nunito Sans"/>
                <a:ea typeface="Nunito Sans"/>
                <a:cs typeface="Nunito Sans"/>
                <a:sym typeface="Nunito Sans"/>
              </a:defRPr>
            </a:lvl3pPr>
            <a:lvl4pPr lvl="3">
              <a:spcBef>
                <a:spcPts val="0"/>
              </a:spcBef>
              <a:spcAft>
                <a:spcPts val="0"/>
              </a:spcAft>
              <a:buSzPts val="700"/>
              <a:buFont typeface="Nunito Sans"/>
              <a:buNone/>
              <a:defRPr sz="700">
                <a:latin typeface="Nunito Sans"/>
                <a:ea typeface="Nunito Sans"/>
                <a:cs typeface="Nunito Sans"/>
                <a:sym typeface="Nunito Sans"/>
              </a:defRPr>
            </a:lvl4pPr>
            <a:lvl5pPr lvl="4">
              <a:spcBef>
                <a:spcPts val="0"/>
              </a:spcBef>
              <a:spcAft>
                <a:spcPts val="0"/>
              </a:spcAft>
              <a:buSzPts val="700"/>
              <a:buFont typeface="Nunito Sans"/>
              <a:buNone/>
              <a:defRPr sz="700">
                <a:latin typeface="Nunito Sans"/>
                <a:ea typeface="Nunito Sans"/>
                <a:cs typeface="Nunito Sans"/>
                <a:sym typeface="Nunito Sans"/>
              </a:defRPr>
            </a:lvl5pPr>
            <a:lvl6pPr lvl="5">
              <a:spcBef>
                <a:spcPts val="0"/>
              </a:spcBef>
              <a:spcAft>
                <a:spcPts val="0"/>
              </a:spcAft>
              <a:buSzPts val="700"/>
              <a:buFont typeface="Nunito Sans"/>
              <a:buNone/>
              <a:defRPr sz="700">
                <a:latin typeface="Nunito Sans"/>
                <a:ea typeface="Nunito Sans"/>
                <a:cs typeface="Nunito Sans"/>
                <a:sym typeface="Nunito Sans"/>
              </a:defRPr>
            </a:lvl6pPr>
            <a:lvl7pPr lvl="6">
              <a:spcBef>
                <a:spcPts val="0"/>
              </a:spcBef>
              <a:spcAft>
                <a:spcPts val="0"/>
              </a:spcAft>
              <a:buSzPts val="700"/>
              <a:buFont typeface="Nunito Sans"/>
              <a:buNone/>
              <a:defRPr sz="700">
                <a:latin typeface="Nunito Sans"/>
                <a:ea typeface="Nunito Sans"/>
                <a:cs typeface="Nunito Sans"/>
                <a:sym typeface="Nunito Sans"/>
              </a:defRPr>
            </a:lvl7pPr>
            <a:lvl8pPr lvl="7">
              <a:spcBef>
                <a:spcPts val="0"/>
              </a:spcBef>
              <a:spcAft>
                <a:spcPts val="0"/>
              </a:spcAft>
              <a:buSzPts val="700"/>
              <a:buFont typeface="Nunito Sans"/>
              <a:buNone/>
              <a:defRPr sz="700">
                <a:latin typeface="Nunito Sans"/>
                <a:ea typeface="Nunito Sans"/>
                <a:cs typeface="Nunito Sans"/>
                <a:sym typeface="Nunito Sans"/>
              </a:defRPr>
            </a:lvl8pPr>
            <a:lvl9pPr lvl="8">
              <a:spcBef>
                <a:spcPts val="0"/>
              </a:spcBef>
              <a:spcAft>
                <a:spcPts val="0"/>
              </a:spcAft>
              <a:buSzPts val="700"/>
              <a:buFont typeface="Nunito Sans"/>
              <a:buNone/>
              <a:defRPr sz="700">
                <a:latin typeface="Nunito Sans"/>
                <a:ea typeface="Nunito Sans"/>
                <a:cs typeface="Nunito Sans"/>
                <a:sym typeface="Nunito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Alt 4">
  <p:cSld name="BLANK_1_1_1_1_2_2">
    <p:bg>
      <p:bgPr>
        <a:solidFill>
          <a:schemeClr val="lt1"/>
        </a:solidFill>
        <a:effectLst/>
      </p:bgPr>
    </p:bg>
    <p:spTree>
      <p:nvGrpSpPr>
        <p:cNvPr id="1" name="Shape 79"/>
        <p:cNvGrpSpPr/>
        <p:nvPr/>
      </p:nvGrpSpPr>
      <p:grpSpPr>
        <a:xfrm>
          <a:off x="0" y="0"/>
          <a:ext cx="0" cy="0"/>
          <a:chOff x="0" y="0"/>
          <a:chExt cx="0" cy="0"/>
        </a:xfrm>
      </p:grpSpPr>
      <p:sp>
        <p:nvSpPr>
          <p:cNvPr id="80" name="Google Shape;80;p7"/>
          <p:cNvSpPr txBox="1">
            <a:spLocks noGrp="1"/>
          </p:cNvSpPr>
          <p:nvPr>
            <p:ph type="title"/>
          </p:nvPr>
        </p:nvSpPr>
        <p:spPr>
          <a:xfrm>
            <a:off x="228600" y="228600"/>
            <a:ext cx="48036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a:lvl1pPr>
            <a:lvl2pPr lvl="1">
              <a:spcBef>
                <a:spcPts val="0"/>
              </a:spcBef>
              <a:spcAft>
                <a:spcPts val="0"/>
              </a:spcAft>
              <a:buNone/>
              <a:defRPr>
                <a:latin typeface="Poppins SemiBold"/>
                <a:ea typeface="Poppins SemiBold"/>
                <a:cs typeface="Poppins SemiBold"/>
                <a:sym typeface="Poppins SemiBold"/>
              </a:defRPr>
            </a:lvl2pPr>
            <a:lvl3pPr lvl="2">
              <a:spcBef>
                <a:spcPts val="0"/>
              </a:spcBef>
              <a:spcAft>
                <a:spcPts val="0"/>
              </a:spcAft>
              <a:buNone/>
              <a:defRPr>
                <a:latin typeface="Poppins SemiBold"/>
                <a:ea typeface="Poppins SemiBold"/>
                <a:cs typeface="Poppins SemiBold"/>
                <a:sym typeface="Poppins SemiBold"/>
              </a:defRPr>
            </a:lvl3pPr>
            <a:lvl4pPr lvl="3">
              <a:spcBef>
                <a:spcPts val="0"/>
              </a:spcBef>
              <a:spcAft>
                <a:spcPts val="0"/>
              </a:spcAft>
              <a:buNone/>
              <a:defRPr>
                <a:latin typeface="Poppins SemiBold"/>
                <a:ea typeface="Poppins SemiBold"/>
                <a:cs typeface="Poppins SemiBold"/>
                <a:sym typeface="Poppins SemiBold"/>
              </a:defRPr>
            </a:lvl4pPr>
            <a:lvl5pPr lvl="4">
              <a:spcBef>
                <a:spcPts val="0"/>
              </a:spcBef>
              <a:spcAft>
                <a:spcPts val="0"/>
              </a:spcAft>
              <a:buNone/>
              <a:defRPr>
                <a:latin typeface="Poppins SemiBold"/>
                <a:ea typeface="Poppins SemiBold"/>
                <a:cs typeface="Poppins SemiBold"/>
                <a:sym typeface="Poppins SemiBold"/>
              </a:defRPr>
            </a:lvl5pPr>
            <a:lvl6pPr lvl="5">
              <a:spcBef>
                <a:spcPts val="0"/>
              </a:spcBef>
              <a:spcAft>
                <a:spcPts val="0"/>
              </a:spcAft>
              <a:buNone/>
              <a:defRPr>
                <a:latin typeface="Poppins SemiBold"/>
                <a:ea typeface="Poppins SemiBold"/>
                <a:cs typeface="Poppins SemiBold"/>
                <a:sym typeface="Poppins SemiBold"/>
              </a:defRPr>
            </a:lvl6pPr>
            <a:lvl7pPr lvl="6">
              <a:spcBef>
                <a:spcPts val="0"/>
              </a:spcBef>
              <a:spcAft>
                <a:spcPts val="0"/>
              </a:spcAft>
              <a:buNone/>
              <a:defRPr>
                <a:latin typeface="Poppins SemiBold"/>
                <a:ea typeface="Poppins SemiBold"/>
                <a:cs typeface="Poppins SemiBold"/>
                <a:sym typeface="Poppins SemiBold"/>
              </a:defRPr>
            </a:lvl7pPr>
            <a:lvl8pPr lvl="7">
              <a:spcBef>
                <a:spcPts val="0"/>
              </a:spcBef>
              <a:spcAft>
                <a:spcPts val="0"/>
              </a:spcAft>
              <a:buNone/>
              <a:defRPr>
                <a:latin typeface="Poppins SemiBold"/>
                <a:ea typeface="Poppins SemiBold"/>
                <a:cs typeface="Poppins SemiBold"/>
                <a:sym typeface="Poppins SemiBold"/>
              </a:defRPr>
            </a:lvl8pPr>
            <a:lvl9pPr lvl="8">
              <a:spcBef>
                <a:spcPts val="0"/>
              </a:spcBef>
              <a:spcAft>
                <a:spcPts val="0"/>
              </a:spcAft>
              <a:buNone/>
              <a:defRPr>
                <a:latin typeface="Poppins SemiBold"/>
                <a:ea typeface="Poppins SemiBold"/>
                <a:cs typeface="Poppins SemiBold"/>
                <a:sym typeface="Poppins SemiBold"/>
              </a:defRPr>
            </a:lvl9pPr>
          </a:lstStyle>
          <a:p>
            <a:endParaRPr/>
          </a:p>
        </p:txBody>
      </p:sp>
      <p:sp>
        <p:nvSpPr>
          <p:cNvPr id="81" name="Google Shape;81;p7"/>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82" name="Google Shape;82;p7"/>
          <p:cNvSpPr/>
          <p:nvPr/>
        </p:nvSpPr>
        <p:spPr>
          <a:xfrm>
            <a:off x="7299656" y="0"/>
            <a:ext cx="1841902" cy="1572524"/>
          </a:xfrm>
          <a:custGeom>
            <a:avLst/>
            <a:gdLst/>
            <a:ahLst/>
            <a:cxnLst/>
            <a:rect l="l" t="t" r="r" b="b"/>
            <a:pathLst>
              <a:path w="65894" h="56257" extrusionOk="0">
                <a:moveTo>
                  <a:pt x="33226" y="18827"/>
                </a:moveTo>
                <a:lnTo>
                  <a:pt x="33115" y="20538"/>
                </a:lnTo>
                <a:lnTo>
                  <a:pt x="32966" y="22250"/>
                </a:lnTo>
                <a:lnTo>
                  <a:pt x="32743" y="23924"/>
                </a:lnTo>
                <a:lnTo>
                  <a:pt x="32445" y="25561"/>
                </a:lnTo>
                <a:lnTo>
                  <a:pt x="32110" y="27161"/>
                </a:lnTo>
                <a:lnTo>
                  <a:pt x="31701" y="28761"/>
                </a:lnTo>
                <a:lnTo>
                  <a:pt x="31217" y="30324"/>
                </a:lnTo>
                <a:lnTo>
                  <a:pt x="30696" y="31886"/>
                </a:lnTo>
                <a:lnTo>
                  <a:pt x="30212" y="33114"/>
                </a:lnTo>
                <a:lnTo>
                  <a:pt x="29692" y="34379"/>
                </a:lnTo>
                <a:lnTo>
                  <a:pt x="29133" y="35570"/>
                </a:lnTo>
                <a:lnTo>
                  <a:pt x="28538" y="36798"/>
                </a:lnTo>
                <a:lnTo>
                  <a:pt x="27868" y="37951"/>
                </a:lnTo>
                <a:lnTo>
                  <a:pt x="27199" y="39105"/>
                </a:lnTo>
                <a:lnTo>
                  <a:pt x="26455" y="40258"/>
                </a:lnTo>
                <a:lnTo>
                  <a:pt x="25673" y="41374"/>
                </a:lnTo>
                <a:lnTo>
                  <a:pt x="24855" y="42453"/>
                </a:lnTo>
                <a:lnTo>
                  <a:pt x="23999" y="43532"/>
                </a:lnTo>
                <a:lnTo>
                  <a:pt x="23143" y="44574"/>
                </a:lnTo>
                <a:lnTo>
                  <a:pt x="22176" y="45616"/>
                </a:lnTo>
                <a:lnTo>
                  <a:pt x="21208" y="46620"/>
                </a:lnTo>
                <a:lnTo>
                  <a:pt x="20204" y="47588"/>
                </a:lnTo>
                <a:lnTo>
                  <a:pt x="19162" y="48555"/>
                </a:lnTo>
                <a:lnTo>
                  <a:pt x="18083" y="49485"/>
                </a:lnTo>
                <a:lnTo>
                  <a:pt x="16520" y="50750"/>
                </a:lnTo>
                <a:lnTo>
                  <a:pt x="15069" y="51829"/>
                </a:lnTo>
                <a:lnTo>
                  <a:pt x="13693" y="52722"/>
                </a:lnTo>
                <a:lnTo>
                  <a:pt x="12428" y="53504"/>
                </a:lnTo>
                <a:lnTo>
                  <a:pt x="11237" y="54136"/>
                </a:lnTo>
                <a:lnTo>
                  <a:pt x="10158" y="54657"/>
                </a:lnTo>
                <a:lnTo>
                  <a:pt x="9153" y="55029"/>
                </a:lnTo>
                <a:lnTo>
                  <a:pt x="8223" y="55327"/>
                </a:lnTo>
                <a:lnTo>
                  <a:pt x="7367" y="55513"/>
                </a:lnTo>
                <a:lnTo>
                  <a:pt x="6586" y="55624"/>
                </a:lnTo>
                <a:lnTo>
                  <a:pt x="5879" y="55662"/>
                </a:lnTo>
                <a:lnTo>
                  <a:pt x="5247" y="55662"/>
                </a:lnTo>
                <a:lnTo>
                  <a:pt x="4688" y="55550"/>
                </a:lnTo>
                <a:lnTo>
                  <a:pt x="4205" y="55438"/>
                </a:lnTo>
                <a:lnTo>
                  <a:pt x="3758" y="55290"/>
                </a:lnTo>
                <a:lnTo>
                  <a:pt x="3386" y="55141"/>
                </a:lnTo>
                <a:lnTo>
                  <a:pt x="3014" y="54917"/>
                </a:lnTo>
                <a:lnTo>
                  <a:pt x="2679" y="54657"/>
                </a:lnTo>
                <a:lnTo>
                  <a:pt x="2344" y="54359"/>
                </a:lnTo>
                <a:lnTo>
                  <a:pt x="2047" y="54024"/>
                </a:lnTo>
                <a:lnTo>
                  <a:pt x="1786" y="53652"/>
                </a:lnTo>
                <a:lnTo>
                  <a:pt x="1526" y="53280"/>
                </a:lnTo>
                <a:lnTo>
                  <a:pt x="1303" y="52834"/>
                </a:lnTo>
                <a:lnTo>
                  <a:pt x="1117" y="52387"/>
                </a:lnTo>
                <a:lnTo>
                  <a:pt x="968" y="51904"/>
                </a:lnTo>
                <a:lnTo>
                  <a:pt x="819" y="51383"/>
                </a:lnTo>
                <a:lnTo>
                  <a:pt x="744" y="50825"/>
                </a:lnTo>
                <a:lnTo>
                  <a:pt x="670" y="50267"/>
                </a:lnTo>
                <a:lnTo>
                  <a:pt x="596" y="49671"/>
                </a:lnTo>
                <a:lnTo>
                  <a:pt x="596" y="49076"/>
                </a:lnTo>
                <a:lnTo>
                  <a:pt x="596" y="48406"/>
                </a:lnTo>
                <a:lnTo>
                  <a:pt x="633" y="47737"/>
                </a:lnTo>
                <a:lnTo>
                  <a:pt x="744" y="46844"/>
                </a:lnTo>
                <a:lnTo>
                  <a:pt x="893" y="45951"/>
                </a:lnTo>
                <a:lnTo>
                  <a:pt x="1117" y="45020"/>
                </a:lnTo>
                <a:lnTo>
                  <a:pt x="1340" y="44053"/>
                </a:lnTo>
                <a:lnTo>
                  <a:pt x="1637" y="43123"/>
                </a:lnTo>
                <a:lnTo>
                  <a:pt x="1972" y="42155"/>
                </a:lnTo>
                <a:lnTo>
                  <a:pt x="2344" y="41188"/>
                </a:lnTo>
                <a:lnTo>
                  <a:pt x="2754" y="40258"/>
                </a:lnTo>
                <a:lnTo>
                  <a:pt x="3237" y="39291"/>
                </a:lnTo>
                <a:lnTo>
                  <a:pt x="3721" y="38323"/>
                </a:lnTo>
                <a:lnTo>
                  <a:pt x="4279" y="37356"/>
                </a:lnTo>
                <a:lnTo>
                  <a:pt x="4837" y="36426"/>
                </a:lnTo>
                <a:lnTo>
                  <a:pt x="5470" y="35458"/>
                </a:lnTo>
                <a:lnTo>
                  <a:pt x="6102" y="34528"/>
                </a:lnTo>
                <a:lnTo>
                  <a:pt x="6809" y="33635"/>
                </a:lnTo>
                <a:lnTo>
                  <a:pt x="7553" y="32705"/>
                </a:lnTo>
                <a:lnTo>
                  <a:pt x="8186" y="31961"/>
                </a:lnTo>
                <a:lnTo>
                  <a:pt x="8893" y="31142"/>
                </a:lnTo>
                <a:lnTo>
                  <a:pt x="9674" y="30361"/>
                </a:lnTo>
                <a:lnTo>
                  <a:pt x="10530" y="29505"/>
                </a:lnTo>
                <a:lnTo>
                  <a:pt x="11423" y="28687"/>
                </a:lnTo>
                <a:lnTo>
                  <a:pt x="12390" y="27831"/>
                </a:lnTo>
                <a:lnTo>
                  <a:pt x="13432" y="26975"/>
                </a:lnTo>
                <a:lnTo>
                  <a:pt x="14548" y="26156"/>
                </a:lnTo>
                <a:lnTo>
                  <a:pt x="15702" y="25338"/>
                </a:lnTo>
                <a:lnTo>
                  <a:pt x="16967" y="24519"/>
                </a:lnTo>
                <a:lnTo>
                  <a:pt x="18269" y="23738"/>
                </a:lnTo>
                <a:lnTo>
                  <a:pt x="19683" y="22994"/>
                </a:lnTo>
                <a:lnTo>
                  <a:pt x="21134" y="22287"/>
                </a:lnTo>
                <a:lnTo>
                  <a:pt x="22697" y="21580"/>
                </a:lnTo>
                <a:lnTo>
                  <a:pt x="24297" y="20948"/>
                </a:lnTo>
                <a:lnTo>
                  <a:pt x="26008" y="20389"/>
                </a:lnTo>
                <a:lnTo>
                  <a:pt x="26938" y="20092"/>
                </a:lnTo>
                <a:lnTo>
                  <a:pt x="27831" y="19831"/>
                </a:lnTo>
                <a:lnTo>
                  <a:pt x="28761" y="19608"/>
                </a:lnTo>
                <a:lnTo>
                  <a:pt x="29654" y="19422"/>
                </a:lnTo>
                <a:lnTo>
                  <a:pt x="30547" y="19236"/>
                </a:lnTo>
                <a:lnTo>
                  <a:pt x="31440" y="19087"/>
                </a:lnTo>
                <a:lnTo>
                  <a:pt x="32333" y="18938"/>
                </a:lnTo>
                <a:lnTo>
                  <a:pt x="33226" y="18827"/>
                </a:lnTo>
                <a:close/>
                <a:moveTo>
                  <a:pt x="30696" y="0"/>
                </a:moveTo>
                <a:lnTo>
                  <a:pt x="31105" y="1377"/>
                </a:lnTo>
                <a:lnTo>
                  <a:pt x="31515" y="2865"/>
                </a:lnTo>
                <a:lnTo>
                  <a:pt x="31887" y="4502"/>
                </a:lnTo>
                <a:lnTo>
                  <a:pt x="32259" y="6251"/>
                </a:lnTo>
                <a:lnTo>
                  <a:pt x="32557" y="8074"/>
                </a:lnTo>
                <a:lnTo>
                  <a:pt x="32854" y="10009"/>
                </a:lnTo>
                <a:lnTo>
                  <a:pt x="33077" y="12055"/>
                </a:lnTo>
                <a:lnTo>
                  <a:pt x="33226" y="14139"/>
                </a:lnTo>
                <a:lnTo>
                  <a:pt x="33263" y="16222"/>
                </a:lnTo>
                <a:lnTo>
                  <a:pt x="33263" y="18231"/>
                </a:lnTo>
                <a:lnTo>
                  <a:pt x="32333" y="18343"/>
                </a:lnTo>
                <a:lnTo>
                  <a:pt x="31440" y="18492"/>
                </a:lnTo>
                <a:lnTo>
                  <a:pt x="30510" y="18641"/>
                </a:lnTo>
                <a:lnTo>
                  <a:pt x="29580" y="18827"/>
                </a:lnTo>
                <a:lnTo>
                  <a:pt x="28650" y="19013"/>
                </a:lnTo>
                <a:lnTo>
                  <a:pt x="27720" y="19273"/>
                </a:lnTo>
                <a:lnTo>
                  <a:pt x="26789" y="19534"/>
                </a:lnTo>
                <a:lnTo>
                  <a:pt x="25822" y="19831"/>
                </a:lnTo>
                <a:lnTo>
                  <a:pt x="24111" y="20389"/>
                </a:lnTo>
                <a:lnTo>
                  <a:pt x="22436" y="21059"/>
                </a:lnTo>
                <a:lnTo>
                  <a:pt x="20874" y="21729"/>
                </a:lnTo>
                <a:lnTo>
                  <a:pt x="19385" y="22473"/>
                </a:lnTo>
                <a:lnTo>
                  <a:pt x="17971" y="23217"/>
                </a:lnTo>
                <a:lnTo>
                  <a:pt x="16632" y="24036"/>
                </a:lnTo>
                <a:lnTo>
                  <a:pt x="15367" y="24854"/>
                </a:lnTo>
                <a:lnTo>
                  <a:pt x="14176" y="25673"/>
                </a:lnTo>
                <a:lnTo>
                  <a:pt x="13060" y="26529"/>
                </a:lnTo>
                <a:lnTo>
                  <a:pt x="12018" y="27384"/>
                </a:lnTo>
                <a:lnTo>
                  <a:pt x="11014" y="28240"/>
                </a:lnTo>
                <a:lnTo>
                  <a:pt x="10083" y="29096"/>
                </a:lnTo>
                <a:lnTo>
                  <a:pt x="9265" y="29914"/>
                </a:lnTo>
                <a:lnTo>
                  <a:pt x="8446" y="30770"/>
                </a:lnTo>
                <a:lnTo>
                  <a:pt x="7739" y="31551"/>
                </a:lnTo>
                <a:lnTo>
                  <a:pt x="7070" y="32333"/>
                </a:lnTo>
                <a:lnTo>
                  <a:pt x="6326" y="33263"/>
                </a:lnTo>
                <a:lnTo>
                  <a:pt x="5619" y="34193"/>
                </a:lnTo>
                <a:lnTo>
                  <a:pt x="4949" y="35161"/>
                </a:lnTo>
                <a:lnTo>
                  <a:pt x="4354" y="36091"/>
                </a:lnTo>
                <a:lnTo>
                  <a:pt x="3758" y="37095"/>
                </a:lnTo>
                <a:lnTo>
                  <a:pt x="3200" y="38063"/>
                </a:lnTo>
                <a:lnTo>
                  <a:pt x="2679" y="39030"/>
                </a:lnTo>
                <a:lnTo>
                  <a:pt x="2196" y="40035"/>
                </a:lnTo>
                <a:lnTo>
                  <a:pt x="1786" y="41002"/>
                </a:lnTo>
                <a:lnTo>
                  <a:pt x="1414" y="41969"/>
                </a:lnTo>
                <a:lnTo>
                  <a:pt x="1042" y="42974"/>
                </a:lnTo>
                <a:lnTo>
                  <a:pt x="782" y="43941"/>
                </a:lnTo>
                <a:lnTo>
                  <a:pt x="521" y="44872"/>
                </a:lnTo>
                <a:lnTo>
                  <a:pt x="298" y="45839"/>
                </a:lnTo>
                <a:lnTo>
                  <a:pt x="149" y="46769"/>
                </a:lnTo>
                <a:lnTo>
                  <a:pt x="38" y="47699"/>
                </a:lnTo>
                <a:lnTo>
                  <a:pt x="0" y="48406"/>
                </a:lnTo>
                <a:lnTo>
                  <a:pt x="0" y="49113"/>
                </a:lnTo>
                <a:lnTo>
                  <a:pt x="0" y="49746"/>
                </a:lnTo>
                <a:lnTo>
                  <a:pt x="75" y="50415"/>
                </a:lnTo>
                <a:lnTo>
                  <a:pt x="149" y="51011"/>
                </a:lnTo>
                <a:lnTo>
                  <a:pt x="261" y="51606"/>
                </a:lnTo>
                <a:lnTo>
                  <a:pt x="410" y="52164"/>
                </a:lnTo>
                <a:lnTo>
                  <a:pt x="596" y="52685"/>
                </a:lnTo>
                <a:lnTo>
                  <a:pt x="819" y="53169"/>
                </a:lnTo>
                <a:lnTo>
                  <a:pt x="1042" y="53615"/>
                </a:lnTo>
                <a:lnTo>
                  <a:pt x="1340" y="54062"/>
                </a:lnTo>
                <a:lnTo>
                  <a:pt x="1637" y="54434"/>
                </a:lnTo>
                <a:lnTo>
                  <a:pt x="1972" y="54806"/>
                </a:lnTo>
                <a:lnTo>
                  <a:pt x="2307" y="55141"/>
                </a:lnTo>
                <a:lnTo>
                  <a:pt x="2716" y="55401"/>
                </a:lnTo>
                <a:lnTo>
                  <a:pt x="3126" y="55662"/>
                </a:lnTo>
                <a:lnTo>
                  <a:pt x="3721" y="55922"/>
                </a:lnTo>
                <a:lnTo>
                  <a:pt x="4391" y="56108"/>
                </a:lnTo>
                <a:lnTo>
                  <a:pt x="5098" y="56220"/>
                </a:lnTo>
                <a:lnTo>
                  <a:pt x="5842" y="56257"/>
                </a:lnTo>
                <a:lnTo>
                  <a:pt x="6437" y="56257"/>
                </a:lnTo>
                <a:lnTo>
                  <a:pt x="7107" y="56182"/>
                </a:lnTo>
                <a:lnTo>
                  <a:pt x="7777" y="56034"/>
                </a:lnTo>
                <a:lnTo>
                  <a:pt x="8484" y="55885"/>
                </a:lnTo>
                <a:lnTo>
                  <a:pt x="9190" y="55624"/>
                </a:lnTo>
                <a:lnTo>
                  <a:pt x="9935" y="55364"/>
                </a:lnTo>
                <a:lnTo>
                  <a:pt x="10716" y="55029"/>
                </a:lnTo>
                <a:lnTo>
                  <a:pt x="11497" y="54657"/>
                </a:lnTo>
                <a:lnTo>
                  <a:pt x="12316" y="54248"/>
                </a:lnTo>
                <a:lnTo>
                  <a:pt x="13134" y="53764"/>
                </a:lnTo>
                <a:lnTo>
                  <a:pt x="13990" y="53243"/>
                </a:lnTo>
                <a:lnTo>
                  <a:pt x="14846" y="52685"/>
                </a:lnTo>
                <a:lnTo>
                  <a:pt x="15702" y="52090"/>
                </a:lnTo>
                <a:lnTo>
                  <a:pt x="16595" y="51420"/>
                </a:lnTo>
                <a:lnTo>
                  <a:pt x="17525" y="50713"/>
                </a:lnTo>
                <a:lnTo>
                  <a:pt x="18455" y="49969"/>
                </a:lnTo>
                <a:lnTo>
                  <a:pt x="19571" y="49002"/>
                </a:lnTo>
                <a:lnTo>
                  <a:pt x="20613" y="48034"/>
                </a:lnTo>
                <a:lnTo>
                  <a:pt x="21655" y="47030"/>
                </a:lnTo>
                <a:lnTo>
                  <a:pt x="22622" y="46025"/>
                </a:lnTo>
                <a:lnTo>
                  <a:pt x="23590" y="44983"/>
                </a:lnTo>
                <a:lnTo>
                  <a:pt x="24483" y="43904"/>
                </a:lnTo>
                <a:lnTo>
                  <a:pt x="25338" y="42825"/>
                </a:lnTo>
                <a:lnTo>
                  <a:pt x="26157" y="41709"/>
                </a:lnTo>
                <a:lnTo>
                  <a:pt x="26938" y="40593"/>
                </a:lnTo>
                <a:lnTo>
                  <a:pt x="27682" y="39439"/>
                </a:lnTo>
                <a:lnTo>
                  <a:pt x="28389" y="38249"/>
                </a:lnTo>
                <a:lnTo>
                  <a:pt x="29059" y="37058"/>
                </a:lnTo>
                <a:lnTo>
                  <a:pt x="29654" y="35830"/>
                </a:lnTo>
                <a:lnTo>
                  <a:pt x="30250" y="34602"/>
                </a:lnTo>
                <a:lnTo>
                  <a:pt x="30771" y="33337"/>
                </a:lnTo>
                <a:lnTo>
                  <a:pt x="31254" y="32072"/>
                </a:lnTo>
                <a:lnTo>
                  <a:pt x="31812" y="30510"/>
                </a:lnTo>
                <a:lnTo>
                  <a:pt x="32259" y="28910"/>
                </a:lnTo>
                <a:lnTo>
                  <a:pt x="32705" y="27273"/>
                </a:lnTo>
                <a:lnTo>
                  <a:pt x="33040" y="25636"/>
                </a:lnTo>
                <a:lnTo>
                  <a:pt x="33338" y="23961"/>
                </a:lnTo>
                <a:lnTo>
                  <a:pt x="33561" y="22250"/>
                </a:lnTo>
                <a:lnTo>
                  <a:pt x="33710" y="20538"/>
                </a:lnTo>
                <a:lnTo>
                  <a:pt x="33822" y="18790"/>
                </a:lnTo>
                <a:lnTo>
                  <a:pt x="35421" y="18678"/>
                </a:lnTo>
                <a:lnTo>
                  <a:pt x="36947" y="18678"/>
                </a:lnTo>
                <a:lnTo>
                  <a:pt x="38510" y="18752"/>
                </a:lnTo>
                <a:lnTo>
                  <a:pt x="40035" y="18901"/>
                </a:lnTo>
                <a:lnTo>
                  <a:pt x="41523" y="19124"/>
                </a:lnTo>
                <a:lnTo>
                  <a:pt x="43012" y="19422"/>
                </a:lnTo>
                <a:lnTo>
                  <a:pt x="44463" y="19831"/>
                </a:lnTo>
                <a:lnTo>
                  <a:pt x="45877" y="20315"/>
                </a:lnTo>
                <a:lnTo>
                  <a:pt x="46807" y="20650"/>
                </a:lnTo>
                <a:lnTo>
                  <a:pt x="47700" y="21022"/>
                </a:lnTo>
                <a:lnTo>
                  <a:pt x="48556" y="21431"/>
                </a:lnTo>
                <a:lnTo>
                  <a:pt x="49449" y="21878"/>
                </a:lnTo>
                <a:lnTo>
                  <a:pt x="50304" y="22361"/>
                </a:lnTo>
                <a:lnTo>
                  <a:pt x="51160" y="22882"/>
                </a:lnTo>
                <a:lnTo>
                  <a:pt x="52016" y="23440"/>
                </a:lnTo>
                <a:lnTo>
                  <a:pt x="52872" y="24036"/>
                </a:lnTo>
                <a:lnTo>
                  <a:pt x="53690" y="24631"/>
                </a:lnTo>
                <a:lnTo>
                  <a:pt x="54509" y="25264"/>
                </a:lnTo>
                <a:lnTo>
                  <a:pt x="55327" y="25933"/>
                </a:lnTo>
                <a:lnTo>
                  <a:pt x="56109" y="26677"/>
                </a:lnTo>
                <a:lnTo>
                  <a:pt x="56890" y="27384"/>
                </a:lnTo>
                <a:lnTo>
                  <a:pt x="57671" y="28166"/>
                </a:lnTo>
                <a:lnTo>
                  <a:pt x="58415" y="28984"/>
                </a:lnTo>
                <a:lnTo>
                  <a:pt x="59160" y="29803"/>
                </a:lnTo>
                <a:lnTo>
                  <a:pt x="60239" y="31068"/>
                </a:lnTo>
                <a:lnTo>
                  <a:pt x="61243" y="32370"/>
                </a:lnTo>
                <a:lnTo>
                  <a:pt x="62173" y="33635"/>
                </a:lnTo>
                <a:lnTo>
                  <a:pt x="63029" y="34937"/>
                </a:lnTo>
                <a:lnTo>
                  <a:pt x="63848" y="36202"/>
                </a:lnTo>
                <a:lnTo>
                  <a:pt x="64592" y="37430"/>
                </a:lnTo>
                <a:lnTo>
                  <a:pt x="65261" y="38621"/>
                </a:lnTo>
                <a:lnTo>
                  <a:pt x="65894" y="39811"/>
                </a:lnTo>
                <a:lnTo>
                  <a:pt x="65894" y="38546"/>
                </a:lnTo>
                <a:lnTo>
                  <a:pt x="65299" y="37467"/>
                </a:lnTo>
                <a:lnTo>
                  <a:pt x="64629" y="36351"/>
                </a:lnTo>
                <a:lnTo>
                  <a:pt x="63922" y="35198"/>
                </a:lnTo>
                <a:lnTo>
                  <a:pt x="63178" y="34044"/>
                </a:lnTo>
                <a:lnTo>
                  <a:pt x="62359" y="32891"/>
                </a:lnTo>
                <a:lnTo>
                  <a:pt x="61504" y="31738"/>
                </a:lnTo>
                <a:lnTo>
                  <a:pt x="60611" y="30584"/>
                </a:lnTo>
                <a:lnTo>
                  <a:pt x="59643" y="29431"/>
                </a:lnTo>
                <a:lnTo>
                  <a:pt x="58862" y="28575"/>
                </a:lnTo>
                <a:lnTo>
                  <a:pt x="58081" y="27756"/>
                </a:lnTo>
                <a:lnTo>
                  <a:pt x="57299" y="26975"/>
                </a:lnTo>
                <a:lnTo>
                  <a:pt x="56518" y="26231"/>
                </a:lnTo>
                <a:lnTo>
                  <a:pt x="55699" y="25487"/>
                </a:lnTo>
                <a:lnTo>
                  <a:pt x="54881" y="24817"/>
                </a:lnTo>
                <a:lnTo>
                  <a:pt x="54062" y="24147"/>
                </a:lnTo>
                <a:lnTo>
                  <a:pt x="53206" y="23552"/>
                </a:lnTo>
                <a:lnTo>
                  <a:pt x="52351" y="22957"/>
                </a:lnTo>
                <a:lnTo>
                  <a:pt x="51495" y="22399"/>
                </a:lnTo>
                <a:lnTo>
                  <a:pt x="50602" y="21878"/>
                </a:lnTo>
                <a:lnTo>
                  <a:pt x="49746" y="21357"/>
                </a:lnTo>
                <a:lnTo>
                  <a:pt x="48853" y="20910"/>
                </a:lnTo>
                <a:lnTo>
                  <a:pt x="47923" y="20501"/>
                </a:lnTo>
                <a:lnTo>
                  <a:pt x="47030" y="20092"/>
                </a:lnTo>
                <a:lnTo>
                  <a:pt x="46100" y="19757"/>
                </a:lnTo>
                <a:lnTo>
                  <a:pt x="44649" y="19273"/>
                </a:lnTo>
                <a:lnTo>
                  <a:pt x="43161" y="18864"/>
                </a:lnTo>
                <a:lnTo>
                  <a:pt x="41672" y="18529"/>
                </a:lnTo>
                <a:lnTo>
                  <a:pt x="40147" y="18306"/>
                </a:lnTo>
                <a:lnTo>
                  <a:pt x="38584" y="18157"/>
                </a:lnTo>
                <a:lnTo>
                  <a:pt x="37021" y="18083"/>
                </a:lnTo>
                <a:lnTo>
                  <a:pt x="35459" y="18083"/>
                </a:lnTo>
                <a:lnTo>
                  <a:pt x="33859" y="18194"/>
                </a:lnTo>
                <a:lnTo>
                  <a:pt x="33859" y="16148"/>
                </a:lnTo>
                <a:lnTo>
                  <a:pt x="33822" y="14101"/>
                </a:lnTo>
                <a:lnTo>
                  <a:pt x="33673" y="12018"/>
                </a:lnTo>
                <a:lnTo>
                  <a:pt x="33449" y="10009"/>
                </a:lnTo>
                <a:lnTo>
                  <a:pt x="33189" y="8074"/>
                </a:lnTo>
                <a:lnTo>
                  <a:pt x="32854" y="6251"/>
                </a:lnTo>
                <a:lnTo>
                  <a:pt x="32482" y="4502"/>
                </a:lnTo>
                <a:lnTo>
                  <a:pt x="32110" y="2865"/>
                </a:lnTo>
                <a:lnTo>
                  <a:pt x="31738" y="1377"/>
                </a:lnTo>
                <a:lnTo>
                  <a:pt x="313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83" name="Google Shape;83;p7"/>
          <p:cNvSpPr txBox="1">
            <a:spLocks noGrp="1"/>
          </p:cNvSpPr>
          <p:nvPr>
            <p:ph type="subTitle" idx="1"/>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2pPr>
            <a:lvl3pPr lvl="2">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3pPr>
            <a:lvl4pPr lvl="3">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4pPr>
            <a:lvl5pPr lvl="4">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5pPr>
            <a:lvl6pPr lvl="5">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6pPr>
            <a:lvl7pPr lvl="6">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7pPr>
            <a:lvl8pPr lvl="7">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8pPr>
            <a:lvl9pPr lvl="8">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 Alt 7">
  <p:cSld name="BLANK_1_1_1_1_2_1_1_1">
    <p:spTree>
      <p:nvGrpSpPr>
        <p:cNvPr id="1" name="Shape 84"/>
        <p:cNvGrpSpPr/>
        <p:nvPr/>
      </p:nvGrpSpPr>
      <p:grpSpPr>
        <a:xfrm>
          <a:off x="0" y="0"/>
          <a:ext cx="0" cy="0"/>
          <a:chOff x="0" y="0"/>
          <a:chExt cx="0" cy="0"/>
        </a:xfrm>
      </p:grpSpPr>
      <p:sp>
        <p:nvSpPr>
          <p:cNvPr id="85" name="Google Shape;85;p8"/>
          <p:cNvSpPr/>
          <p:nvPr/>
        </p:nvSpPr>
        <p:spPr>
          <a:xfrm rot="5400000">
            <a:off x="-3988150" y="1153525"/>
            <a:ext cx="7978200" cy="7978200"/>
          </a:xfrm>
          <a:prstGeom prst="pie">
            <a:avLst>
              <a:gd name="adj1" fmla="val 10792592"/>
              <a:gd name="adj2" fmla="val 16198514"/>
            </a:avLst>
          </a:prstGeom>
          <a:gradFill>
            <a:gsLst>
              <a:gs pos="0">
                <a:schemeClr val="accent1"/>
              </a:gs>
              <a:gs pos="64000">
                <a:schemeClr val="dk2"/>
              </a:gs>
              <a:gs pos="100000">
                <a:schemeClr val="dk2"/>
              </a:gs>
            </a:gsLst>
            <a:path path="circle">
              <a:fillToRect t="100000" r="100000"/>
            </a:path>
            <a:tileRect l="-100000" b="-10000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Sans"/>
              <a:ea typeface="Nunito Sans"/>
              <a:cs typeface="Nunito Sans"/>
              <a:sym typeface="Nunito Sans"/>
            </a:endParaRPr>
          </a:p>
        </p:txBody>
      </p:sp>
      <p:sp>
        <p:nvSpPr>
          <p:cNvPr id="86" name="Google Shape;86;p8"/>
          <p:cNvSpPr/>
          <p:nvPr/>
        </p:nvSpPr>
        <p:spPr>
          <a:xfrm>
            <a:off x="31" y="1985350"/>
            <a:ext cx="3736169" cy="3157918"/>
          </a:xfrm>
          <a:custGeom>
            <a:avLst/>
            <a:gdLst/>
            <a:ahLst/>
            <a:cxnLst/>
            <a:rect l="l" t="t" r="r" b="b"/>
            <a:pathLst>
              <a:path w="247921" h="209550" extrusionOk="0">
                <a:moveTo>
                  <a:pt x="0" y="0"/>
                </a:moveTo>
                <a:lnTo>
                  <a:pt x="0" y="2516"/>
                </a:lnTo>
                <a:lnTo>
                  <a:pt x="1966" y="5976"/>
                </a:lnTo>
                <a:lnTo>
                  <a:pt x="3853" y="9593"/>
                </a:lnTo>
                <a:lnTo>
                  <a:pt x="5661" y="13289"/>
                </a:lnTo>
                <a:lnTo>
                  <a:pt x="7391" y="17063"/>
                </a:lnTo>
                <a:lnTo>
                  <a:pt x="9042" y="20994"/>
                </a:lnTo>
                <a:lnTo>
                  <a:pt x="10615" y="24926"/>
                </a:lnTo>
                <a:lnTo>
                  <a:pt x="12030" y="28936"/>
                </a:lnTo>
                <a:lnTo>
                  <a:pt x="13446" y="32946"/>
                </a:lnTo>
                <a:lnTo>
                  <a:pt x="14704" y="37114"/>
                </a:lnTo>
                <a:lnTo>
                  <a:pt x="15962" y="41360"/>
                </a:lnTo>
                <a:lnTo>
                  <a:pt x="17063" y="45606"/>
                </a:lnTo>
                <a:lnTo>
                  <a:pt x="18085" y="49930"/>
                </a:lnTo>
                <a:lnTo>
                  <a:pt x="19029" y="54334"/>
                </a:lnTo>
                <a:lnTo>
                  <a:pt x="19815" y="58737"/>
                </a:lnTo>
                <a:lnTo>
                  <a:pt x="20601" y="63219"/>
                </a:lnTo>
                <a:lnTo>
                  <a:pt x="21230" y="67779"/>
                </a:lnTo>
                <a:lnTo>
                  <a:pt x="18557" y="68173"/>
                </a:lnTo>
                <a:lnTo>
                  <a:pt x="15883" y="68566"/>
                </a:lnTo>
                <a:lnTo>
                  <a:pt x="13210" y="69037"/>
                </a:lnTo>
                <a:lnTo>
                  <a:pt x="10536" y="69588"/>
                </a:lnTo>
                <a:lnTo>
                  <a:pt x="7942" y="70217"/>
                </a:lnTo>
                <a:lnTo>
                  <a:pt x="5268" y="70846"/>
                </a:lnTo>
                <a:lnTo>
                  <a:pt x="2595" y="71554"/>
                </a:lnTo>
                <a:lnTo>
                  <a:pt x="0" y="72261"/>
                </a:lnTo>
                <a:lnTo>
                  <a:pt x="0" y="73598"/>
                </a:lnTo>
                <a:lnTo>
                  <a:pt x="3302" y="72576"/>
                </a:lnTo>
                <a:lnTo>
                  <a:pt x="7784" y="71475"/>
                </a:lnTo>
                <a:lnTo>
                  <a:pt x="12345" y="70531"/>
                </a:lnTo>
                <a:lnTo>
                  <a:pt x="16827" y="69667"/>
                </a:lnTo>
                <a:lnTo>
                  <a:pt x="21387" y="69037"/>
                </a:lnTo>
                <a:lnTo>
                  <a:pt x="21859" y="72812"/>
                </a:lnTo>
                <a:lnTo>
                  <a:pt x="22174" y="76193"/>
                </a:lnTo>
                <a:lnTo>
                  <a:pt x="22488" y="79495"/>
                </a:lnTo>
                <a:lnTo>
                  <a:pt x="22724" y="82876"/>
                </a:lnTo>
                <a:lnTo>
                  <a:pt x="22881" y="86258"/>
                </a:lnTo>
                <a:lnTo>
                  <a:pt x="22960" y="89639"/>
                </a:lnTo>
                <a:lnTo>
                  <a:pt x="23039" y="92941"/>
                </a:lnTo>
                <a:lnTo>
                  <a:pt x="23039" y="96322"/>
                </a:lnTo>
                <a:lnTo>
                  <a:pt x="23039" y="99703"/>
                </a:lnTo>
                <a:lnTo>
                  <a:pt x="22960" y="103006"/>
                </a:lnTo>
                <a:lnTo>
                  <a:pt x="22803" y="106387"/>
                </a:lnTo>
                <a:lnTo>
                  <a:pt x="22645" y="109689"/>
                </a:lnTo>
                <a:lnTo>
                  <a:pt x="22410" y="113071"/>
                </a:lnTo>
                <a:lnTo>
                  <a:pt x="22095" y="116373"/>
                </a:lnTo>
                <a:lnTo>
                  <a:pt x="21781" y="119675"/>
                </a:lnTo>
                <a:lnTo>
                  <a:pt x="21387" y="122978"/>
                </a:lnTo>
                <a:lnTo>
                  <a:pt x="20916" y="126280"/>
                </a:lnTo>
                <a:lnTo>
                  <a:pt x="20444" y="129504"/>
                </a:lnTo>
                <a:lnTo>
                  <a:pt x="19893" y="132807"/>
                </a:lnTo>
                <a:lnTo>
                  <a:pt x="19264" y="136031"/>
                </a:lnTo>
                <a:lnTo>
                  <a:pt x="18635" y="139254"/>
                </a:lnTo>
                <a:lnTo>
                  <a:pt x="17928" y="142478"/>
                </a:lnTo>
                <a:lnTo>
                  <a:pt x="17220" y="145623"/>
                </a:lnTo>
                <a:lnTo>
                  <a:pt x="16434" y="148769"/>
                </a:lnTo>
                <a:lnTo>
                  <a:pt x="15569" y="151914"/>
                </a:lnTo>
                <a:lnTo>
                  <a:pt x="14625" y="155059"/>
                </a:lnTo>
                <a:lnTo>
                  <a:pt x="13760" y="158126"/>
                </a:lnTo>
                <a:lnTo>
                  <a:pt x="12738" y="161192"/>
                </a:lnTo>
                <a:lnTo>
                  <a:pt x="11716" y="164259"/>
                </a:lnTo>
                <a:lnTo>
                  <a:pt x="10615" y="167247"/>
                </a:lnTo>
                <a:lnTo>
                  <a:pt x="9514" y="170235"/>
                </a:lnTo>
                <a:lnTo>
                  <a:pt x="8256" y="173144"/>
                </a:lnTo>
                <a:lnTo>
                  <a:pt x="7077" y="176053"/>
                </a:lnTo>
                <a:lnTo>
                  <a:pt x="5425" y="179356"/>
                </a:lnTo>
                <a:lnTo>
                  <a:pt x="3696" y="182658"/>
                </a:lnTo>
                <a:lnTo>
                  <a:pt x="1887" y="185961"/>
                </a:lnTo>
                <a:lnTo>
                  <a:pt x="0" y="189185"/>
                </a:lnTo>
                <a:lnTo>
                  <a:pt x="0" y="191622"/>
                </a:lnTo>
                <a:lnTo>
                  <a:pt x="2280" y="187848"/>
                </a:lnTo>
                <a:lnTo>
                  <a:pt x="4403" y="184152"/>
                </a:lnTo>
                <a:lnTo>
                  <a:pt x="6369" y="180378"/>
                </a:lnTo>
                <a:lnTo>
                  <a:pt x="8178" y="176604"/>
                </a:lnTo>
                <a:lnTo>
                  <a:pt x="9436" y="173616"/>
                </a:lnTo>
                <a:lnTo>
                  <a:pt x="10615" y="170707"/>
                </a:lnTo>
                <a:lnTo>
                  <a:pt x="11795" y="167719"/>
                </a:lnTo>
                <a:lnTo>
                  <a:pt x="12895" y="164652"/>
                </a:lnTo>
                <a:lnTo>
                  <a:pt x="13918" y="161585"/>
                </a:lnTo>
                <a:lnTo>
                  <a:pt x="14940" y="158519"/>
                </a:lnTo>
                <a:lnTo>
                  <a:pt x="15883" y="155452"/>
                </a:lnTo>
                <a:lnTo>
                  <a:pt x="16748" y="152307"/>
                </a:lnTo>
                <a:lnTo>
                  <a:pt x="17613" y="149162"/>
                </a:lnTo>
                <a:lnTo>
                  <a:pt x="18399" y="145938"/>
                </a:lnTo>
                <a:lnTo>
                  <a:pt x="19186" y="142714"/>
                </a:lnTo>
                <a:lnTo>
                  <a:pt x="19893" y="139490"/>
                </a:lnTo>
                <a:lnTo>
                  <a:pt x="20522" y="136266"/>
                </a:lnTo>
                <a:lnTo>
                  <a:pt x="21073" y="133043"/>
                </a:lnTo>
                <a:lnTo>
                  <a:pt x="21623" y="129740"/>
                </a:lnTo>
                <a:lnTo>
                  <a:pt x="22174" y="126438"/>
                </a:lnTo>
                <a:lnTo>
                  <a:pt x="22567" y="123135"/>
                </a:lnTo>
                <a:lnTo>
                  <a:pt x="22960" y="119833"/>
                </a:lnTo>
                <a:lnTo>
                  <a:pt x="23353" y="116530"/>
                </a:lnTo>
                <a:lnTo>
                  <a:pt x="23668" y="113149"/>
                </a:lnTo>
                <a:lnTo>
                  <a:pt x="23904" y="109768"/>
                </a:lnTo>
                <a:lnTo>
                  <a:pt x="24061" y="106466"/>
                </a:lnTo>
                <a:lnTo>
                  <a:pt x="24218" y="103084"/>
                </a:lnTo>
                <a:lnTo>
                  <a:pt x="24297" y="99703"/>
                </a:lnTo>
                <a:lnTo>
                  <a:pt x="24297" y="96322"/>
                </a:lnTo>
                <a:lnTo>
                  <a:pt x="24297" y="92941"/>
                </a:lnTo>
                <a:lnTo>
                  <a:pt x="24218" y="89560"/>
                </a:lnTo>
                <a:lnTo>
                  <a:pt x="24139" y="86179"/>
                </a:lnTo>
                <a:lnTo>
                  <a:pt x="23982" y="82798"/>
                </a:lnTo>
                <a:lnTo>
                  <a:pt x="23746" y="79417"/>
                </a:lnTo>
                <a:lnTo>
                  <a:pt x="23432" y="76036"/>
                </a:lnTo>
                <a:lnTo>
                  <a:pt x="23117" y="72654"/>
                </a:lnTo>
                <a:lnTo>
                  <a:pt x="22645" y="68880"/>
                </a:lnTo>
                <a:lnTo>
                  <a:pt x="27521" y="68408"/>
                </a:lnTo>
                <a:lnTo>
                  <a:pt x="32474" y="68094"/>
                </a:lnTo>
                <a:lnTo>
                  <a:pt x="37428" y="67937"/>
                </a:lnTo>
                <a:lnTo>
                  <a:pt x="42382" y="68015"/>
                </a:lnTo>
                <a:lnTo>
                  <a:pt x="47335" y="68173"/>
                </a:lnTo>
                <a:lnTo>
                  <a:pt x="52368" y="68644"/>
                </a:lnTo>
                <a:lnTo>
                  <a:pt x="57400" y="69195"/>
                </a:lnTo>
                <a:lnTo>
                  <a:pt x="62432" y="69981"/>
                </a:lnTo>
                <a:lnTo>
                  <a:pt x="67229" y="70846"/>
                </a:lnTo>
                <a:lnTo>
                  <a:pt x="72025" y="71947"/>
                </a:lnTo>
                <a:lnTo>
                  <a:pt x="76900" y="73126"/>
                </a:lnTo>
                <a:lnTo>
                  <a:pt x="81775" y="74542"/>
                </a:lnTo>
                <a:lnTo>
                  <a:pt x="86650" y="76114"/>
                </a:lnTo>
                <a:lnTo>
                  <a:pt x="91604" y="77844"/>
                </a:lnTo>
                <a:lnTo>
                  <a:pt x="96479" y="79653"/>
                </a:lnTo>
                <a:lnTo>
                  <a:pt x="101433" y="81697"/>
                </a:lnTo>
                <a:lnTo>
                  <a:pt x="106387" y="83899"/>
                </a:lnTo>
                <a:lnTo>
                  <a:pt x="111340" y="86258"/>
                </a:lnTo>
                <a:lnTo>
                  <a:pt x="116294" y="88852"/>
                </a:lnTo>
                <a:lnTo>
                  <a:pt x="121248" y="91526"/>
                </a:lnTo>
                <a:lnTo>
                  <a:pt x="126280" y="94356"/>
                </a:lnTo>
                <a:lnTo>
                  <a:pt x="131234" y="97344"/>
                </a:lnTo>
                <a:lnTo>
                  <a:pt x="136266" y="100490"/>
                </a:lnTo>
                <a:lnTo>
                  <a:pt x="141298" y="103792"/>
                </a:lnTo>
                <a:lnTo>
                  <a:pt x="145309" y="106623"/>
                </a:lnTo>
                <a:lnTo>
                  <a:pt x="149319" y="109454"/>
                </a:lnTo>
                <a:lnTo>
                  <a:pt x="153329" y="112441"/>
                </a:lnTo>
                <a:lnTo>
                  <a:pt x="157339" y="115508"/>
                </a:lnTo>
                <a:lnTo>
                  <a:pt x="161349" y="118653"/>
                </a:lnTo>
                <a:lnTo>
                  <a:pt x="165359" y="121956"/>
                </a:lnTo>
                <a:lnTo>
                  <a:pt x="169369" y="125258"/>
                </a:lnTo>
                <a:lnTo>
                  <a:pt x="173380" y="128718"/>
                </a:lnTo>
                <a:lnTo>
                  <a:pt x="177390" y="132335"/>
                </a:lnTo>
                <a:lnTo>
                  <a:pt x="181400" y="135952"/>
                </a:lnTo>
                <a:lnTo>
                  <a:pt x="185410" y="139648"/>
                </a:lnTo>
                <a:lnTo>
                  <a:pt x="189420" y="143500"/>
                </a:lnTo>
                <a:lnTo>
                  <a:pt x="193352" y="147432"/>
                </a:lnTo>
                <a:lnTo>
                  <a:pt x="197362" y="151442"/>
                </a:lnTo>
                <a:lnTo>
                  <a:pt x="201372" y="155531"/>
                </a:lnTo>
                <a:lnTo>
                  <a:pt x="205303" y="159777"/>
                </a:lnTo>
                <a:lnTo>
                  <a:pt x="211515" y="166539"/>
                </a:lnTo>
                <a:lnTo>
                  <a:pt x="217491" y="173301"/>
                </a:lnTo>
                <a:lnTo>
                  <a:pt x="223074" y="179906"/>
                </a:lnTo>
                <a:lnTo>
                  <a:pt x="228421" y="186354"/>
                </a:lnTo>
                <a:lnTo>
                  <a:pt x="233453" y="192566"/>
                </a:lnTo>
                <a:lnTo>
                  <a:pt x="238092" y="198542"/>
                </a:lnTo>
                <a:lnTo>
                  <a:pt x="242417" y="204203"/>
                </a:lnTo>
                <a:lnTo>
                  <a:pt x="246348" y="209550"/>
                </a:lnTo>
                <a:lnTo>
                  <a:pt x="247921" y="209550"/>
                </a:lnTo>
                <a:lnTo>
                  <a:pt x="243911" y="204125"/>
                </a:lnTo>
                <a:lnTo>
                  <a:pt x="239586" y="198384"/>
                </a:lnTo>
                <a:lnTo>
                  <a:pt x="234868" y="192330"/>
                </a:lnTo>
                <a:lnTo>
                  <a:pt x="229757" y="186040"/>
                </a:lnTo>
                <a:lnTo>
                  <a:pt x="224411" y="179435"/>
                </a:lnTo>
                <a:lnTo>
                  <a:pt x="218671" y="172751"/>
                </a:lnTo>
                <a:lnTo>
                  <a:pt x="212616" y="165832"/>
                </a:lnTo>
                <a:lnTo>
                  <a:pt x="206247" y="158912"/>
                </a:lnTo>
                <a:lnTo>
                  <a:pt x="202237" y="154745"/>
                </a:lnTo>
                <a:lnTo>
                  <a:pt x="198305" y="150577"/>
                </a:lnTo>
                <a:lnTo>
                  <a:pt x="194295" y="146567"/>
                </a:lnTo>
                <a:lnTo>
                  <a:pt x="190285" y="142636"/>
                </a:lnTo>
                <a:lnTo>
                  <a:pt x="186275" y="138783"/>
                </a:lnTo>
                <a:lnTo>
                  <a:pt x="182265" y="135008"/>
                </a:lnTo>
                <a:lnTo>
                  <a:pt x="178255" y="131391"/>
                </a:lnTo>
                <a:lnTo>
                  <a:pt x="174245" y="127774"/>
                </a:lnTo>
                <a:lnTo>
                  <a:pt x="170234" y="124315"/>
                </a:lnTo>
                <a:lnTo>
                  <a:pt x="166146" y="120934"/>
                </a:lnTo>
                <a:lnTo>
                  <a:pt x="162135" y="117710"/>
                </a:lnTo>
                <a:lnTo>
                  <a:pt x="158125" y="114486"/>
                </a:lnTo>
                <a:lnTo>
                  <a:pt x="154037" y="111419"/>
                </a:lnTo>
                <a:lnTo>
                  <a:pt x="150026" y="108431"/>
                </a:lnTo>
                <a:lnTo>
                  <a:pt x="146016" y="105601"/>
                </a:lnTo>
                <a:lnTo>
                  <a:pt x="142006" y="102770"/>
                </a:lnTo>
                <a:lnTo>
                  <a:pt x="136974" y="99467"/>
                </a:lnTo>
                <a:lnTo>
                  <a:pt x="131941" y="96244"/>
                </a:lnTo>
                <a:lnTo>
                  <a:pt x="126909" y="93256"/>
                </a:lnTo>
                <a:lnTo>
                  <a:pt x="121877" y="90425"/>
                </a:lnTo>
                <a:lnTo>
                  <a:pt x="116844" y="87673"/>
                </a:lnTo>
                <a:lnTo>
                  <a:pt x="111891" y="85157"/>
                </a:lnTo>
                <a:lnTo>
                  <a:pt x="106858" y="82798"/>
                </a:lnTo>
                <a:lnTo>
                  <a:pt x="101905" y="80596"/>
                </a:lnTo>
                <a:lnTo>
                  <a:pt x="96951" y="78473"/>
                </a:lnTo>
                <a:lnTo>
                  <a:pt x="91997" y="76586"/>
                </a:lnTo>
                <a:lnTo>
                  <a:pt x="87044" y="74935"/>
                </a:lnTo>
                <a:lnTo>
                  <a:pt x="82090" y="73362"/>
                </a:lnTo>
                <a:lnTo>
                  <a:pt x="77215" y="71947"/>
                </a:lnTo>
                <a:lnTo>
                  <a:pt x="72340" y="70689"/>
                </a:lnTo>
                <a:lnTo>
                  <a:pt x="67465" y="69667"/>
                </a:lnTo>
                <a:lnTo>
                  <a:pt x="62590" y="68723"/>
                </a:lnTo>
                <a:lnTo>
                  <a:pt x="57557" y="67937"/>
                </a:lnTo>
                <a:lnTo>
                  <a:pt x="52446" y="67386"/>
                </a:lnTo>
                <a:lnTo>
                  <a:pt x="47414" y="66914"/>
                </a:lnTo>
                <a:lnTo>
                  <a:pt x="42382" y="66757"/>
                </a:lnTo>
                <a:lnTo>
                  <a:pt x="37428" y="66679"/>
                </a:lnTo>
                <a:lnTo>
                  <a:pt x="32396" y="66836"/>
                </a:lnTo>
                <a:lnTo>
                  <a:pt x="27442" y="67150"/>
                </a:lnTo>
                <a:lnTo>
                  <a:pt x="22488" y="67622"/>
                </a:lnTo>
                <a:lnTo>
                  <a:pt x="21781" y="62904"/>
                </a:lnTo>
                <a:lnTo>
                  <a:pt x="21073" y="58265"/>
                </a:lnTo>
                <a:lnTo>
                  <a:pt x="20129" y="53626"/>
                </a:lnTo>
                <a:lnTo>
                  <a:pt x="19186" y="49065"/>
                </a:lnTo>
                <a:lnTo>
                  <a:pt x="18085" y="44583"/>
                </a:lnTo>
                <a:lnTo>
                  <a:pt x="16905" y="40102"/>
                </a:lnTo>
                <a:lnTo>
                  <a:pt x="15647" y="35777"/>
                </a:lnTo>
                <a:lnTo>
                  <a:pt x="14232" y="31452"/>
                </a:lnTo>
                <a:lnTo>
                  <a:pt x="12817" y="27285"/>
                </a:lnTo>
                <a:lnTo>
                  <a:pt x="11244" y="23117"/>
                </a:lnTo>
                <a:lnTo>
                  <a:pt x="9593" y="19029"/>
                </a:lnTo>
                <a:lnTo>
                  <a:pt x="7863" y="15018"/>
                </a:lnTo>
                <a:lnTo>
                  <a:pt x="5976" y="11166"/>
                </a:lnTo>
                <a:lnTo>
                  <a:pt x="4089" y="7313"/>
                </a:lnTo>
                <a:lnTo>
                  <a:pt x="2123" y="361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
        <p:nvSpPr>
          <p:cNvPr id="87" name="Google Shape;87;p8"/>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88" name="Google Shape;88;p8"/>
          <p:cNvSpPr txBox="1">
            <a:spLocks noGrp="1"/>
          </p:cNvSpPr>
          <p:nvPr>
            <p:ph type="title"/>
          </p:nvPr>
        </p:nvSpPr>
        <p:spPr>
          <a:xfrm>
            <a:off x="228600" y="228600"/>
            <a:ext cx="57072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sz="2000"/>
            </a:lvl1pPr>
            <a:lvl2pPr lvl="1">
              <a:spcBef>
                <a:spcPts val="0"/>
              </a:spcBef>
              <a:spcAft>
                <a:spcPts val="0"/>
              </a:spcAft>
              <a:buNone/>
              <a:defRPr sz="2000">
                <a:latin typeface="Poppins SemiBold"/>
                <a:ea typeface="Poppins SemiBold"/>
                <a:cs typeface="Poppins SemiBold"/>
                <a:sym typeface="Poppins SemiBold"/>
              </a:defRPr>
            </a:lvl2pPr>
            <a:lvl3pPr lvl="2">
              <a:spcBef>
                <a:spcPts val="0"/>
              </a:spcBef>
              <a:spcAft>
                <a:spcPts val="0"/>
              </a:spcAft>
              <a:buNone/>
              <a:defRPr sz="2000">
                <a:latin typeface="Poppins SemiBold"/>
                <a:ea typeface="Poppins SemiBold"/>
                <a:cs typeface="Poppins SemiBold"/>
                <a:sym typeface="Poppins SemiBold"/>
              </a:defRPr>
            </a:lvl3pPr>
            <a:lvl4pPr lvl="3">
              <a:spcBef>
                <a:spcPts val="0"/>
              </a:spcBef>
              <a:spcAft>
                <a:spcPts val="0"/>
              </a:spcAft>
              <a:buNone/>
              <a:defRPr sz="2000">
                <a:latin typeface="Poppins SemiBold"/>
                <a:ea typeface="Poppins SemiBold"/>
                <a:cs typeface="Poppins SemiBold"/>
                <a:sym typeface="Poppins SemiBold"/>
              </a:defRPr>
            </a:lvl4pPr>
            <a:lvl5pPr lvl="4">
              <a:spcBef>
                <a:spcPts val="0"/>
              </a:spcBef>
              <a:spcAft>
                <a:spcPts val="0"/>
              </a:spcAft>
              <a:buNone/>
              <a:defRPr sz="2000">
                <a:latin typeface="Poppins SemiBold"/>
                <a:ea typeface="Poppins SemiBold"/>
                <a:cs typeface="Poppins SemiBold"/>
                <a:sym typeface="Poppins SemiBold"/>
              </a:defRPr>
            </a:lvl5pPr>
            <a:lvl6pPr lvl="5">
              <a:spcBef>
                <a:spcPts val="0"/>
              </a:spcBef>
              <a:spcAft>
                <a:spcPts val="0"/>
              </a:spcAft>
              <a:buNone/>
              <a:defRPr sz="2000">
                <a:latin typeface="Poppins SemiBold"/>
                <a:ea typeface="Poppins SemiBold"/>
                <a:cs typeface="Poppins SemiBold"/>
                <a:sym typeface="Poppins SemiBold"/>
              </a:defRPr>
            </a:lvl6pPr>
            <a:lvl7pPr lvl="6">
              <a:spcBef>
                <a:spcPts val="0"/>
              </a:spcBef>
              <a:spcAft>
                <a:spcPts val="0"/>
              </a:spcAft>
              <a:buNone/>
              <a:defRPr sz="2000">
                <a:latin typeface="Poppins SemiBold"/>
                <a:ea typeface="Poppins SemiBold"/>
                <a:cs typeface="Poppins SemiBold"/>
                <a:sym typeface="Poppins SemiBold"/>
              </a:defRPr>
            </a:lvl7pPr>
            <a:lvl8pPr lvl="7">
              <a:spcBef>
                <a:spcPts val="0"/>
              </a:spcBef>
              <a:spcAft>
                <a:spcPts val="0"/>
              </a:spcAft>
              <a:buNone/>
              <a:defRPr sz="2000">
                <a:latin typeface="Poppins SemiBold"/>
                <a:ea typeface="Poppins SemiBold"/>
                <a:cs typeface="Poppins SemiBold"/>
                <a:sym typeface="Poppins SemiBold"/>
              </a:defRPr>
            </a:lvl8pPr>
            <a:lvl9pPr lvl="8">
              <a:spcBef>
                <a:spcPts val="0"/>
              </a:spcBef>
              <a:spcAft>
                <a:spcPts val="0"/>
              </a:spcAft>
              <a:buNone/>
              <a:defRPr sz="2000">
                <a:latin typeface="Poppins SemiBold"/>
                <a:ea typeface="Poppins SemiBold"/>
                <a:cs typeface="Poppins SemiBold"/>
                <a:sym typeface="Poppins SemiBold"/>
              </a:defRPr>
            </a:lvl9pPr>
          </a:lstStyle>
          <a:p>
            <a:endParaRPr/>
          </a:p>
        </p:txBody>
      </p:sp>
      <p:sp>
        <p:nvSpPr>
          <p:cNvPr id="89" name="Google Shape;89;p8"/>
          <p:cNvSpPr txBox="1">
            <a:spLocks noGrp="1"/>
          </p:cNvSpPr>
          <p:nvPr>
            <p:ph type="subTitle" idx="1"/>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dk2"/>
                </a:solidFill>
                <a:latin typeface="Nunito Sans"/>
                <a:ea typeface="Nunito Sans"/>
                <a:cs typeface="Nunito Sans"/>
                <a:sym typeface="Nunito Sans"/>
              </a:defRPr>
            </a:lvl1pPr>
            <a:lvl2pPr lvl="1">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2pPr>
            <a:lvl3pPr lvl="2">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3pPr>
            <a:lvl4pPr lvl="3">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4pPr>
            <a:lvl5pPr lvl="4">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5pPr>
            <a:lvl6pPr lvl="5">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6pPr>
            <a:lvl7pPr lvl="6">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7pPr>
            <a:lvl8pPr lvl="7">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8pPr>
            <a:lvl9pPr lvl="8">
              <a:spcBef>
                <a:spcPts val="0"/>
              </a:spcBef>
              <a:spcAft>
                <a:spcPts val="0"/>
              </a:spcAft>
              <a:buClr>
                <a:schemeClr val="dk2"/>
              </a:buClr>
              <a:buSzPts val="700"/>
              <a:buFont typeface="Nunito Sans"/>
              <a:buNone/>
              <a:defRPr sz="700">
                <a:solidFill>
                  <a:schemeClr val="dk2"/>
                </a:solidFill>
                <a:latin typeface="Nunito Sans"/>
                <a:ea typeface="Nunito Sans"/>
                <a:cs typeface="Nunito Sans"/>
                <a:sym typeface="Nunito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 statement">
  <p:cSld name="BLANK_1_1_1_1_1_2">
    <p:bg>
      <p:bgPr>
        <a:solidFill>
          <a:schemeClr val="lt1"/>
        </a:solidFill>
        <a:effectLst/>
      </p:bgPr>
    </p:bg>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4618950" y="1743378"/>
            <a:ext cx="4296600" cy="3063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Font typeface="Nunito Sans"/>
              <a:buChar char="●"/>
              <a:defRPr sz="1600"/>
            </a:lvl1pPr>
            <a:lvl2pPr marL="914400" lvl="1" indent="-330200">
              <a:spcBef>
                <a:spcPts val="800"/>
              </a:spcBef>
              <a:spcAft>
                <a:spcPts val="0"/>
              </a:spcAft>
              <a:buSzPts val="1600"/>
              <a:buFont typeface="Nunito Sans"/>
              <a:buChar char="○"/>
              <a:defRPr sz="1600"/>
            </a:lvl2pPr>
            <a:lvl3pPr marL="1371600" lvl="2" indent="-330200">
              <a:spcBef>
                <a:spcPts val="800"/>
              </a:spcBef>
              <a:spcAft>
                <a:spcPts val="0"/>
              </a:spcAft>
              <a:buSzPts val="1600"/>
              <a:buFont typeface="Nunito Sans"/>
              <a:buChar char="■"/>
              <a:defRPr sz="1600"/>
            </a:lvl3pPr>
            <a:lvl4pPr marL="1828800" lvl="3" indent="-330200">
              <a:spcBef>
                <a:spcPts val="800"/>
              </a:spcBef>
              <a:spcAft>
                <a:spcPts val="0"/>
              </a:spcAft>
              <a:buSzPts val="1600"/>
              <a:buFont typeface="Nunito Sans"/>
              <a:buChar char="●"/>
              <a:defRPr sz="1600"/>
            </a:lvl4pPr>
            <a:lvl5pPr marL="2286000" lvl="4" indent="-330200">
              <a:spcBef>
                <a:spcPts val="800"/>
              </a:spcBef>
              <a:spcAft>
                <a:spcPts val="0"/>
              </a:spcAft>
              <a:buSzPts val="1600"/>
              <a:buFont typeface="Nunito Sans"/>
              <a:buChar char="○"/>
              <a:defRPr sz="1600"/>
            </a:lvl5pPr>
            <a:lvl6pPr marL="2743200" lvl="5" indent="-330200">
              <a:spcBef>
                <a:spcPts val="800"/>
              </a:spcBef>
              <a:spcAft>
                <a:spcPts val="0"/>
              </a:spcAft>
              <a:buSzPts val="1600"/>
              <a:buFont typeface="Nunito Sans"/>
              <a:buChar char="■"/>
              <a:defRPr sz="1600"/>
            </a:lvl6pPr>
            <a:lvl7pPr marL="3200400" lvl="6" indent="-330200">
              <a:spcBef>
                <a:spcPts val="800"/>
              </a:spcBef>
              <a:spcAft>
                <a:spcPts val="0"/>
              </a:spcAft>
              <a:buSzPts val="1600"/>
              <a:buFont typeface="Nunito Sans"/>
              <a:buChar char="●"/>
              <a:defRPr sz="1600"/>
            </a:lvl7pPr>
            <a:lvl8pPr marL="3657600" lvl="7" indent="-330200">
              <a:spcBef>
                <a:spcPts val="800"/>
              </a:spcBef>
              <a:spcAft>
                <a:spcPts val="0"/>
              </a:spcAft>
              <a:buSzPts val="1600"/>
              <a:buFont typeface="Nunito Sans"/>
              <a:buChar char="○"/>
              <a:defRPr sz="1600"/>
            </a:lvl8pPr>
            <a:lvl9pPr marL="4114800" lvl="8" indent="-330200">
              <a:spcBef>
                <a:spcPts val="800"/>
              </a:spcBef>
              <a:spcAft>
                <a:spcPts val="800"/>
              </a:spcAft>
              <a:buSzPts val="1600"/>
              <a:buFont typeface="Nunito Sans"/>
              <a:buChar char="■"/>
              <a:defRPr sz="1600"/>
            </a:lvl9pPr>
          </a:lstStyle>
          <a:p>
            <a:endParaRPr/>
          </a:p>
        </p:txBody>
      </p:sp>
      <p:sp>
        <p:nvSpPr>
          <p:cNvPr id="92" name="Google Shape;92;p9"/>
          <p:cNvSpPr txBox="1">
            <a:spLocks noGrp="1"/>
          </p:cNvSpPr>
          <p:nvPr>
            <p:ph type="title"/>
          </p:nvPr>
        </p:nvSpPr>
        <p:spPr>
          <a:xfrm>
            <a:off x="228600" y="1743378"/>
            <a:ext cx="4296600" cy="587700"/>
          </a:xfrm>
          <a:prstGeom prst="rect">
            <a:avLst/>
          </a:prstGeom>
        </p:spPr>
        <p:txBody>
          <a:bodyPr spcFirstLastPara="1" wrap="square" lIns="91425" tIns="91425" rIns="91425" bIns="91425" anchor="t" anchorCtr="0">
            <a:spAutoFit/>
          </a:bodyPr>
          <a:lstStyle>
            <a:lvl1pPr lvl="0">
              <a:spcBef>
                <a:spcPts val="0"/>
              </a:spcBef>
              <a:spcAft>
                <a:spcPts val="0"/>
              </a:spcAft>
              <a:buNone/>
              <a:defRPr sz="2400">
                <a:solidFill>
                  <a:schemeClr val="lt2"/>
                </a:solidFill>
              </a:defRPr>
            </a:lvl1pPr>
            <a:lvl2pPr lvl="1">
              <a:spcBef>
                <a:spcPts val="0"/>
              </a:spcBef>
              <a:spcAft>
                <a:spcPts val="0"/>
              </a:spcAft>
              <a:buNone/>
              <a:defRPr sz="2400">
                <a:solidFill>
                  <a:schemeClr val="lt2"/>
                </a:solidFill>
                <a:latin typeface="Poppins SemiBold"/>
                <a:ea typeface="Poppins SemiBold"/>
                <a:cs typeface="Poppins SemiBold"/>
                <a:sym typeface="Poppins SemiBold"/>
              </a:defRPr>
            </a:lvl2pPr>
            <a:lvl3pPr lvl="2">
              <a:spcBef>
                <a:spcPts val="0"/>
              </a:spcBef>
              <a:spcAft>
                <a:spcPts val="0"/>
              </a:spcAft>
              <a:buNone/>
              <a:defRPr sz="2400">
                <a:solidFill>
                  <a:schemeClr val="lt2"/>
                </a:solidFill>
                <a:latin typeface="Poppins SemiBold"/>
                <a:ea typeface="Poppins SemiBold"/>
                <a:cs typeface="Poppins SemiBold"/>
                <a:sym typeface="Poppins SemiBold"/>
              </a:defRPr>
            </a:lvl3pPr>
            <a:lvl4pPr lvl="3">
              <a:spcBef>
                <a:spcPts val="0"/>
              </a:spcBef>
              <a:spcAft>
                <a:spcPts val="0"/>
              </a:spcAft>
              <a:buNone/>
              <a:defRPr sz="2400">
                <a:solidFill>
                  <a:schemeClr val="lt2"/>
                </a:solidFill>
                <a:latin typeface="Poppins SemiBold"/>
                <a:ea typeface="Poppins SemiBold"/>
                <a:cs typeface="Poppins SemiBold"/>
                <a:sym typeface="Poppins SemiBold"/>
              </a:defRPr>
            </a:lvl4pPr>
            <a:lvl5pPr lvl="4">
              <a:spcBef>
                <a:spcPts val="0"/>
              </a:spcBef>
              <a:spcAft>
                <a:spcPts val="0"/>
              </a:spcAft>
              <a:buNone/>
              <a:defRPr sz="2400">
                <a:solidFill>
                  <a:schemeClr val="lt2"/>
                </a:solidFill>
                <a:latin typeface="Poppins SemiBold"/>
                <a:ea typeface="Poppins SemiBold"/>
                <a:cs typeface="Poppins SemiBold"/>
                <a:sym typeface="Poppins SemiBold"/>
              </a:defRPr>
            </a:lvl5pPr>
            <a:lvl6pPr lvl="5">
              <a:spcBef>
                <a:spcPts val="0"/>
              </a:spcBef>
              <a:spcAft>
                <a:spcPts val="0"/>
              </a:spcAft>
              <a:buNone/>
              <a:defRPr sz="2400">
                <a:solidFill>
                  <a:schemeClr val="lt2"/>
                </a:solidFill>
                <a:latin typeface="Poppins SemiBold"/>
                <a:ea typeface="Poppins SemiBold"/>
                <a:cs typeface="Poppins SemiBold"/>
                <a:sym typeface="Poppins SemiBold"/>
              </a:defRPr>
            </a:lvl6pPr>
            <a:lvl7pPr lvl="6">
              <a:spcBef>
                <a:spcPts val="0"/>
              </a:spcBef>
              <a:spcAft>
                <a:spcPts val="0"/>
              </a:spcAft>
              <a:buNone/>
              <a:defRPr sz="2400">
                <a:solidFill>
                  <a:schemeClr val="lt2"/>
                </a:solidFill>
                <a:latin typeface="Poppins SemiBold"/>
                <a:ea typeface="Poppins SemiBold"/>
                <a:cs typeface="Poppins SemiBold"/>
                <a:sym typeface="Poppins SemiBold"/>
              </a:defRPr>
            </a:lvl7pPr>
            <a:lvl8pPr lvl="7">
              <a:spcBef>
                <a:spcPts val="0"/>
              </a:spcBef>
              <a:spcAft>
                <a:spcPts val="0"/>
              </a:spcAft>
              <a:buNone/>
              <a:defRPr sz="2400">
                <a:solidFill>
                  <a:schemeClr val="lt2"/>
                </a:solidFill>
                <a:latin typeface="Poppins SemiBold"/>
                <a:ea typeface="Poppins SemiBold"/>
                <a:cs typeface="Poppins SemiBold"/>
                <a:sym typeface="Poppins SemiBold"/>
              </a:defRPr>
            </a:lvl8pPr>
            <a:lvl9pPr lvl="8">
              <a:spcBef>
                <a:spcPts val="0"/>
              </a:spcBef>
              <a:spcAft>
                <a:spcPts val="0"/>
              </a:spcAft>
              <a:buNone/>
              <a:defRPr sz="2400">
                <a:solidFill>
                  <a:schemeClr val="lt2"/>
                </a:solidFill>
                <a:latin typeface="Poppins SemiBold"/>
                <a:ea typeface="Poppins SemiBold"/>
                <a:cs typeface="Poppins SemiBold"/>
                <a:sym typeface="Poppins SemiBold"/>
              </a:defRPr>
            </a:lvl9pPr>
          </a:lstStyle>
          <a:p>
            <a:endParaRPr/>
          </a:p>
        </p:txBody>
      </p:sp>
      <p:sp>
        <p:nvSpPr>
          <p:cNvPr id="93" name="Google Shape;93;p9"/>
          <p:cNvSpPr txBox="1"/>
          <p:nvPr/>
        </p:nvSpPr>
        <p:spPr>
          <a:xfrm>
            <a:off x="6720300" y="4800275"/>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accent5"/>
                </a:solidFill>
                <a:latin typeface="Nunito Sans"/>
                <a:ea typeface="Nunito Sans"/>
                <a:cs typeface="Nunito Sans"/>
                <a:sym typeface="Nunito Sans"/>
              </a:rPr>
              <a:t>‹#›</a:t>
            </a:fld>
            <a:endParaRPr sz="700">
              <a:solidFill>
                <a:schemeClr val="accent5"/>
              </a:solidFill>
              <a:latin typeface="Nunito Sans"/>
              <a:ea typeface="Nunito Sans"/>
              <a:cs typeface="Nunito Sans"/>
              <a:sym typeface="Nunito Sans"/>
            </a:endParaRPr>
          </a:p>
        </p:txBody>
      </p:sp>
      <p:sp>
        <p:nvSpPr>
          <p:cNvPr id="94" name="Google Shape;94;p9"/>
          <p:cNvSpPr txBox="1">
            <a:spLocks noGrp="1"/>
          </p:cNvSpPr>
          <p:nvPr>
            <p:ph type="subTitle" idx="2"/>
          </p:nvPr>
        </p:nvSpPr>
        <p:spPr>
          <a:xfrm>
            <a:off x="228600" y="4800275"/>
            <a:ext cx="1115700" cy="311400"/>
          </a:xfrm>
          <a:prstGeom prst="rect">
            <a:avLst/>
          </a:prstGeom>
        </p:spPr>
        <p:txBody>
          <a:bodyPr spcFirstLastPara="1" wrap="square" lIns="91425" tIns="91425" rIns="91425" bIns="91425" anchor="t" anchorCtr="0">
            <a:noAutofit/>
          </a:bodyPr>
          <a:lstStyle>
            <a:lvl1pPr lvl="0">
              <a:spcBef>
                <a:spcPts val="0"/>
              </a:spcBef>
              <a:spcAft>
                <a:spcPts val="0"/>
              </a:spcAft>
              <a:buNone/>
              <a:defRPr sz="700">
                <a:solidFill>
                  <a:schemeClr val="accent5"/>
                </a:solidFill>
                <a:latin typeface="Nunito Sans"/>
                <a:ea typeface="Nunito Sans"/>
                <a:cs typeface="Nunito Sans"/>
                <a:sym typeface="Nunito Sans"/>
              </a:defRPr>
            </a:lvl1pPr>
            <a:lvl2pPr lvl="1">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2pPr>
            <a:lvl3pPr lvl="2">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3pPr>
            <a:lvl4pPr lvl="3">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4pPr>
            <a:lvl5pPr lvl="4">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5pPr>
            <a:lvl6pPr lvl="5">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6pPr>
            <a:lvl7pPr lvl="6">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7pPr>
            <a:lvl8pPr lvl="7">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8pPr>
            <a:lvl9pPr lvl="8">
              <a:spcBef>
                <a:spcPts val="0"/>
              </a:spcBef>
              <a:spcAft>
                <a:spcPts val="0"/>
              </a:spcAft>
              <a:buClr>
                <a:schemeClr val="accent5"/>
              </a:buClr>
              <a:buSzPts val="700"/>
              <a:buFont typeface="Nunito Sans"/>
              <a:buNone/>
              <a:defRPr sz="700">
                <a:solidFill>
                  <a:schemeClr val="accent5"/>
                </a:solidFill>
                <a:latin typeface="Nunito Sans"/>
                <a:ea typeface="Nunito Sans"/>
                <a:cs typeface="Nunito Sans"/>
                <a:sym typeface="Nunito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BLANK_1_1_1_1_1_1">
    <p:bg>
      <p:bgPr>
        <a:solidFill>
          <a:schemeClr val="accent1"/>
        </a:solidFill>
        <a:effectLst/>
      </p:bgPr>
    </p:bg>
    <p:spTree>
      <p:nvGrpSpPr>
        <p:cNvPr id="1" name="Shape 95"/>
        <p:cNvGrpSpPr/>
        <p:nvPr/>
      </p:nvGrpSpPr>
      <p:grpSpPr>
        <a:xfrm>
          <a:off x="0" y="0"/>
          <a:ext cx="0" cy="0"/>
          <a:chOff x="0" y="0"/>
          <a:chExt cx="0" cy="0"/>
        </a:xfrm>
      </p:grpSpPr>
      <p:pic>
        <p:nvPicPr>
          <p:cNvPr id="96" name="Google Shape;96;p10"/>
          <p:cNvPicPr preferRelativeResize="0"/>
          <p:nvPr/>
        </p:nvPicPr>
        <p:blipFill rotWithShape="1">
          <a:blip r:embed="rId2">
            <a:alphaModFix/>
          </a:blip>
          <a:srcRect t="51307" r="54483"/>
          <a:stretch/>
        </p:blipFill>
        <p:spPr>
          <a:xfrm>
            <a:off x="6802800" y="-9247"/>
            <a:ext cx="2341200" cy="2504451"/>
          </a:xfrm>
          <a:prstGeom prst="rect">
            <a:avLst/>
          </a:prstGeom>
          <a:noFill/>
          <a:ln>
            <a:noFill/>
          </a:ln>
        </p:spPr>
      </p:pic>
      <p:sp>
        <p:nvSpPr>
          <p:cNvPr id="97" name="Google Shape;97;p10"/>
          <p:cNvSpPr txBox="1">
            <a:spLocks noGrp="1"/>
          </p:cNvSpPr>
          <p:nvPr>
            <p:ph type="title"/>
          </p:nvPr>
        </p:nvSpPr>
        <p:spPr>
          <a:xfrm>
            <a:off x="1249050" y="1249276"/>
            <a:ext cx="6645900" cy="284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None/>
              <a:defRPr sz="2700" b="0">
                <a:solidFill>
                  <a:schemeClr val="dk2"/>
                </a:solidFill>
                <a:latin typeface="Poppins Medium"/>
                <a:ea typeface="Poppins Medium"/>
                <a:cs typeface="Poppins Medium"/>
                <a:sym typeface="Poppins Medium"/>
              </a:defRPr>
            </a:lvl1pPr>
            <a:lvl2pPr lvl="1" algn="ctr">
              <a:lnSpc>
                <a:spcPct val="90000"/>
              </a:lnSpc>
              <a:spcBef>
                <a:spcPts val="0"/>
              </a:spcBef>
              <a:spcAft>
                <a:spcPts val="0"/>
              </a:spcAft>
              <a:buNone/>
              <a:defRPr sz="2700" b="0">
                <a:solidFill>
                  <a:schemeClr val="dk2"/>
                </a:solidFill>
                <a:latin typeface="Poppins Medium"/>
                <a:ea typeface="Poppins Medium"/>
                <a:cs typeface="Poppins Medium"/>
                <a:sym typeface="Poppins Medium"/>
              </a:defRPr>
            </a:lvl2pPr>
            <a:lvl3pPr lvl="2" algn="ctr">
              <a:lnSpc>
                <a:spcPct val="90000"/>
              </a:lnSpc>
              <a:spcBef>
                <a:spcPts val="0"/>
              </a:spcBef>
              <a:spcAft>
                <a:spcPts val="0"/>
              </a:spcAft>
              <a:buNone/>
              <a:defRPr sz="2700" b="0">
                <a:solidFill>
                  <a:schemeClr val="dk2"/>
                </a:solidFill>
                <a:latin typeface="Poppins Medium"/>
                <a:ea typeface="Poppins Medium"/>
                <a:cs typeface="Poppins Medium"/>
                <a:sym typeface="Poppins Medium"/>
              </a:defRPr>
            </a:lvl3pPr>
            <a:lvl4pPr lvl="3" algn="ctr">
              <a:lnSpc>
                <a:spcPct val="90000"/>
              </a:lnSpc>
              <a:spcBef>
                <a:spcPts val="0"/>
              </a:spcBef>
              <a:spcAft>
                <a:spcPts val="0"/>
              </a:spcAft>
              <a:buNone/>
              <a:defRPr sz="2700" b="0">
                <a:solidFill>
                  <a:schemeClr val="dk2"/>
                </a:solidFill>
                <a:latin typeface="Poppins Medium"/>
                <a:ea typeface="Poppins Medium"/>
                <a:cs typeface="Poppins Medium"/>
                <a:sym typeface="Poppins Medium"/>
              </a:defRPr>
            </a:lvl4pPr>
            <a:lvl5pPr lvl="4" algn="ctr">
              <a:lnSpc>
                <a:spcPct val="90000"/>
              </a:lnSpc>
              <a:spcBef>
                <a:spcPts val="0"/>
              </a:spcBef>
              <a:spcAft>
                <a:spcPts val="0"/>
              </a:spcAft>
              <a:buNone/>
              <a:defRPr sz="2700" b="0">
                <a:solidFill>
                  <a:schemeClr val="dk2"/>
                </a:solidFill>
                <a:latin typeface="Poppins Medium"/>
                <a:ea typeface="Poppins Medium"/>
                <a:cs typeface="Poppins Medium"/>
                <a:sym typeface="Poppins Medium"/>
              </a:defRPr>
            </a:lvl5pPr>
            <a:lvl6pPr lvl="5" algn="ctr">
              <a:lnSpc>
                <a:spcPct val="90000"/>
              </a:lnSpc>
              <a:spcBef>
                <a:spcPts val="0"/>
              </a:spcBef>
              <a:spcAft>
                <a:spcPts val="0"/>
              </a:spcAft>
              <a:buNone/>
              <a:defRPr sz="2700" b="0">
                <a:solidFill>
                  <a:schemeClr val="dk2"/>
                </a:solidFill>
                <a:latin typeface="Poppins Medium"/>
                <a:ea typeface="Poppins Medium"/>
                <a:cs typeface="Poppins Medium"/>
                <a:sym typeface="Poppins Medium"/>
              </a:defRPr>
            </a:lvl6pPr>
            <a:lvl7pPr lvl="6" algn="ctr">
              <a:lnSpc>
                <a:spcPct val="90000"/>
              </a:lnSpc>
              <a:spcBef>
                <a:spcPts val="0"/>
              </a:spcBef>
              <a:spcAft>
                <a:spcPts val="0"/>
              </a:spcAft>
              <a:buNone/>
              <a:defRPr sz="2700" b="0">
                <a:solidFill>
                  <a:schemeClr val="dk2"/>
                </a:solidFill>
                <a:latin typeface="Poppins Medium"/>
                <a:ea typeface="Poppins Medium"/>
                <a:cs typeface="Poppins Medium"/>
                <a:sym typeface="Poppins Medium"/>
              </a:defRPr>
            </a:lvl7pPr>
            <a:lvl8pPr lvl="7" algn="ctr">
              <a:lnSpc>
                <a:spcPct val="90000"/>
              </a:lnSpc>
              <a:spcBef>
                <a:spcPts val="0"/>
              </a:spcBef>
              <a:spcAft>
                <a:spcPts val="0"/>
              </a:spcAft>
              <a:buNone/>
              <a:defRPr sz="2700" b="0">
                <a:solidFill>
                  <a:schemeClr val="dk2"/>
                </a:solidFill>
                <a:latin typeface="Poppins Medium"/>
                <a:ea typeface="Poppins Medium"/>
                <a:cs typeface="Poppins Medium"/>
                <a:sym typeface="Poppins Medium"/>
              </a:defRPr>
            </a:lvl8pPr>
            <a:lvl9pPr lvl="8" algn="ctr">
              <a:lnSpc>
                <a:spcPct val="90000"/>
              </a:lnSpc>
              <a:spcBef>
                <a:spcPts val="0"/>
              </a:spcBef>
              <a:spcAft>
                <a:spcPts val="0"/>
              </a:spcAft>
              <a:buNone/>
              <a:defRPr sz="2700" b="0">
                <a:solidFill>
                  <a:schemeClr val="dk2"/>
                </a:solidFill>
                <a:latin typeface="Poppins Medium"/>
                <a:ea typeface="Poppins Medium"/>
                <a:cs typeface="Poppins Medium"/>
                <a:sym typeface="Poppins Medium"/>
              </a:defRPr>
            </a:lvl9pPr>
          </a:lstStyle>
          <a:p>
            <a:endParaRPr/>
          </a:p>
        </p:txBody>
      </p:sp>
      <p:sp>
        <p:nvSpPr>
          <p:cNvPr id="98" name="Google Shape;98;p10"/>
          <p:cNvSpPr/>
          <p:nvPr/>
        </p:nvSpPr>
        <p:spPr>
          <a:xfrm>
            <a:off x="6724719" y="-48"/>
            <a:ext cx="2419360" cy="1864544"/>
          </a:xfrm>
          <a:custGeom>
            <a:avLst/>
            <a:gdLst/>
            <a:ahLst/>
            <a:cxnLst/>
            <a:rect l="l" t="t" r="r" b="b"/>
            <a:pathLst>
              <a:path w="75605" h="58267" extrusionOk="0">
                <a:moveTo>
                  <a:pt x="0" y="0"/>
                </a:moveTo>
                <a:lnTo>
                  <a:pt x="484" y="781"/>
                </a:lnTo>
                <a:lnTo>
                  <a:pt x="1340" y="2121"/>
                </a:lnTo>
                <a:lnTo>
                  <a:pt x="2382" y="3646"/>
                </a:lnTo>
                <a:lnTo>
                  <a:pt x="3572" y="5358"/>
                </a:lnTo>
                <a:lnTo>
                  <a:pt x="4949" y="7181"/>
                </a:lnTo>
                <a:lnTo>
                  <a:pt x="6512" y="9190"/>
                </a:lnTo>
                <a:lnTo>
                  <a:pt x="8297" y="11311"/>
                </a:lnTo>
                <a:lnTo>
                  <a:pt x="10269" y="13543"/>
                </a:lnTo>
                <a:lnTo>
                  <a:pt x="11348" y="14697"/>
                </a:lnTo>
                <a:lnTo>
                  <a:pt x="12465" y="15887"/>
                </a:lnTo>
                <a:lnTo>
                  <a:pt x="13767" y="17227"/>
                </a:lnTo>
                <a:lnTo>
                  <a:pt x="15106" y="18566"/>
                </a:lnTo>
                <a:lnTo>
                  <a:pt x="16483" y="19906"/>
                </a:lnTo>
                <a:lnTo>
                  <a:pt x="17897" y="21245"/>
                </a:lnTo>
                <a:lnTo>
                  <a:pt x="19348" y="22585"/>
                </a:lnTo>
                <a:lnTo>
                  <a:pt x="20799" y="23924"/>
                </a:lnTo>
                <a:lnTo>
                  <a:pt x="22325" y="25226"/>
                </a:lnTo>
                <a:lnTo>
                  <a:pt x="23887" y="26529"/>
                </a:lnTo>
                <a:lnTo>
                  <a:pt x="25450" y="27831"/>
                </a:lnTo>
                <a:lnTo>
                  <a:pt x="27050" y="29133"/>
                </a:lnTo>
                <a:lnTo>
                  <a:pt x="28724" y="30435"/>
                </a:lnTo>
                <a:lnTo>
                  <a:pt x="30398" y="31738"/>
                </a:lnTo>
                <a:lnTo>
                  <a:pt x="32110" y="33003"/>
                </a:lnTo>
                <a:lnTo>
                  <a:pt x="33822" y="34268"/>
                </a:lnTo>
                <a:lnTo>
                  <a:pt x="35607" y="35533"/>
                </a:lnTo>
                <a:lnTo>
                  <a:pt x="37393" y="36798"/>
                </a:lnTo>
                <a:lnTo>
                  <a:pt x="39514" y="38212"/>
                </a:lnTo>
                <a:lnTo>
                  <a:pt x="41635" y="39663"/>
                </a:lnTo>
                <a:lnTo>
                  <a:pt x="43830" y="41039"/>
                </a:lnTo>
                <a:lnTo>
                  <a:pt x="46063" y="42453"/>
                </a:lnTo>
                <a:lnTo>
                  <a:pt x="48295" y="43830"/>
                </a:lnTo>
                <a:lnTo>
                  <a:pt x="50602" y="45206"/>
                </a:lnTo>
                <a:lnTo>
                  <a:pt x="52946" y="46583"/>
                </a:lnTo>
                <a:lnTo>
                  <a:pt x="55327" y="47923"/>
                </a:lnTo>
                <a:lnTo>
                  <a:pt x="57746" y="49262"/>
                </a:lnTo>
                <a:lnTo>
                  <a:pt x="60164" y="50601"/>
                </a:lnTo>
                <a:lnTo>
                  <a:pt x="62657" y="51904"/>
                </a:lnTo>
                <a:lnTo>
                  <a:pt x="65187" y="53206"/>
                </a:lnTo>
                <a:lnTo>
                  <a:pt x="67717" y="54471"/>
                </a:lnTo>
                <a:lnTo>
                  <a:pt x="70322" y="55773"/>
                </a:lnTo>
                <a:lnTo>
                  <a:pt x="72963" y="57001"/>
                </a:lnTo>
                <a:lnTo>
                  <a:pt x="75605" y="58266"/>
                </a:lnTo>
                <a:lnTo>
                  <a:pt x="75605" y="57596"/>
                </a:lnTo>
                <a:lnTo>
                  <a:pt x="72963" y="56369"/>
                </a:lnTo>
                <a:lnTo>
                  <a:pt x="70396" y="55103"/>
                </a:lnTo>
                <a:lnTo>
                  <a:pt x="67829" y="53876"/>
                </a:lnTo>
                <a:lnTo>
                  <a:pt x="65299" y="52573"/>
                </a:lnTo>
                <a:lnTo>
                  <a:pt x="62806" y="51308"/>
                </a:lnTo>
                <a:lnTo>
                  <a:pt x="60350" y="50006"/>
                </a:lnTo>
                <a:lnTo>
                  <a:pt x="57894" y="48667"/>
                </a:lnTo>
                <a:lnTo>
                  <a:pt x="55513" y="47364"/>
                </a:lnTo>
                <a:lnTo>
                  <a:pt x="53169" y="46025"/>
                </a:lnTo>
                <a:lnTo>
                  <a:pt x="50862" y="44686"/>
                </a:lnTo>
                <a:lnTo>
                  <a:pt x="48593" y="43309"/>
                </a:lnTo>
                <a:lnTo>
                  <a:pt x="46360" y="41932"/>
                </a:lnTo>
                <a:lnTo>
                  <a:pt x="44128" y="40556"/>
                </a:lnTo>
                <a:lnTo>
                  <a:pt x="41970" y="39142"/>
                </a:lnTo>
                <a:lnTo>
                  <a:pt x="39849" y="37765"/>
                </a:lnTo>
                <a:lnTo>
                  <a:pt x="37765" y="36314"/>
                </a:lnTo>
                <a:lnTo>
                  <a:pt x="35980" y="35086"/>
                </a:lnTo>
                <a:lnTo>
                  <a:pt x="34231" y="33821"/>
                </a:lnTo>
                <a:lnTo>
                  <a:pt x="32482" y="32556"/>
                </a:lnTo>
                <a:lnTo>
                  <a:pt x="30771" y="31291"/>
                </a:lnTo>
                <a:lnTo>
                  <a:pt x="29133" y="29989"/>
                </a:lnTo>
                <a:lnTo>
                  <a:pt x="27459" y="28724"/>
                </a:lnTo>
                <a:lnTo>
                  <a:pt x="25859" y="27422"/>
                </a:lnTo>
                <a:lnTo>
                  <a:pt x="24297" y="26119"/>
                </a:lnTo>
                <a:lnTo>
                  <a:pt x="22771" y="24817"/>
                </a:lnTo>
                <a:lnTo>
                  <a:pt x="21246" y="23515"/>
                </a:lnTo>
                <a:lnTo>
                  <a:pt x="19757" y="22175"/>
                </a:lnTo>
                <a:lnTo>
                  <a:pt x="18343" y="20873"/>
                </a:lnTo>
                <a:lnTo>
                  <a:pt x="16930" y="19534"/>
                </a:lnTo>
                <a:lnTo>
                  <a:pt x="15553" y="18194"/>
                </a:lnTo>
                <a:lnTo>
                  <a:pt x="14213" y="16855"/>
                </a:lnTo>
                <a:lnTo>
                  <a:pt x="12911" y="15515"/>
                </a:lnTo>
                <a:lnTo>
                  <a:pt x="11795" y="14325"/>
                </a:lnTo>
                <a:lnTo>
                  <a:pt x="10753" y="13171"/>
                </a:lnTo>
                <a:lnTo>
                  <a:pt x="8781" y="10976"/>
                </a:lnTo>
                <a:lnTo>
                  <a:pt x="7032" y="8855"/>
                </a:lnTo>
                <a:lnTo>
                  <a:pt x="5470" y="6883"/>
                </a:lnTo>
                <a:lnTo>
                  <a:pt x="4093" y="5060"/>
                </a:lnTo>
                <a:lnTo>
                  <a:pt x="2902" y="3349"/>
                </a:lnTo>
                <a:lnTo>
                  <a:pt x="1861" y="1860"/>
                </a:lnTo>
                <a:lnTo>
                  <a:pt x="1005" y="484"/>
                </a:lnTo>
                <a:lnTo>
                  <a:pt x="7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Nunito Sans"/>
              <a:ea typeface="Nunito Sans"/>
              <a:cs typeface="Nunito Sans"/>
              <a:sym typeface="Nunito Sans"/>
            </a:endParaRPr>
          </a:p>
        </p:txBody>
      </p:sp>
      <p:sp>
        <p:nvSpPr>
          <p:cNvPr id="99" name="Google Shape;99;p10"/>
          <p:cNvSpPr/>
          <p:nvPr/>
        </p:nvSpPr>
        <p:spPr>
          <a:xfrm>
            <a:off x="0" y="3692104"/>
            <a:ext cx="2339584" cy="1451392"/>
          </a:xfrm>
          <a:custGeom>
            <a:avLst/>
            <a:gdLst/>
            <a:ahLst/>
            <a:cxnLst/>
            <a:rect l="l" t="t" r="r" b="b"/>
            <a:pathLst>
              <a:path w="73112" h="45356" extrusionOk="0">
                <a:moveTo>
                  <a:pt x="63884" y="596"/>
                </a:moveTo>
                <a:lnTo>
                  <a:pt x="64703" y="633"/>
                </a:lnTo>
                <a:lnTo>
                  <a:pt x="65484" y="745"/>
                </a:lnTo>
                <a:lnTo>
                  <a:pt x="66229" y="894"/>
                </a:lnTo>
                <a:lnTo>
                  <a:pt x="66973" y="1154"/>
                </a:lnTo>
                <a:lnTo>
                  <a:pt x="67717" y="1452"/>
                </a:lnTo>
                <a:lnTo>
                  <a:pt x="68387" y="1824"/>
                </a:lnTo>
                <a:lnTo>
                  <a:pt x="69056" y="2233"/>
                </a:lnTo>
                <a:lnTo>
                  <a:pt x="69689" y="2717"/>
                </a:lnTo>
                <a:lnTo>
                  <a:pt x="70135" y="3163"/>
                </a:lnTo>
                <a:lnTo>
                  <a:pt x="70545" y="3610"/>
                </a:lnTo>
                <a:lnTo>
                  <a:pt x="70917" y="4056"/>
                </a:lnTo>
                <a:lnTo>
                  <a:pt x="71251" y="4540"/>
                </a:lnTo>
                <a:lnTo>
                  <a:pt x="71549" y="5061"/>
                </a:lnTo>
                <a:lnTo>
                  <a:pt x="71810" y="5582"/>
                </a:lnTo>
                <a:lnTo>
                  <a:pt x="72033" y="6103"/>
                </a:lnTo>
                <a:lnTo>
                  <a:pt x="72219" y="6661"/>
                </a:lnTo>
                <a:lnTo>
                  <a:pt x="72368" y="7219"/>
                </a:lnTo>
                <a:lnTo>
                  <a:pt x="72442" y="7814"/>
                </a:lnTo>
                <a:lnTo>
                  <a:pt x="72517" y="8372"/>
                </a:lnTo>
                <a:lnTo>
                  <a:pt x="72517" y="8968"/>
                </a:lnTo>
                <a:lnTo>
                  <a:pt x="72479" y="9563"/>
                </a:lnTo>
                <a:lnTo>
                  <a:pt x="72405" y="10158"/>
                </a:lnTo>
                <a:lnTo>
                  <a:pt x="72293" y="10754"/>
                </a:lnTo>
                <a:lnTo>
                  <a:pt x="72144" y="11312"/>
                </a:lnTo>
                <a:lnTo>
                  <a:pt x="71958" y="11870"/>
                </a:lnTo>
                <a:lnTo>
                  <a:pt x="71735" y="12428"/>
                </a:lnTo>
                <a:lnTo>
                  <a:pt x="71438" y="12949"/>
                </a:lnTo>
                <a:lnTo>
                  <a:pt x="71140" y="13470"/>
                </a:lnTo>
                <a:lnTo>
                  <a:pt x="70842" y="13991"/>
                </a:lnTo>
                <a:lnTo>
                  <a:pt x="70470" y="14474"/>
                </a:lnTo>
                <a:lnTo>
                  <a:pt x="70061" y="14958"/>
                </a:lnTo>
                <a:lnTo>
                  <a:pt x="69652" y="15442"/>
                </a:lnTo>
                <a:lnTo>
                  <a:pt x="69168" y="15888"/>
                </a:lnTo>
                <a:lnTo>
                  <a:pt x="68684" y="16335"/>
                </a:lnTo>
                <a:lnTo>
                  <a:pt x="68163" y="16781"/>
                </a:lnTo>
                <a:lnTo>
                  <a:pt x="67605" y="17190"/>
                </a:lnTo>
                <a:lnTo>
                  <a:pt x="67010" y="17600"/>
                </a:lnTo>
                <a:lnTo>
                  <a:pt x="66415" y="17972"/>
                </a:lnTo>
                <a:lnTo>
                  <a:pt x="65745" y="18381"/>
                </a:lnTo>
                <a:lnTo>
                  <a:pt x="65075" y="18716"/>
                </a:lnTo>
                <a:lnTo>
                  <a:pt x="64368" y="19088"/>
                </a:lnTo>
                <a:lnTo>
                  <a:pt x="63624" y="19423"/>
                </a:lnTo>
                <a:lnTo>
                  <a:pt x="62880" y="19758"/>
                </a:lnTo>
                <a:lnTo>
                  <a:pt x="62061" y="20055"/>
                </a:lnTo>
                <a:lnTo>
                  <a:pt x="61243" y="20353"/>
                </a:lnTo>
                <a:lnTo>
                  <a:pt x="60424" y="20651"/>
                </a:lnTo>
                <a:lnTo>
                  <a:pt x="58638" y="21171"/>
                </a:lnTo>
                <a:lnTo>
                  <a:pt x="56741" y="21618"/>
                </a:lnTo>
                <a:lnTo>
                  <a:pt x="54769" y="21990"/>
                </a:lnTo>
                <a:lnTo>
                  <a:pt x="52685" y="22325"/>
                </a:lnTo>
                <a:lnTo>
                  <a:pt x="50490" y="22585"/>
                </a:lnTo>
                <a:lnTo>
                  <a:pt x="48295" y="22809"/>
                </a:lnTo>
                <a:lnTo>
                  <a:pt x="46137" y="22957"/>
                </a:lnTo>
                <a:lnTo>
                  <a:pt x="46137" y="21692"/>
                </a:lnTo>
                <a:lnTo>
                  <a:pt x="46174" y="20465"/>
                </a:lnTo>
                <a:lnTo>
                  <a:pt x="46286" y="19200"/>
                </a:lnTo>
                <a:lnTo>
                  <a:pt x="46472" y="17972"/>
                </a:lnTo>
                <a:lnTo>
                  <a:pt x="46732" y="16632"/>
                </a:lnTo>
                <a:lnTo>
                  <a:pt x="47104" y="15367"/>
                </a:lnTo>
                <a:lnTo>
                  <a:pt x="47513" y="14139"/>
                </a:lnTo>
                <a:lnTo>
                  <a:pt x="47997" y="12912"/>
                </a:lnTo>
                <a:lnTo>
                  <a:pt x="48592" y="11758"/>
                </a:lnTo>
                <a:lnTo>
                  <a:pt x="49225" y="10605"/>
                </a:lnTo>
                <a:lnTo>
                  <a:pt x="49895" y="9526"/>
                </a:lnTo>
                <a:lnTo>
                  <a:pt x="50676" y="8447"/>
                </a:lnTo>
                <a:lnTo>
                  <a:pt x="51495" y="7442"/>
                </a:lnTo>
                <a:lnTo>
                  <a:pt x="52388" y="6475"/>
                </a:lnTo>
                <a:lnTo>
                  <a:pt x="53355" y="5582"/>
                </a:lnTo>
                <a:lnTo>
                  <a:pt x="54359" y="4726"/>
                </a:lnTo>
                <a:lnTo>
                  <a:pt x="55438" y="3907"/>
                </a:lnTo>
                <a:lnTo>
                  <a:pt x="56555" y="3163"/>
                </a:lnTo>
                <a:lnTo>
                  <a:pt x="57708" y="2456"/>
                </a:lnTo>
                <a:lnTo>
                  <a:pt x="58936" y="1824"/>
                </a:lnTo>
                <a:lnTo>
                  <a:pt x="59568" y="1526"/>
                </a:lnTo>
                <a:lnTo>
                  <a:pt x="60201" y="1303"/>
                </a:lnTo>
                <a:lnTo>
                  <a:pt x="60796" y="1080"/>
                </a:lnTo>
                <a:lnTo>
                  <a:pt x="61429" y="894"/>
                </a:lnTo>
                <a:lnTo>
                  <a:pt x="62061" y="782"/>
                </a:lnTo>
                <a:lnTo>
                  <a:pt x="62657" y="670"/>
                </a:lnTo>
                <a:lnTo>
                  <a:pt x="63289" y="633"/>
                </a:lnTo>
                <a:lnTo>
                  <a:pt x="63884" y="596"/>
                </a:lnTo>
                <a:close/>
                <a:moveTo>
                  <a:pt x="64033" y="1"/>
                </a:moveTo>
                <a:lnTo>
                  <a:pt x="63289" y="38"/>
                </a:lnTo>
                <a:lnTo>
                  <a:pt x="62545" y="112"/>
                </a:lnTo>
                <a:lnTo>
                  <a:pt x="61764" y="224"/>
                </a:lnTo>
                <a:lnTo>
                  <a:pt x="60982" y="410"/>
                </a:lnTo>
                <a:lnTo>
                  <a:pt x="60238" y="633"/>
                </a:lnTo>
                <a:lnTo>
                  <a:pt x="59457" y="931"/>
                </a:lnTo>
                <a:lnTo>
                  <a:pt x="58675" y="1266"/>
                </a:lnTo>
                <a:lnTo>
                  <a:pt x="57410" y="1936"/>
                </a:lnTo>
                <a:lnTo>
                  <a:pt x="56220" y="2642"/>
                </a:lnTo>
                <a:lnTo>
                  <a:pt x="55066" y="3424"/>
                </a:lnTo>
                <a:lnTo>
                  <a:pt x="53987" y="4242"/>
                </a:lnTo>
                <a:lnTo>
                  <a:pt x="52946" y="5135"/>
                </a:lnTo>
                <a:lnTo>
                  <a:pt x="51978" y="6065"/>
                </a:lnTo>
                <a:lnTo>
                  <a:pt x="51048" y="7070"/>
                </a:lnTo>
                <a:lnTo>
                  <a:pt x="50192" y="8112"/>
                </a:lnTo>
                <a:lnTo>
                  <a:pt x="49411" y="9191"/>
                </a:lnTo>
                <a:lnTo>
                  <a:pt x="48704" y="10307"/>
                </a:lnTo>
                <a:lnTo>
                  <a:pt x="48034" y="11460"/>
                </a:lnTo>
                <a:lnTo>
                  <a:pt x="47476" y="12688"/>
                </a:lnTo>
                <a:lnTo>
                  <a:pt x="46955" y="13916"/>
                </a:lnTo>
                <a:lnTo>
                  <a:pt x="46509" y="15218"/>
                </a:lnTo>
                <a:lnTo>
                  <a:pt x="46174" y="16521"/>
                </a:lnTo>
                <a:lnTo>
                  <a:pt x="45876" y="17860"/>
                </a:lnTo>
                <a:lnTo>
                  <a:pt x="45690" y="19125"/>
                </a:lnTo>
                <a:lnTo>
                  <a:pt x="45579" y="20427"/>
                </a:lnTo>
                <a:lnTo>
                  <a:pt x="45541" y="21692"/>
                </a:lnTo>
                <a:lnTo>
                  <a:pt x="45579" y="22995"/>
                </a:lnTo>
                <a:lnTo>
                  <a:pt x="42788" y="23106"/>
                </a:lnTo>
                <a:lnTo>
                  <a:pt x="40072" y="23181"/>
                </a:lnTo>
                <a:lnTo>
                  <a:pt x="37467" y="23143"/>
                </a:lnTo>
                <a:lnTo>
                  <a:pt x="34937" y="23069"/>
                </a:lnTo>
                <a:lnTo>
                  <a:pt x="32519" y="22920"/>
                </a:lnTo>
                <a:lnTo>
                  <a:pt x="30175" y="22734"/>
                </a:lnTo>
                <a:lnTo>
                  <a:pt x="27905" y="22474"/>
                </a:lnTo>
                <a:lnTo>
                  <a:pt x="25747" y="22176"/>
                </a:lnTo>
                <a:lnTo>
                  <a:pt x="23664" y="21841"/>
                </a:lnTo>
                <a:lnTo>
                  <a:pt x="21692" y="21506"/>
                </a:lnTo>
                <a:lnTo>
                  <a:pt x="19794" y="21097"/>
                </a:lnTo>
                <a:lnTo>
                  <a:pt x="18008" y="20688"/>
                </a:lnTo>
                <a:lnTo>
                  <a:pt x="16297" y="20279"/>
                </a:lnTo>
                <a:lnTo>
                  <a:pt x="14697" y="19832"/>
                </a:lnTo>
                <a:lnTo>
                  <a:pt x="13171" y="19386"/>
                </a:lnTo>
                <a:lnTo>
                  <a:pt x="11757" y="18902"/>
                </a:lnTo>
                <a:lnTo>
                  <a:pt x="9711" y="18195"/>
                </a:lnTo>
                <a:lnTo>
                  <a:pt x="7776" y="17451"/>
                </a:lnTo>
                <a:lnTo>
                  <a:pt x="6028" y="16744"/>
                </a:lnTo>
                <a:lnTo>
                  <a:pt x="4465" y="16037"/>
                </a:lnTo>
                <a:lnTo>
                  <a:pt x="3088" y="15330"/>
                </a:lnTo>
                <a:lnTo>
                  <a:pt x="1898" y="14697"/>
                </a:lnTo>
                <a:lnTo>
                  <a:pt x="856" y="14139"/>
                </a:lnTo>
                <a:lnTo>
                  <a:pt x="0" y="13656"/>
                </a:lnTo>
                <a:lnTo>
                  <a:pt x="0" y="14325"/>
                </a:lnTo>
                <a:lnTo>
                  <a:pt x="893" y="14846"/>
                </a:lnTo>
                <a:lnTo>
                  <a:pt x="1935" y="15404"/>
                </a:lnTo>
                <a:lnTo>
                  <a:pt x="3125" y="16037"/>
                </a:lnTo>
                <a:lnTo>
                  <a:pt x="4502" y="16707"/>
                </a:lnTo>
                <a:lnTo>
                  <a:pt x="6028" y="17376"/>
                </a:lnTo>
                <a:lnTo>
                  <a:pt x="7739" y="18083"/>
                </a:lnTo>
                <a:lnTo>
                  <a:pt x="9562" y="18790"/>
                </a:lnTo>
                <a:lnTo>
                  <a:pt x="11571" y="19460"/>
                </a:lnTo>
                <a:lnTo>
                  <a:pt x="12985" y="19944"/>
                </a:lnTo>
                <a:lnTo>
                  <a:pt x="14511" y="20390"/>
                </a:lnTo>
                <a:lnTo>
                  <a:pt x="16111" y="20837"/>
                </a:lnTo>
                <a:lnTo>
                  <a:pt x="17822" y="21246"/>
                </a:lnTo>
                <a:lnTo>
                  <a:pt x="19645" y="21692"/>
                </a:lnTo>
                <a:lnTo>
                  <a:pt x="21543" y="22064"/>
                </a:lnTo>
                <a:lnTo>
                  <a:pt x="23552" y="22437"/>
                </a:lnTo>
                <a:lnTo>
                  <a:pt x="25636" y="22771"/>
                </a:lnTo>
                <a:lnTo>
                  <a:pt x="27831" y="23069"/>
                </a:lnTo>
                <a:lnTo>
                  <a:pt x="30100" y="23292"/>
                </a:lnTo>
                <a:lnTo>
                  <a:pt x="32445" y="23516"/>
                </a:lnTo>
                <a:lnTo>
                  <a:pt x="34900" y="23664"/>
                </a:lnTo>
                <a:lnTo>
                  <a:pt x="37467" y="23739"/>
                </a:lnTo>
                <a:lnTo>
                  <a:pt x="40072" y="23776"/>
                </a:lnTo>
                <a:lnTo>
                  <a:pt x="42788" y="23702"/>
                </a:lnTo>
                <a:lnTo>
                  <a:pt x="45616" y="23590"/>
                </a:lnTo>
                <a:lnTo>
                  <a:pt x="45727" y="24706"/>
                </a:lnTo>
                <a:lnTo>
                  <a:pt x="45876" y="25822"/>
                </a:lnTo>
                <a:lnTo>
                  <a:pt x="46100" y="26901"/>
                </a:lnTo>
                <a:lnTo>
                  <a:pt x="46397" y="27980"/>
                </a:lnTo>
                <a:lnTo>
                  <a:pt x="46806" y="29245"/>
                </a:lnTo>
                <a:lnTo>
                  <a:pt x="47290" y="30473"/>
                </a:lnTo>
                <a:lnTo>
                  <a:pt x="47848" y="31664"/>
                </a:lnTo>
                <a:lnTo>
                  <a:pt x="48444" y="32817"/>
                </a:lnTo>
                <a:lnTo>
                  <a:pt x="49150" y="33933"/>
                </a:lnTo>
                <a:lnTo>
                  <a:pt x="49895" y="35012"/>
                </a:lnTo>
                <a:lnTo>
                  <a:pt x="50713" y="36054"/>
                </a:lnTo>
                <a:lnTo>
                  <a:pt x="51643" y="37059"/>
                </a:lnTo>
                <a:lnTo>
                  <a:pt x="52499" y="37877"/>
                </a:lnTo>
                <a:lnTo>
                  <a:pt x="53504" y="38808"/>
                </a:lnTo>
                <a:lnTo>
                  <a:pt x="54769" y="39775"/>
                </a:lnTo>
                <a:lnTo>
                  <a:pt x="56183" y="40780"/>
                </a:lnTo>
                <a:lnTo>
                  <a:pt x="57001" y="41338"/>
                </a:lnTo>
                <a:lnTo>
                  <a:pt x="57894" y="41859"/>
                </a:lnTo>
                <a:lnTo>
                  <a:pt x="58824" y="42417"/>
                </a:lnTo>
                <a:lnTo>
                  <a:pt x="59792" y="43012"/>
                </a:lnTo>
                <a:lnTo>
                  <a:pt x="60871" y="43570"/>
                </a:lnTo>
                <a:lnTo>
                  <a:pt x="61987" y="44165"/>
                </a:lnTo>
                <a:lnTo>
                  <a:pt x="63215" y="44761"/>
                </a:lnTo>
                <a:lnTo>
                  <a:pt x="64480" y="45356"/>
                </a:lnTo>
                <a:lnTo>
                  <a:pt x="65931" y="45356"/>
                </a:lnTo>
                <a:lnTo>
                  <a:pt x="63922" y="44463"/>
                </a:lnTo>
                <a:lnTo>
                  <a:pt x="61987" y="43496"/>
                </a:lnTo>
                <a:lnTo>
                  <a:pt x="60052" y="42454"/>
                </a:lnTo>
                <a:lnTo>
                  <a:pt x="58229" y="41412"/>
                </a:lnTo>
                <a:lnTo>
                  <a:pt x="57336" y="40854"/>
                </a:lnTo>
                <a:lnTo>
                  <a:pt x="56480" y="40259"/>
                </a:lnTo>
                <a:lnTo>
                  <a:pt x="55662" y="39701"/>
                </a:lnTo>
                <a:lnTo>
                  <a:pt x="54843" y="39105"/>
                </a:lnTo>
                <a:lnTo>
                  <a:pt x="54099" y="38510"/>
                </a:lnTo>
                <a:lnTo>
                  <a:pt x="53392" y="37877"/>
                </a:lnTo>
                <a:lnTo>
                  <a:pt x="52685" y="37282"/>
                </a:lnTo>
                <a:lnTo>
                  <a:pt x="52053" y="36612"/>
                </a:lnTo>
                <a:lnTo>
                  <a:pt x="51197" y="35682"/>
                </a:lnTo>
                <a:lnTo>
                  <a:pt x="50378" y="34640"/>
                </a:lnTo>
                <a:lnTo>
                  <a:pt x="49634" y="33599"/>
                </a:lnTo>
                <a:lnTo>
                  <a:pt x="48964" y="32520"/>
                </a:lnTo>
                <a:lnTo>
                  <a:pt x="48369" y="31403"/>
                </a:lnTo>
                <a:lnTo>
                  <a:pt x="47848" y="30250"/>
                </a:lnTo>
                <a:lnTo>
                  <a:pt x="47365" y="29059"/>
                </a:lnTo>
                <a:lnTo>
                  <a:pt x="46955" y="27832"/>
                </a:lnTo>
                <a:lnTo>
                  <a:pt x="46695" y="26753"/>
                </a:lnTo>
                <a:lnTo>
                  <a:pt x="46472" y="25711"/>
                </a:lnTo>
                <a:lnTo>
                  <a:pt x="46323" y="24632"/>
                </a:lnTo>
                <a:lnTo>
                  <a:pt x="46211" y="23553"/>
                </a:lnTo>
                <a:lnTo>
                  <a:pt x="48369" y="23404"/>
                </a:lnTo>
                <a:lnTo>
                  <a:pt x="50564" y="23181"/>
                </a:lnTo>
                <a:lnTo>
                  <a:pt x="51792" y="23069"/>
                </a:lnTo>
                <a:lnTo>
                  <a:pt x="52946" y="22883"/>
                </a:lnTo>
                <a:lnTo>
                  <a:pt x="54099" y="22734"/>
                </a:lnTo>
                <a:lnTo>
                  <a:pt x="55252" y="22548"/>
                </a:lnTo>
                <a:lnTo>
                  <a:pt x="56331" y="22325"/>
                </a:lnTo>
                <a:lnTo>
                  <a:pt x="57410" y="22102"/>
                </a:lnTo>
                <a:lnTo>
                  <a:pt x="58415" y="21841"/>
                </a:lnTo>
                <a:lnTo>
                  <a:pt x="59420" y="21581"/>
                </a:lnTo>
                <a:lnTo>
                  <a:pt x="60387" y="21283"/>
                </a:lnTo>
                <a:lnTo>
                  <a:pt x="61354" y="20985"/>
                </a:lnTo>
                <a:lnTo>
                  <a:pt x="62247" y="20651"/>
                </a:lnTo>
                <a:lnTo>
                  <a:pt x="63103" y="20316"/>
                </a:lnTo>
                <a:lnTo>
                  <a:pt x="63959" y="19944"/>
                </a:lnTo>
                <a:lnTo>
                  <a:pt x="64777" y="19572"/>
                </a:lnTo>
                <a:lnTo>
                  <a:pt x="65559" y="19162"/>
                </a:lnTo>
                <a:lnTo>
                  <a:pt x="66303" y="18753"/>
                </a:lnTo>
                <a:lnTo>
                  <a:pt x="66898" y="18381"/>
                </a:lnTo>
                <a:lnTo>
                  <a:pt x="67494" y="17972"/>
                </a:lnTo>
                <a:lnTo>
                  <a:pt x="68052" y="17600"/>
                </a:lnTo>
                <a:lnTo>
                  <a:pt x="68573" y="17190"/>
                </a:lnTo>
                <a:lnTo>
                  <a:pt x="69093" y="16744"/>
                </a:lnTo>
                <a:lnTo>
                  <a:pt x="69540" y="16335"/>
                </a:lnTo>
                <a:lnTo>
                  <a:pt x="69986" y="15888"/>
                </a:lnTo>
                <a:lnTo>
                  <a:pt x="70433" y="15442"/>
                </a:lnTo>
                <a:lnTo>
                  <a:pt x="70805" y="14958"/>
                </a:lnTo>
                <a:lnTo>
                  <a:pt x="71177" y="14511"/>
                </a:lnTo>
                <a:lnTo>
                  <a:pt x="71512" y="14028"/>
                </a:lnTo>
                <a:lnTo>
                  <a:pt x="71810" y="13544"/>
                </a:lnTo>
                <a:lnTo>
                  <a:pt x="72070" y="13023"/>
                </a:lnTo>
                <a:lnTo>
                  <a:pt x="72330" y="12539"/>
                </a:lnTo>
                <a:lnTo>
                  <a:pt x="72517" y="12019"/>
                </a:lnTo>
                <a:lnTo>
                  <a:pt x="72703" y="11498"/>
                </a:lnTo>
                <a:lnTo>
                  <a:pt x="72889" y="10865"/>
                </a:lnTo>
                <a:lnTo>
                  <a:pt x="73000" y="10233"/>
                </a:lnTo>
                <a:lnTo>
                  <a:pt x="73075" y="9600"/>
                </a:lnTo>
                <a:lnTo>
                  <a:pt x="73112" y="8968"/>
                </a:lnTo>
                <a:lnTo>
                  <a:pt x="73112" y="8335"/>
                </a:lnTo>
                <a:lnTo>
                  <a:pt x="73037" y="7703"/>
                </a:lnTo>
                <a:lnTo>
                  <a:pt x="72926" y="7107"/>
                </a:lnTo>
                <a:lnTo>
                  <a:pt x="72814" y="6512"/>
                </a:lnTo>
                <a:lnTo>
                  <a:pt x="72591" y="5917"/>
                </a:lnTo>
                <a:lnTo>
                  <a:pt x="72368" y="5321"/>
                </a:lnTo>
                <a:lnTo>
                  <a:pt x="72107" y="4763"/>
                </a:lnTo>
                <a:lnTo>
                  <a:pt x="71772" y="4242"/>
                </a:lnTo>
                <a:lnTo>
                  <a:pt x="71400" y="3721"/>
                </a:lnTo>
                <a:lnTo>
                  <a:pt x="70991" y="3201"/>
                </a:lnTo>
                <a:lnTo>
                  <a:pt x="70545" y="2717"/>
                </a:lnTo>
                <a:lnTo>
                  <a:pt x="70061" y="2270"/>
                </a:lnTo>
                <a:lnTo>
                  <a:pt x="69503" y="1824"/>
                </a:lnTo>
                <a:lnTo>
                  <a:pt x="68870" y="1415"/>
                </a:lnTo>
                <a:lnTo>
                  <a:pt x="68238" y="1043"/>
                </a:lnTo>
                <a:lnTo>
                  <a:pt x="67605" y="745"/>
                </a:lnTo>
                <a:lnTo>
                  <a:pt x="66898" y="484"/>
                </a:lnTo>
                <a:lnTo>
                  <a:pt x="66229" y="298"/>
                </a:lnTo>
                <a:lnTo>
                  <a:pt x="65522" y="150"/>
                </a:lnTo>
                <a:lnTo>
                  <a:pt x="64777" y="38"/>
                </a:lnTo>
                <a:lnTo>
                  <a:pt x="640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latin typeface="Nunito Sans"/>
              <a:ea typeface="Nunito Sans"/>
              <a:cs typeface="Nunito Sans"/>
              <a:sym typeface="Nunito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28600" y="1833125"/>
            <a:ext cx="5760600" cy="3460200"/>
          </a:xfrm>
          <a:prstGeom prst="rect">
            <a:avLst/>
          </a:prstGeom>
          <a:noFill/>
          <a:ln>
            <a:noFill/>
          </a:ln>
        </p:spPr>
        <p:txBody>
          <a:bodyPr spcFirstLastPara="1" wrap="square" lIns="91425" tIns="91425" rIns="91425" bIns="91425" anchor="t" anchorCtr="0">
            <a:spAutoFit/>
          </a:bodyPr>
          <a:lstStyle>
            <a:lvl1pPr marL="457200" lvl="0" indent="-304800">
              <a:lnSpc>
                <a:spcPct val="115000"/>
              </a:lnSpc>
              <a:spcBef>
                <a:spcPts val="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1pPr>
            <a:lvl2pPr marL="914400" lvl="1" indent="-304800">
              <a:lnSpc>
                <a:spcPct val="115000"/>
              </a:lnSpc>
              <a:spcBef>
                <a:spcPts val="80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2pPr>
            <a:lvl3pPr marL="1371600" lvl="2" indent="-304800">
              <a:lnSpc>
                <a:spcPct val="115000"/>
              </a:lnSpc>
              <a:spcBef>
                <a:spcPts val="80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3pPr>
            <a:lvl4pPr marL="1828800" lvl="3" indent="-304800">
              <a:lnSpc>
                <a:spcPct val="115000"/>
              </a:lnSpc>
              <a:spcBef>
                <a:spcPts val="80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4pPr>
            <a:lvl5pPr marL="2286000" lvl="4" indent="-304800">
              <a:lnSpc>
                <a:spcPct val="115000"/>
              </a:lnSpc>
              <a:spcBef>
                <a:spcPts val="80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5pPr>
            <a:lvl6pPr marL="2743200" lvl="5" indent="-304800">
              <a:lnSpc>
                <a:spcPct val="115000"/>
              </a:lnSpc>
              <a:spcBef>
                <a:spcPts val="80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6pPr>
            <a:lvl7pPr marL="3200400" lvl="6" indent="-304800">
              <a:lnSpc>
                <a:spcPct val="115000"/>
              </a:lnSpc>
              <a:spcBef>
                <a:spcPts val="80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7pPr>
            <a:lvl8pPr marL="3657600" lvl="7" indent="-304800">
              <a:lnSpc>
                <a:spcPct val="115000"/>
              </a:lnSpc>
              <a:spcBef>
                <a:spcPts val="80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8pPr>
            <a:lvl9pPr marL="4114800" lvl="8" indent="-304800">
              <a:lnSpc>
                <a:spcPct val="115000"/>
              </a:lnSpc>
              <a:spcBef>
                <a:spcPts val="800"/>
              </a:spcBef>
              <a:spcAft>
                <a:spcPts val="800"/>
              </a:spcAft>
              <a:buClr>
                <a:schemeClr val="dk1"/>
              </a:buClr>
              <a:buSzPts val="1200"/>
              <a:buFont typeface="Nunito Sans"/>
              <a:buChar char="■"/>
              <a:defRPr sz="1200">
                <a:solidFill>
                  <a:schemeClr val="dk1"/>
                </a:solidFill>
                <a:latin typeface="Nunito Sans"/>
                <a:ea typeface="Nunito Sans"/>
                <a:cs typeface="Nunito Sans"/>
                <a:sym typeface="Nunito Sans"/>
              </a:defRPr>
            </a:lvl9pPr>
          </a:lstStyle>
          <a:p>
            <a:endParaRPr/>
          </a:p>
        </p:txBody>
      </p:sp>
      <p:sp>
        <p:nvSpPr>
          <p:cNvPr id="7" name="Google Shape;7;p1"/>
          <p:cNvSpPr txBox="1">
            <a:spLocks noGrp="1"/>
          </p:cNvSpPr>
          <p:nvPr>
            <p:ph type="title"/>
          </p:nvPr>
        </p:nvSpPr>
        <p:spPr>
          <a:xfrm>
            <a:off x="228600" y="256925"/>
            <a:ext cx="5707200" cy="5877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None/>
              <a:defRPr sz="2800" b="1">
                <a:solidFill>
                  <a:schemeClr val="dk1"/>
                </a:solidFill>
                <a:latin typeface="Poppins"/>
                <a:ea typeface="Poppins"/>
                <a:cs typeface="Poppins"/>
                <a:sym typeface="Poppins"/>
              </a:defRPr>
            </a:lvl1pPr>
            <a:lvl2pPr lvl="1">
              <a:spcBef>
                <a:spcPts val="0"/>
              </a:spcBef>
              <a:spcAft>
                <a:spcPts val="0"/>
              </a:spcAft>
              <a:buNone/>
              <a:defRPr sz="2800">
                <a:solidFill>
                  <a:schemeClr val="dk1"/>
                </a:solidFill>
                <a:latin typeface="Poppins SemiBold"/>
                <a:ea typeface="Poppins SemiBold"/>
                <a:cs typeface="Poppins SemiBold"/>
                <a:sym typeface="Poppins SemiBold"/>
              </a:defRPr>
            </a:lvl2pPr>
            <a:lvl3pPr lvl="2">
              <a:spcBef>
                <a:spcPts val="0"/>
              </a:spcBef>
              <a:spcAft>
                <a:spcPts val="0"/>
              </a:spcAft>
              <a:buNone/>
              <a:defRPr sz="2800">
                <a:solidFill>
                  <a:schemeClr val="dk1"/>
                </a:solidFill>
                <a:latin typeface="Poppins SemiBold"/>
                <a:ea typeface="Poppins SemiBold"/>
                <a:cs typeface="Poppins SemiBold"/>
                <a:sym typeface="Poppins SemiBold"/>
              </a:defRPr>
            </a:lvl3pPr>
            <a:lvl4pPr lvl="3">
              <a:spcBef>
                <a:spcPts val="0"/>
              </a:spcBef>
              <a:spcAft>
                <a:spcPts val="0"/>
              </a:spcAft>
              <a:buNone/>
              <a:defRPr sz="2800">
                <a:solidFill>
                  <a:schemeClr val="dk1"/>
                </a:solidFill>
                <a:latin typeface="Poppins SemiBold"/>
                <a:ea typeface="Poppins SemiBold"/>
                <a:cs typeface="Poppins SemiBold"/>
                <a:sym typeface="Poppins SemiBold"/>
              </a:defRPr>
            </a:lvl4pPr>
            <a:lvl5pPr lvl="4">
              <a:spcBef>
                <a:spcPts val="0"/>
              </a:spcBef>
              <a:spcAft>
                <a:spcPts val="0"/>
              </a:spcAft>
              <a:buNone/>
              <a:defRPr sz="2800">
                <a:solidFill>
                  <a:schemeClr val="dk1"/>
                </a:solidFill>
                <a:latin typeface="Poppins SemiBold"/>
                <a:ea typeface="Poppins SemiBold"/>
                <a:cs typeface="Poppins SemiBold"/>
                <a:sym typeface="Poppins SemiBold"/>
              </a:defRPr>
            </a:lvl5pPr>
            <a:lvl6pPr lvl="5">
              <a:spcBef>
                <a:spcPts val="0"/>
              </a:spcBef>
              <a:spcAft>
                <a:spcPts val="0"/>
              </a:spcAft>
              <a:buNone/>
              <a:defRPr sz="2800">
                <a:solidFill>
                  <a:schemeClr val="dk1"/>
                </a:solidFill>
                <a:latin typeface="Poppins SemiBold"/>
                <a:ea typeface="Poppins SemiBold"/>
                <a:cs typeface="Poppins SemiBold"/>
                <a:sym typeface="Poppins SemiBold"/>
              </a:defRPr>
            </a:lvl6pPr>
            <a:lvl7pPr lvl="6">
              <a:spcBef>
                <a:spcPts val="0"/>
              </a:spcBef>
              <a:spcAft>
                <a:spcPts val="0"/>
              </a:spcAft>
              <a:buNone/>
              <a:defRPr sz="2800">
                <a:solidFill>
                  <a:schemeClr val="dk1"/>
                </a:solidFill>
                <a:latin typeface="Poppins SemiBold"/>
                <a:ea typeface="Poppins SemiBold"/>
                <a:cs typeface="Poppins SemiBold"/>
                <a:sym typeface="Poppins SemiBold"/>
              </a:defRPr>
            </a:lvl7pPr>
            <a:lvl8pPr lvl="7">
              <a:spcBef>
                <a:spcPts val="0"/>
              </a:spcBef>
              <a:spcAft>
                <a:spcPts val="0"/>
              </a:spcAft>
              <a:buNone/>
              <a:defRPr sz="2800">
                <a:solidFill>
                  <a:schemeClr val="dk1"/>
                </a:solidFill>
                <a:latin typeface="Poppins SemiBold"/>
                <a:ea typeface="Poppins SemiBold"/>
                <a:cs typeface="Poppins SemiBold"/>
                <a:sym typeface="Poppins SemiBold"/>
              </a:defRPr>
            </a:lvl8pPr>
            <a:lvl9pPr lvl="8">
              <a:spcBef>
                <a:spcPts val="0"/>
              </a:spcBef>
              <a:spcAft>
                <a:spcPts val="0"/>
              </a:spcAft>
              <a:buNone/>
              <a:defRPr sz="2800">
                <a:solidFill>
                  <a:schemeClr val="dk1"/>
                </a:solidFill>
                <a:latin typeface="Poppins SemiBold"/>
                <a:ea typeface="Poppins SemiBold"/>
                <a:cs typeface="Poppins SemiBold"/>
                <a:sym typeface="Poppins SemiBold"/>
              </a:defRPr>
            </a:lvl9pPr>
          </a:lstStyle>
          <a:p>
            <a:endParaRPr/>
          </a:p>
        </p:txBody>
      </p:sp>
      <p:sp>
        <p:nvSpPr>
          <p:cNvPr id="8" name="Google Shape;8;p1"/>
          <p:cNvSpPr txBox="1">
            <a:spLocks noGrp="1"/>
          </p:cNvSpPr>
          <p:nvPr>
            <p:ph type="body" idx="2"/>
          </p:nvPr>
        </p:nvSpPr>
        <p:spPr>
          <a:xfrm>
            <a:off x="4392125" y="1843600"/>
            <a:ext cx="3919500" cy="27732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1pPr>
            <a:lvl2pPr marL="914400" lvl="1" indent="-304800">
              <a:spcBef>
                <a:spcPts val="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2pPr>
            <a:lvl3pPr marL="1371600" lvl="2" indent="-304800">
              <a:spcBef>
                <a:spcPts val="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3pPr>
            <a:lvl4pPr marL="1828800" lvl="3" indent="-304800">
              <a:spcBef>
                <a:spcPts val="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4pPr>
            <a:lvl5pPr marL="2286000" lvl="4" indent="-304800">
              <a:spcBef>
                <a:spcPts val="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5pPr>
            <a:lvl6pPr marL="2743200" lvl="5" indent="-304800">
              <a:spcBef>
                <a:spcPts val="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6pPr>
            <a:lvl7pPr marL="3200400" lvl="6" indent="-304800">
              <a:spcBef>
                <a:spcPts val="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7pPr>
            <a:lvl8pPr marL="3657600" lvl="7" indent="-304800">
              <a:spcBef>
                <a:spcPts val="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8pPr>
            <a:lvl9pPr marL="4114800" lvl="8" indent="-304800">
              <a:spcBef>
                <a:spcPts val="0"/>
              </a:spcBef>
              <a:spcAft>
                <a:spcPts val="0"/>
              </a:spcAft>
              <a:buClr>
                <a:schemeClr val="dk1"/>
              </a:buClr>
              <a:buSzPts val="1200"/>
              <a:buFont typeface="Nunito Sans"/>
              <a:buChar char="■"/>
              <a:defRPr sz="1200">
                <a:solidFill>
                  <a:schemeClr val="dk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0Awa3XKMvvCcEvT45ylWGK5_-uK6ttVjf9oNW1Odj5g/view?usp=sharin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s://depts.washington.edu/surgstus/VirtualPt/surgeryhtml/25cblques.htm" TargetMode="External"/><Relationship Id="rId3" Type="http://schemas.openxmlformats.org/officeDocument/2006/relationships/hyperlink" Target="https://depts.washington.edu/surgstus/VirtualPt/surgeryhtml/251xraydetail.htm" TargetMode="External"/><Relationship Id="rId7" Type="http://schemas.openxmlformats.org/officeDocument/2006/relationships/hyperlink" Target="https://depts.washington.edu/surgstus/VirtualPt/surgeryhtml/25results.ht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depts.washington.edu/surgstus/VirtualPt/surgeryhtml/25xrayresults.htm" TargetMode="External"/><Relationship Id="rId5" Type="http://schemas.openxmlformats.org/officeDocument/2006/relationships/hyperlink" Target="https://depts.washington.edu/surgstus/VirtualPt/surgeryhtml/25objectives.htm" TargetMode="External"/><Relationship Id="rId10" Type="http://schemas.openxmlformats.org/officeDocument/2006/relationships/image" Target="../media/image17.jpeg"/><Relationship Id="rId4" Type="http://schemas.openxmlformats.org/officeDocument/2006/relationships/hyperlink" Target="https://depts.washington.edu/surgstus/VirtualPt/surgeryhtml/caselist.htm" TargetMode="External"/><Relationship Id="rId9" Type="http://schemas.openxmlformats.org/officeDocument/2006/relationships/image" Target="../media/image16.gif"/></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5"/>
          <p:cNvSpPr/>
          <p:nvPr/>
        </p:nvSpPr>
        <p:spPr>
          <a:xfrm rot="-395291">
            <a:off x="3300326" y="4228808"/>
            <a:ext cx="3041752" cy="281119"/>
          </a:xfrm>
          <a:custGeom>
            <a:avLst/>
            <a:gdLst/>
            <a:ahLst/>
            <a:cxnLst/>
            <a:rect l="l" t="t" r="r" b="b"/>
            <a:pathLst>
              <a:path w="182716" h="17616" extrusionOk="0">
                <a:moveTo>
                  <a:pt x="0" y="0"/>
                </a:moveTo>
                <a:cubicBezTo>
                  <a:pt x="61188" y="0"/>
                  <a:pt x="122876" y="4843"/>
                  <a:pt x="182716" y="17616"/>
                </a:cubicBezTo>
              </a:path>
            </a:pathLst>
          </a:custGeom>
          <a:noFill/>
          <a:ln w="19050" cap="flat" cmpd="sng">
            <a:solidFill>
              <a:schemeClr val="lt2"/>
            </a:solidFill>
            <a:prstDash val="solid"/>
            <a:round/>
            <a:headEnd type="none" w="med" len="med"/>
            <a:tailEnd type="none" w="med" len="med"/>
          </a:ln>
        </p:spPr>
        <p:txBody>
          <a:bodyPr/>
          <a:lstStyle/>
          <a:p>
            <a:endParaRPr lang="en-US"/>
          </a:p>
        </p:txBody>
      </p:sp>
      <p:sp>
        <p:nvSpPr>
          <p:cNvPr id="427" name="Google Shape;427;p45"/>
          <p:cNvSpPr/>
          <p:nvPr/>
        </p:nvSpPr>
        <p:spPr>
          <a:xfrm rot="-509448">
            <a:off x="4470846" y="4307749"/>
            <a:ext cx="1877891" cy="123212"/>
          </a:xfrm>
          <a:custGeom>
            <a:avLst/>
            <a:gdLst/>
            <a:ahLst/>
            <a:cxnLst/>
            <a:rect l="l" t="t" r="r" b="b"/>
            <a:pathLst>
              <a:path w="182716" h="17616" extrusionOk="0">
                <a:moveTo>
                  <a:pt x="0" y="0"/>
                </a:moveTo>
                <a:cubicBezTo>
                  <a:pt x="61188" y="0"/>
                  <a:pt x="122876" y="4843"/>
                  <a:pt x="182716" y="17616"/>
                </a:cubicBezTo>
              </a:path>
            </a:pathLst>
          </a:custGeom>
          <a:noFill/>
          <a:ln w="19050" cap="flat" cmpd="sng">
            <a:solidFill>
              <a:schemeClr val="lt2"/>
            </a:solidFill>
            <a:prstDash val="solid"/>
            <a:round/>
            <a:headEnd type="none" w="med" len="med"/>
            <a:tailEnd type="none" w="med" len="med"/>
          </a:ln>
        </p:spPr>
        <p:txBody>
          <a:bodyPr/>
          <a:lstStyle/>
          <a:p>
            <a:endParaRPr lang="en-US"/>
          </a:p>
        </p:txBody>
      </p:sp>
      <p:sp>
        <p:nvSpPr>
          <p:cNvPr id="428" name="Google Shape;428;p45"/>
          <p:cNvSpPr txBox="1"/>
          <p:nvPr/>
        </p:nvSpPr>
        <p:spPr>
          <a:xfrm>
            <a:off x="618000" y="1143750"/>
            <a:ext cx="7814100" cy="280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0"/>
              </a:spcAft>
              <a:buNone/>
            </a:pPr>
            <a:r>
              <a:rPr lang="en" sz="3600" b="1">
                <a:solidFill>
                  <a:schemeClr val="dk1"/>
                </a:solidFill>
              </a:rPr>
              <a:t>Low-Budget Healthcare Simulation For the High School Classroom</a:t>
            </a:r>
            <a:endParaRPr sz="3600" b="1">
              <a:solidFill>
                <a:schemeClr val="dk1"/>
              </a:solidFill>
            </a:endParaRPr>
          </a:p>
          <a:p>
            <a:pPr marL="0" lvl="0" indent="0" algn="l" rtl="0">
              <a:lnSpc>
                <a:spcPct val="115000"/>
              </a:lnSpc>
              <a:spcBef>
                <a:spcPts val="1800"/>
              </a:spcBef>
              <a:spcAft>
                <a:spcPts val="0"/>
              </a:spcAft>
              <a:buNone/>
            </a:pPr>
            <a:r>
              <a:rPr lang="en" sz="3000" b="1">
                <a:solidFill>
                  <a:schemeClr val="dk1"/>
                </a:solidFill>
              </a:rPr>
              <a:t>Acute Appendicitis ER Scenario</a:t>
            </a:r>
            <a:endParaRPr sz="3000" b="1">
              <a:solidFill>
                <a:schemeClr val="dk1"/>
              </a:solidFill>
            </a:endParaRPr>
          </a:p>
          <a:p>
            <a:pPr marL="0" lvl="0" indent="0" algn="l" rtl="0">
              <a:lnSpc>
                <a:spcPct val="115000"/>
              </a:lnSpc>
              <a:spcBef>
                <a:spcPts val="1400"/>
              </a:spcBef>
              <a:spcAft>
                <a:spcPts val="400"/>
              </a:spcAft>
              <a:buNone/>
            </a:pPr>
            <a:r>
              <a:rPr lang="en" sz="2600" b="1">
                <a:solidFill>
                  <a:schemeClr val="dk1"/>
                </a:solidFill>
              </a:rPr>
              <a:t>2026 Nebraska CTE Educators Conference</a:t>
            </a:r>
            <a:endParaRPr sz="2600" b="1">
              <a:solidFill>
                <a:schemeClr val="dk1"/>
              </a:solidFill>
            </a:endParaRPr>
          </a:p>
        </p:txBody>
      </p:sp>
      <p:sp>
        <p:nvSpPr>
          <p:cNvPr id="429" name="Google Shape;429;p45"/>
          <p:cNvSpPr txBox="1"/>
          <p:nvPr/>
        </p:nvSpPr>
        <p:spPr>
          <a:xfrm>
            <a:off x="410775" y="4164125"/>
            <a:ext cx="2885700" cy="7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highlight>
                  <a:srgbClr val="000000"/>
                </a:highlight>
                <a:latin typeface="Nunito Sans"/>
                <a:ea typeface="Nunito Sans"/>
                <a:cs typeface="Nunito Sans"/>
                <a:sym typeface="Nunito Sans"/>
              </a:rPr>
              <a:t>Tracy Long, RN, BSN</a:t>
            </a:r>
            <a:endParaRPr sz="1200" b="1">
              <a:solidFill>
                <a:schemeClr val="dk1"/>
              </a:solidFill>
              <a:highlight>
                <a:srgbClr val="000000"/>
              </a:highlight>
              <a:latin typeface="Nunito Sans"/>
              <a:ea typeface="Nunito Sans"/>
              <a:cs typeface="Nunito Sans"/>
              <a:sym typeface="Nunito Sans"/>
            </a:endParaRPr>
          </a:p>
          <a:p>
            <a:pPr marL="0" lvl="0" indent="0" algn="l" rtl="0">
              <a:spcBef>
                <a:spcPts val="0"/>
              </a:spcBef>
              <a:spcAft>
                <a:spcPts val="0"/>
              </a:spcAft>
              <a:buNone/>
            </a:pPr>
            <a:r>
              <a:rPr lang="en" sz="1200" b="1">
                <a:solidFill>
                  <a:schemeClr val="dk1"/>
                </a:solidFill>
                <a:highlight>
                  <a:srgbClr val="000000"/>
                </a:highlight>
                <a:latin typeface="Nunito Sans"/>
                <a:ea typeface="Nunito Sans"/>
                <a:cs typeface="Nunito Sans"/>
                <a:sym typeface="Nunito Sans"/>
              </a:rPr>
              <a:t>Healthcare Pathways Educator</a:t>
            </a:r>
            <a:endParaRPr sz="1200" b="1">
              <a:solidFill>
                <a:schemeClr val="dk1"/>
              </a:solidFill>
              <a:highlight>
                <a:srgbClr val="000000"/>
              </a:highlight>
              <a:latin typeface="Nunito Sans"/>
              <a:ea typeface="Nunito Sans"/>
              <a:cs typeface="Nunito Sans"/>
              <a:sym typeface="Nunito Sans"/>
            </a:endParaRPr>
          </a:p>
          <a:p>
            <a:pPr marL="0" lvl="0" indent="0" algn="l" rtl="0">
              <a:spcBef>
                <a:spcPts val="0"/>
              </a:spcBef>
              <a:spcAft>
                <a:spcPts val="0"/>
              </a:spcAft>
              <a:buNone/>
            </a:pPr>
            <a:r>
              <a:rPr lang="en" sz="1200" b="1">
                <a:solidFill>
                  <a:schemeClr val="dk1"/>
                </a:solidFill>
                <a:highlight>
                  <a:srgbClr val="000000"/>
                </a:highlight>
                <a:latin typeface="Nunito Sans"/>
                <a:ea typeface="Nunito Sans"/>
                <a:cs typeface="Nunito Sans"/>
                <a:sym typeface="Nunito Sans"/>
              </a:rPr>
              <a:t>Lakeview High School </a:t>
            </a:r>
            <a:endParaRPr sz="1200" b="1">
              <a:solidFill>
                <a:schemeClr val="dk1"/>
              </a:solidFill>
              <a:highlight>
                <a:srgbClr val="000000"/>
              </a:highlight>
              <a:latin typeface="Nunito Sans"/>
              <a:ea typeface="Nunito Sans"/>
              <a:cs typeface="Nunito Sans"/>
              <a:sym typeface="Nunito Sans"/>
            </a:endParaRPr>
          </a:p>
          <a:p>
            <a:pPr marL="0" lvl="0" indent="0" algn="l" rtl="0">
              <a:spcBef>
                <a:spcPts val="0"/>
              </a:spcBef>
              <a:spcAft>
                <a:spcPts val="0"/>
              </a:spcAft>
              <a:buNone/>
            </a:pPr>
            <a:r>
              <a:rPr lang="en" sz="1200" b="1">
                <a:solidFill>
                  <a:schemeClr val="dk1"/>
                </a:solidFill>
                <a:highlight>
                  <a:srgbClr val="000000"/>
                </a:highlight>
                <a:latin typeface="Nunito Sans"/>
                <a:ea typeface="Nunito Sans"/>
                <a:cs typeface="Nunito Sans"/>
                <a:sym typeface="Nunito Sans"/>
              </a:rPr>
              <a:t> Columbus, NE</a:t>
            </a:r>
            <a:endParaRPr sz="1200" b="1">
              <a:solidFill>
                <a:schemeClr val="dk1"/>
              </a:solidFill>
              <a:highlight>
                <a:srgbClr val="000000"/>
              </a:highlight>
              <a:latin typeface="Nunito Sans"/>
              <a:ea typeface="Nunito Sans"/>
              <a:cs typeface="Nunito Sans"/>
              <a:sym typeface="Nuni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grpSp>
        <p:nvGrpSpPr>
          <p:cNvPr id="516" name="Google Shape;516;p53"/>
          <p:cNvGrpSpPr/>
          <p:nvPr/>
        </p:nvGrpSpPr>
        <p:grpSpPr>
          <a:xfrm>
            <a:off x="-1" y="760310"/>
            <a:ext cx="4358410" cy="3487960"/>
            <a:chOff x="536925" y="238125"/>
            <a:chExt cx="6546125" cy="5238750"/>
          </a:xfrm>
        </p:grpSpPr>
        <p:sp>
          <p:nvSpPr>
            <p:cNvPr id="517" name="Google Shape;517;p53"/>
            <p:cNvSpPr/>
            <p:nvPr/>
          </p:nvSpPr>
          <p:spPr>
            <a:xfrm>
              <a:off x="536925" y="238125"/>
              <a:ext cx="6546125" cy="5238750"/>
            </a:xfrm>
            <a:custGeom>
              <a:avLst/>
              <a:gdLst/>
              <a:ahLst/>
              <a:cxnLst/>
              <a:rect l="l" t="t" r="r" b="b"/>
              <a:pathLst>
                <a:path w="261845" h="209550" extrusionOk="0">
                  <a:moveTo>
                    <a:pt x="135305" y="0"/>
                  </a:moveTo>
                  <a:lnTo>
                    <a:pt x="131254" y="74"/>
                  </a:lnTo>
                  <a:lnTo>
                    <a:pt x="127129" y="295"/>
                  </a:lnTo>
                  <a:lnTo>
                    <a:pt x="123078" y="589"/>
                  </a:lnTo>
                  <a:lnTo>
                    <a:pt x="118954" y="958"/>
                  </a:lnTo>
                  <a:lnTo>
                    <a:pt x="114829" y="1399"/>
                  </a:lnTo>
                  <a:lnTo>
                    <a:pt x="110704" y="1989"/>
                  </a:lnTo>
                  <a:lnTo>
                    <a:pt x="106579" y="2578"/>
                  </a:lnTo>
                  <a:lnTo>
                    <a:pt x="102455" y="3314"/>
                  </a:lnTo>
                  <a:lnTo>
                    <a:pt x="98256" y="4125"/>
                  </a:lnTo>
                  <a:lnTo>
                    <a:pt x="94132" y="5009"/>
                  </a:lnTo>
                  <a:lnTo>
                    <a:pt x="90964" y="5745"/>
                  </a:lnTo>
                  <a:lnTo>
                    <a:pt x="87797" y="6555"/>
                  </a:lnTo>
                  <a:lnTo>
                    <a:pt x="84704" y="7439"/>
                  </a:lnTo>
                  <a:lnTo>
                    <a:pt x="81537" y="8323"/>
                  </a:lnTo>
                  <a:lnTo>
                    <a:pt x="78443" y="9207"/>
                  </a:lnTo>
                  <a:lnTo>
                    <a:pt x="75276" y="10238"/>
                  </a:lnTo>
                  <a:lnTo>
                    <a:pt x="72182" y="11269"/>
                  </a:lnTo>
                  <a:lnTo>
                    <a:pt x="69089" y="12374"/>
                  </a:lnTo>
                  <a:lnTo>
                    <a:pt x="65995" y="13479"/>
                  </a:lnTo>
                  <a:lnTo>
                    <a:pt x="62975" y="14657"/>
                  </a:lnTo>
                  <a:lnTo>
                    <a:pt x="59882" y="15836"/>
                  </a:lnTo>
                  <a:lnTo>
                    <a:pt x="56862" y="17088"/>
                  </a:lnTo>
                  <a:lnTo>
                    <a:pt x="53842" y="18414"/>
                  </a:lnTo>
                  <a:lnTo>
                    <a:pt x="50822" y="19813"/>
                  </a:lnTo>
                  <a:lnTo>
                    <a:pt x="47802" y="21213"/>
                  </a:lnTo>
                  <a:lnTo>
                    <a:pt x="44782" y="22612"/>
                  </a:lnTo>
                  <a:lnTo>
                    <a:pt x="41836" y="24085"/>
                  </a:lnTo>
                  <a:lnTo>
                    <a:pt x="38890" y="25632"/>
                  </a:lnTo>
                  <a:lnTo>
                    <a:pt x="35944" y="27179"/>
                  </a:lnTo>
                  <a:lnTo>
                    <a:pt x="33071" y="28799"/>
                  </a:lnTo>
                  <a:lnTo>
                    <a:pt x="30199" y="30493"/>
                  </a:lnTo>
                  <a:lnTo>
                    <a:pt x="27326" y="32187"/>
                  </a:lnTo>
                  <a:lnTo>
                    <a:pt x="24454" y="33882"/>
                  </a:lnTo>
                  <a:lnTo>
                    <a:pt x="21655" y="35649"/>
                  </a:lnTo>
                  <a:lnTo>
                    <a:pt x="18856" y="37491"/>
                  </a:lnTo>
                  <a:lnTo>
                    <a:pt x="16057" y="39332"/>
                  </a:lnTo>
                  <a:lnTo>
                    <a:pt x="13332" y="41247"/>
                  </a:lnTo>
                  <a:lnTo>
                    <a:pt x="10606" y="43162"/>
                  </a:lnTo>
                  <a:lnTo>
                    <a:pt x="7881" y="45151"/>
                  </a:lnTo>
                  <a:lnTo>
                    <a:pt x="5230" y="47140"/>
                  </a:lnTo>
                  <a:lnTo>
                    <a:pt x="2578" y="49202"/>
                  </a:lnTo>
                  <a:lnTo>
                    <a:pt x="0" y="51264"/>
                  </a:lnTo>
                  <a:lnTo>
                    <a:pt x="0" y="52811"/>
                  </a:lnTo>
                  <a:lnTo>
                    <a:pt x="2578" y="50675"/>
                  </a:lnTo>
                  <a:lnTo>
                    <a:pt x="5230" y="48613"/>
                  </a:lnTo>
                  <a:lnTo>
                    <a:pt x="7881" y="46624"/>
                  </a:lnTo>
                  <a:lnTo>
                    <a:pt x="10606" y="44635"/>
                  </a:lnTo>
                  <a:lnTo>
                    <a:pt x="13332" y="42647"/>
                  </a:lnTo>
                  <a:lnTo>
                    <a:pt x="16057" y="40732"/>
                  </a:lnTo>
                  <a:lnTo>
                    <a:pt x="18856" y="38890"/>
                  </a:lnTo>
                  <a:lnTo>
                    <a:pt x="21655" y="37049"/>
                  </a:lnTo>
                  <a:lnTo>
                    <a:pt x="24527" y="35281"/>
                  </a:lnTo>
                  <a:lnTo>
                    <a:pt x="27326" y="33513"/>
                  </a:lnTo>
                  <a:lnTo>
                    <a:pt x="30199" y="31819"/>
                  </a:lnTo>
                  <a:lnTo>
                    <a:pt x="33145" y="30125"/>
                  </a:lnTo>
                  <a:lnTo>
                    <a:pt x="36017" y="28505"/>
                  </a:lnTo>
                  <a:lnTo>
                    <a:pt x="38964" y="26958"/>
                  </a:lnTo>
                  <a:lnTo>
                    <a:pt x="41910" y="25411"/>
                  </a:lnTo>
                  <a:lnTo>
                    <a:pt x="44930" y="23864"/>
                  </a:lnTo>
                  <a:lnTo>
                    <a:pt x="47876" y="22465"/>
                  </a:lnTo>
                  <a:lnTo>
                    <a:pt x="50896" y="21065"/>
                  </a:lnTo>
                  <a:lnTo>
                    <a:pt x="53916" y="19666"/>
                  </a:lnTo>
                  <a:lnTo>
                    <a:pt x="57009" y="18340"/>
                  </a:lnTo>
                  <a:lnTo>
                    <a:pt x="60029" y="17088"/>
                  </a:lnTo>
                  <a:lnTo>
                    <a:pt x="63123" y="15836"/>
                  </a:lnTo>
                  <a:lnTo>
                    <a:pt x="66216" y="14657"/>
                  </a:lnTo>
                  <a:lnTo>
                    <a:pt x="69310" y="13553"/>
                  </a:lnTo>
                  <a:lnTo>
                    <a:pt x="72403" y="12448"/>
                  </a:lnTo>
                  <a:lnTo>
                    <a:pt x="75497" y="11417"/>
                  </a:lnTo>
                  <a:lnTo>
                    <a:pt x="78664" y="10385"/>
                  </a:lnTo>
                  <a:lnTo>
                    <a:pt x="81758" y="9502"/>
                  </a:lnTo>
                  <a:lnTo>
                    <a:pt x="84925" y="8544"/>
                  </a:lnTo>
                  <a:lnTo>
                    <a:pt x="88092" y="7734"/>
                  </a:lnTo>
                  <a:lnTo>
                    <a:pt x="91185" y="6924"/>
                  </a:lnTo>
                  <a:lnTo>
                    <a:pt x="94353" y="6187"/>
                  </a:lnTo>
                  <a:lnTo>
                    <a:pt x="98551" y="5303"/>
                  </a:lnTo>
                  <a:lnTo>
                    <a:pt x="102676" y="4493"/>
                  </a:lnTo>
                  <a:lnTo>
                    <a:pt x="106800" y="3756"/>
                  </a:lnTo>
                  <a:lnTo>
                    <a:pt x="110851" y="3094"/>
                  </a:lnTo>
                  <a:lnTo>
                    <a:pt x="114976" y="2578"/>
                  </a:lnTo>
                  <a:lnTo>
                    <a:pt x="119101" y="2136"/>
                  </a:lnTo>
                  <a:lnTo>
                    <a:pt x="123152" y="1768"/>
                  </a:lnTo>
                  <a:lnTo>
                    <a:pt x="127203" y="1473"/>
                  </a:lnTo>
                  <a:lnTo>
                    <a:pt x="131254" y="1252"/>
                  </a:lnTo>
                  <a:lnTo>
                    <a:pt x="135305" y="1178"/>
                  </a:lnTo>
                  <a:lnTo>
                    <a:pt x="139356" y="1178"/>
                  </a:lnTo>
                  <a:lnTo>
                    <a:pt x="143333" y="1252"/>
                  </a:lnTo>
                  <a:lnTo>
                    <a:pt x="147311" y="1399"/>
                  </a:lnTo>
                  <a:lnTo>
                    <a:pt x="151288" y="1620"/>
                  </a:lnTo>
                  <a:lnTo>
                    <a:pt x="155266" y="1989"/>
                  </a:lnTo>
                  <a:lnTo>
                    <a:pt x="159243" y="2357"/>
                  </a:lnTo>
                  <a:lnTo>
                    <a:pt x="163147" y="2873"/>
                  </a:lnTo>
                  <a:lnTo>
                    <a:pt x="167050" y="3462"/>
                  </a:lnTo>
                  <a:lnTo>
                    <a:pt x="170954" y="4125"/>
                  </a:lnTo>
                  <a:lnTo>
                    <a:pt x="174784" y="4935"/>
                  </a:lnTo>
                  <a:lnTo>
                    <a:pt x="178614" y="5745"/>
                  </a:lnTo>
                  <a:lnTo>
                    <a:pt x="182444" y="6703"/>
                  </a:lnTo>
                  <a:lnTo>
                    <a:pt x="186201" y="7734"/>
                  </a:lnTo>
                  <a:lnTo>
                    <a:pt x="189957" y="8839"/>
                  </a:lnTo>
                  <a:lnTo>
                    <a:pt x="193714" y="10017"/>
                  </a:lnTo>
                  <a:lnTo>
                    <a:pt x="197470" y="11343"/>
                  </a:lnTo>
                  <a:lnTo>
                    <a:pt x="201079" y="12669"/>
                  </a:lnTo>
                  <a:lnTo>
                    <a:pt x="204762" y="14142"/>
                  </a:lnTo>
                  <a:lnTo>
                    <a:pt x="208371" y="15689"/>
                  </a:lnTo>
                  <a:lnTo>
                    <a:pt x="211980" y="17309"/>
                  </a:lnTo>
                  <a:lnTo>
                    <a:pt x="215516" y="19003"/>
                  </a:lnTo>
                  <a:lnTo>
                    <a:pt x="219051" y="20771"/>
                  </a:lnTo>
                  <a:lnTo>
                    <a:pt x="221482" y="22097"/>
                  </a:lnTo>
                  <a:lnTo>
                    <a:pt x="223986" y="23570"/>
                  </a:lnTo>
                  <a:lnTo>
                    <a:pt x="226564" y="25117"/>
                  </a:lnTo>
                  <a:lnTo>
                    <a:pt x="229142" y="26811"/>
                  </a:lnTo>
                  <a:lnTo>
                    <a:pt x="231794" y="28652"/>
                  </a:lnTo>
                  <a:lnTo>
                    <a:pt x="234372" y="30641"/>
                  </a:lnTo>
                  <a:lnTo>
                    <a:pt x="237023" y="32777"/>
                  </a:lnTo>
                  <a:lnTo>
                    <a:pt x="239527" y="35060"/>
                  </a:lnTo>
                  <a:lnTo>
                    <a:pt x="242032" y="37491"/>
                  </a:lnTo>
                  <a:lnTo>
                    <a:pt x="244462" y="40069"/>
                  </a:lnTo>
                  <a:lnTo>
                    <a:pt x="245641" y="41394"/>
                  </a:lnTo>
                  <a:lnTo>
                    <a:pt x="246746" y="42794"/>
                  </a:lnTo>
                  <a:lnTo>
                    <a:pt x="247850" y="44193"/>
                  </a:lnTo>
                  <a:lnTo>
                    <a:pt x="248955" y="45666"/>
                  </a:lnTo>
                  <a:lnTo>
                    <a:pt x="249986" y="47213"/>
                  </a:lnTo>
                  <a:lnTo>
                    <a:pt x="251018" y="48760"/>
                  </a:lnTo>
                  <a:lnTo>
                    <a:pt x="251975" y="50307"/>
                  </a:lnTo>
                  <a:lnTo>
                    <a:pt x="252933" y="51927"/>
                  </a:lnTo>
                  <a:lnTo>
                    <a:pt x="253817" y="53621"/>
                  </a:lnTo>
                  <a:lnTo>
                    <a:pt x="254627" y="55315"/>
                  </a:lnTo>
                  <a:lnTo>
                    <a:pt x="255437" y="57083"/>
                  </a:lnTo>
                  <a:lnTo>
                    <a:pt x="256174" y="58924"/>
                  </a:lnTo>
                  <a:lnTo>
                    <a:pt x="256910" y="60766"/>
                  </a:lnTo>
                  <a:lnTo>
                    <a:pt x="257573" y="62681"/>
                  </a:lnTo>
                  <a:lnTo>
                    <a:pt x="258162" y="64670"/>
                  </a:lnTo>
                  <a:lnTo>
                    <a:pt x="258678" y="66585"/>
                  </a:lnTo>
                  <a:lnTo>
                    <a:pt x="259120" y="68573"/>
                  </a:lnTo>
                  <a:lnTo>
                    <a:pt x="259562" y="70562"/>
                  </a:lnTo>
                  <a:lnTo>
                    <a:pt x="259856" y="72551"/>
                  </a:lnTo>
                  <a:lnTo>
                    <a:pt x="260151" y="74539"/>
                  </a:lnTo>
                  <a:lnTo>
                    <a:pt x="260372" y="76602"/>
                  </a:lnTo>
                  <a:lnTo>
                    <a:pt x="260519" y="78664"/>
                  </a:lnTo>
                  <a:lnTo>
                    <a:pt x="260667" y="80726"/>
                  </a:lnTo>
                  <a:lnTo>
                    <a:pt x="260667" y="82789"/>
                  </a:lnTo>
                  <a:lnTo>
                    <a:pt x="260667" y="84925"/>
                  </a:lnTo>
                  <a:lnTo>
                    <a:pt x="260593" y="87061"/>
                  </a:lnTo>
                  <a:lnTo>
                    <a:pt x="260446" y="89197"/>
                  </a:lnTo>
                  <a:lnTo>
                    <a:pt x="260225" y="91333"/>
                  </a:lnTo>
                  <a:lnTo>
                    <a:pt x="260004" y="93248"/>
                  </a:lnTo>
                  <a:lnTo>
                    <a:pt x="259709" y="95237"/>
                  </a:lnTo>
                  <a:lnTo>
                    <a:pt x="259414" y="97225"/>
                  </a:lnTo>
                  <a:lnTo>
                    <a:pt x="258972" y="99214"/>
                  </a:lnTo>
                  <a:lnTo>
                    <a:pt x="258531" y="101203"/>
                  </a:lnTo>
                  <a:lnTo>
                    <a:pt x="258089" y="103191"/>
                  </a:lnTo>
                  <a:lnTo>
                    <a:pt x="257573" y="105180"/>
                  </a:lnTo>
                  <a:lnTo>
                    <a:pt x="256984" y="107242"/>
                  </a:lnTo>
                  <a:lnTo>
                    <a:pt x="256321" y="109231"/>
                  </a:lnTo>
                  <a:lnTo>
                    <a:pt x="255658" y="111220"/>
                  </a:lnTo>
                  <a:lnTo>
                    <a:pt x="254921" y="113209"/>
                  </a:lnTo>
                  <a:lnTo>
                    <a:pt x="254111" y="115271"/>
                  </a:lnTo>
                  <a:lnTo>
                    <a:pt x="253301" y="117260"/>
                  </a:lnTo>
                  <a:lnTo>
                    <a:pt x="252417" y="119322"/>
                  </a:lnTo>
                  <a:lnTo>
                    <a:pt x="250502" y="123299"/>
                  </a:lnTo>
                  <a:lnTo>
                    <a:pt x="248587" y="126982"/>
                  </a:lnTo>
                  <a:lnTo>
                    <a:pt x="246525" y="130665"/>
                  </a:lnTo>
                  <a:lnTo>
                    <a:pt x="244389" y="134274"/>
                  </a:lnTo>
                  <a:lnTo>
                    <a:pt x="242032" y="137810"/>
                  </a:lnTo>
                  <a:lnTo>
                    <a:pt x="239601" y="141271"/>
                  </a:lnTo>
                  <a:lnTo>
                    <a:pt x="237097" y="144659"/>
                  </a:lnTo>
                  <a:lnTo>
                    <a:pt x="234445" y="147974"/>
                  </a:lnTo>
                  <a:lnTo>
                    <a:pt x="231646" y="151215"/>
                  </a:lnTo>
                  <a:lnTo>
                    <a:pt x="228774" y="154382"/>
                  </a:lnTo>
                  <a:lnTo>
                    <a:pt x="225828" y="157476"/>
                  </a:lnTo>
                  <a:lnTo>
                    <a:pt x="222808" y="160422"/>
                  </a:lnTo>
                  <a:lnTo>
                    <a:pt x="219714" y="163221"/>
                  </a:lnTo>
                  <a:lnTo>
                    <a:pt x="216547" y="165946"/>
                  </a:lnTo>
                  <a:lnTo>
                    <a:pt x="213232" y="168524"/>
                  </a:lnTo>
                  <a:lnTo>
                    <a:pt x="209918" y="171028"/>
                  </a:lnTo>
                  <a:lnTo>
                    <a:pt x="206603" y="173385"/>
                  </a:lnTo>
                  <a:lnTo>
                    <a:pt x="203805" y="175079"/>
                  </a:lnTo>
                  <a:lnTo>
                    <a:pt x="201006" y="176847"/>
                  </a:lnTo>
                  <a:lnTo>
                    <a:pt x="198133" y="178467"/>
                  </a:lnTo>
                  <a:lnTo>
                    <a:pt x="195187" y="180088"/>
                  </a:lnTo>
                  <a:lnTo>
                    <a:pt x="192093" y="181635"/>
                  </a:lnTo>
                  <a:lnTo>
                    <a:pt x="189000" y="183181"/>
                  </a:lnTo>
                  <a:lnTo>
                    <a:pt x="185759" y="184654"/>
                  </a:lnTo>
                  <a:lnTo>
                    <a:pt x="182444" y="186054"/>
                  </a:lnTo>
                  <a:lnTo>
                    <a:pt x="179056" y="187453"/>
                  </a:lnTo>
                  <a:lnTo>
                    <a:pt x="175595" y="188779"/>
                  </a:lnTo>
                  <a:lnTo>
                    <a:pt x="172059" y="190031"/>
                  </a:lnTo>
                  <a:lnTo>
                    <a:pt x="168376" y="191283"/>
                  </a:lnTo>
                  <a:lnTo>
                    <a:pt x="164694" y="192462"/>
                  </a:lnTo>
                  <a:lnTo>
                    <a:pt x="160863" y="193567"/>
                  </a:lnTo>
                  <a:lnTo>
                    <a:pt x="156886" y="194672"/>
                  </a:lnTo>
                  <a:lnTo>
                    <a:pt x="152909" y="195703"/>
                  </a:lnTo>
                  <a:lnTo>
                    <a:pt x="144144" y="197912"/>
                  </a:lnTo>
                  <a:lnTo>
                    <a:pt x="135747" y="199827"/>
                  </a:lnTo>
                  <a:lnTo>
                    <a:pt x="127718" y="201522"/>
                  </a:lnTo>
                  <a:lnTo>
                    <a:pt x="119911" y="203068"/>
                  </a:lnTo>
                  <a:lnTo>
                    <a:pt x="112398" y="204394"/>
                  </a:lnTo>
                  <a:lnTo>
                    <a:pt x="105106" y="205499"/>
                  </a:lnTo>
                  <a:lnTo>
                    <a:pt x="98035" y="206383"/>
                  </a:lnTo>
                  <a:lnTo>
                    <a:pt x="91038" y="207193"/>
                  </a:lnTo>
                  <a:lnTo>
                    <a:pt x="86692" y="207561"/>
                  </a:lnTo>
                  <a:lnTo>
                    <a:pt x="82420" y="207856"/>
                  </a:lnTo>
                  <a:lnTo>
                    <a:pt x="78222" y="208077"/>
                  </a:lnTo>
                  <a:lnTo>
                    <a:pt x="74097" y="208298"/>
                  </a:lnTo>
                  <a:lnTo>
                    <a:pt x="69973" y="208372"/>
                  </a:lnTo>
                  <a:lnTo>
                    <a:pt x="65995" y="208372"/>
                  </a:lnTo>
                  <a:lnTo>
                    <a:pt x="62018" y="208298"/>
                  </a:lnTo>
                  <a:lnTo>
                    <a:pt x="58114" y="208224"/>
                  </a:lnTo>
                  <a:lnTo>
                    <a:pt x="54210" y="208003"/>
                  </a:lnTo>
                  <a:lnTo>
                    <a:pt x="50380" y="207709"/>
                  </a:lnTo>
                  <a:lnTo>
                    <a:pt x="46624" y="207340"/>
                  </a:lnTo>
                  <a:lnTo>
                    <a:pt x="42941" y="206972"/>
                  </a:lnTo>
                  <a:lnTo>
                    <a:pt x="39258" y="206456"/>
                  </a:lnTo>
                  <a:lnTo>
                    <a:pt x="35649" y="205867"/>
                  </a:lnTo>
                  <a:lnTo>
                    <a:pt x="32114" y="205204"/>
                  </a:lnTo>
                  <a:lnTo>
                    <a:pt x="28578" y="204541"/>
                  </a:lnTo>
                  <a:lnTo>
                    <a:pt x="24527" y="203584"/>
                  </a:lnTo>
                  <a:lnTo>
                    <a:pt x="20550" y="202479"/>
                  </a:lnTo>
                  <a:lnTo>
                    <a:pt x="16793" y="201374"/>
                  </a:lnTo>
                  <a:lnTo>
                    <a:pt x="13184" y="200048"/>
                  </a:lnTo>
                  <a:lnTo>
                    <a:pt x="9649" y="198649"/>
                  </a:lnTo>
                  <a:lnTo>
                    <a:pt x="6261" y="197176"/>
                  </a:lnTo>
                  <a:lnTo>
                    <a:pt x="3094" y="195555"/>
                  </a:lnTo>
                  <a:lnTo>
                    <a:pt x="0" y="193861"/>
                  </a:lnTo>
                  <a:lnTo>
                    <a:pt x="0" y="195261"/>
                  </a:lnTo>
                  <a:lnTo>
                    <a:pt x="3020" y="196881"/>
                  </a:lnTo>
                  <a:lnTo>
                    <a:pt x="6261" y="198502"/>
                  </a:lnTo>
                  <a:lnTo>
                    <a:pt x="9575" y="199901"/>
                  </a:lnTo>
                  <a:lnTo>
                    <a:pt x="13111" y="201301"/>
                  </a:lnTo>
                  <a:lnTo>
                    <a:pt x="16720" y="202553"/>
                  </a:lnTo>
                  <a:lnTo>
                    <a:pt x="20403" y="203658"/>
                  </a:lnTo>
                  <a:lnTo>
                    <a:pt x="24306" y="204762"/>
                  </a:lnTo>
                  <a:lnTo>
                    <a:pt x="28284" y="205646"/>
                  </a:lnTo>
                  <a:lnTo>
                    <a:pt x="32850" y="206604"/>
                  </a:lnTo>
                  <a:lnTo>
                    <a:pt x="37491" y="207340"/>
                  </a:lnTo>
                  <a:lnTo>
                    <a:pt x="42205" y="208077"/>
                  </a:lnTo>
                  <a:lnTo>
                    <a:pt x="46992" y="208592"/>
                  </a:lnTo>
                  <a:lnTo>
                    <a:pt x="51853" y="209034"/>
                  </a:lnTo>
                  <a:lnTo>
                    <a:pt x="56788" y="209329"/>
                  </a:lnTo>
                  <a:lnTo>
                    <a:pt x="61797" y="209476"/>
                  </a:lnTo>
                  <a:lnTo>
                    <a:pt x="66953" y="209550"/>
                  </a:lnTo>
                  <a:lnTo>
                    <a:pt x="72845" y="209476"/>
                  </a:lnTo>
                  <a:lnTo>
                    <a:pt x="78811" y="209255"/>
                  </a:lnTo>
                  <a:lnTo>
                    <a:pt x="84925" y="208887"/>
                  </a:lnTo>
                  <a:lnTo>
                    <a:pt x="91185" y="208372"/>
                  </a:lnTo>
                  <a:lnTo>
                    <a:pt x="98109" y="207561"/>
                  </a:lnTo>
                  <a:lnTo>
                    <a:pt x="105254" y="206677"/>
                  </a:lnTo>
                  <a:lnTo>
                    <a:pt x="112619" y="205499"/>
                  </a:lnTo>
                  <a:lnTo>
                    <a:pt x="120132" y="204173"/>
                  </a:lnTo>
                  <a:lnTo>
                    <a:pt x="127939" y="202700"/>
                  </a:lnTo>
                  <a:lnTo>
                    <a:pt x="135968" y="200932"/>
                  </a:lnTo>
                  <a:lnTo>
                    <a:pt x="144438" y="199017"/>
                  </a:lnTo>
                  <a:lnTo>
                    <a:pt x="153130" y="196881"/>
                  </a:lnTo>
                  <a:lnTo>
                    <a:pt x="157181" y="195850"/>
                  </a:lnTo>
                  <a:lnTo>
                    <a:pt x="161158" y="194745"/>
                  </a:lnTo>
                  <a:lnTo>
                    <a:pt x="165062" y="193567"/>
                  </a:lnTo>
                  <a:lnTo>
                    <a:pt x="168818" y="192388"/>
                  </a:lnTo>
                  <a:lnTo>
                    <a:pt x="172501" y="191136"/>
                  </a:lnTo>
                  <a:lnTo>
                    <a:pt x="176036" y="189884"/>
                  </a:lnTo>
                  <a:lnTo>
                    <a:pt x="179572" y="188485"/>
                  </a:lnTo>
                  <a:lnTo>
                    <a:pt x="182960" y="187159"/>
                  </a:lnTo>
                  <a:lnTo>
                    <a:pt x="186275" y="185686"/>
                  </a:lnTo>
                  <a:lnTo>
                    <a:pt x="189515" y="184213"/>
                  </a:lnTo>
                  <a:lnTo>
                    <a:pt x="192683" y="182739"/>
                  </a:lnTo>
                  <a:lnTo>
                    <a:pt x="195702" y="181119"/>
                  </a:lnTo>
                  <a:lnTo>
                    <a:pt x="198722" y="179499"/>
                  </a:lnTo>
                  <a:lnTo>
                    <a:pt x="201595" y="177804"/>
                  </a:lnTo>
                  <a:lnTo>
                    <a:pt x="204467" y="176110"/>
                  </a:lnTo>
                  <a:lnTo>
                    <a:pt x="207193" y="174343"/>
                  </a:lnTo>
                  <a:lnTo>
                    <a:pt x="210654" y="171986"/>
                  </a:lnTo>
                  <a:lnTo>
                    <a:pt x="213969" y="169481"/>
                  </a:lnTo>
                  <a:lnTo>
                    <a:pt x="217283" y="166903"/>
                  </a:lnTo>
                  <a:lnTo>
                    <a:pt x="220451" y="164105"/>
                  </a:lnTo>
                  <a:lnTo>
                    <a:pt x="223618" y="161232"/>
                  </a:lnTo>
                  <a:lnTo>
                    <a:pt x="226711" y="158286"/>
                  </a:lnTo>
                  <a:lnTo>
                    <a:pt x="229658" y="155192"/>
                  </a:lnTo>
                  <a:lnTo>
                    <a:pt x="232530" y="152025"/>
                  </a:lnTo>
                  <a:lnTo>
                    <a:pt x="235329" y="148784"/>
                  </a:lnTo>
                  <a:lnTo>
                    <a:pt x="237981" y="145396"/>
                  </a:lnTo>
                  <a:lnTo>
                    <a:pt x="240559" y="141934"/>
                  </a:lnTo>
                  <a:lnTo>
                    <a:pt x="243063" y="138472"/>
                  </a:lnTo>
                  <a:lnTo>
                    <a:pt x="245346" y="134863"/>
                  </a:lnTo>
                  <a:lnTo>
                    <a:pt x="247556" y="131254"/>
                  </a:lnTo>
                  <a:lnTo>
                    <a:pt x="249618" y="127571"/>
                  </a:lnTo>
                  <a:lnTo>
                    <a:pt x="251533" y="123815"/>
                  </a:lnTo>
                  <a:lnTo>
                    <a:pt x="253522" y="119764"/>
                  </a:lnTo>
                  <a:lnTo>
                    <a:pt x="254406" y="117702"/>
                  </a:lnTo>
                  <a:lnTo>
                    <a:pt x="255216" y="115713"/>
                  </a:lnTo>
                  <a:lnTo>
                    <a:pt x="256026" y="113650"/>
                  </a:lnTo>
                  <a:lnTo>
                    <a:pt x="256763" y="111588"/>
                  </a:lnTo>
                  <a:lnTo>
                    <a:pt x="257426" y="109599"/>
                  </a:lnTo>
                  <a:lnTo>
                    <a:pt x="258089" y="107537"/>
                  </a:lnTo>
                  <a:lnTo>
                    <a:pt x="258678" y="105548"/>
                  </a:lnTo>
                  <a:lnTo>
                    <a:pt x="259193" y="103486"/>
                  </a:lnTo>
                  <a:lnTo>
                    <a:pt x="259709" y="101497"/>
                  </a:lnTo>
                  <a:lnTo>
                    <a:pt x="260151" y="99435"/>
                  </a:lnTo>
                  <a:lnTo>
                    <a:pt x="260519" y="97446"/>
                  </a:lnTo>
                  <a:lnTo>
                    <a:pt x="260887" y="95458"/>
                  </a:lnTo>
                  <a:lnTo>
                    <a:pt x="261182" y="93395"/>
                  </a:lnTo>
                  <a:lnTo>
                    <a:pt x="261403" y="91407"/>
                  </a:lnTo>
                  <a:lnTo>
                    <a:pt x="261624" y="89271"/>
                  </a:lnTo>
                  <a:lnTo>
                    <a:pt x="261771" y="87061"/>
                  </a:lnTo>
                  <a:lnTo>
                    <a:pt x="261845" y="84925"/>
                  </a:lnTo>
                  <a:lnTo>
                    <a:pt x="261845" y="82789"/>
                  </a:lnTo>
                  <a:lnTo>
                    <a:pt x="261845" y="80653"/>
                  </a:lnTo>
                  <a:lnTo>
                    <a:pt x="261698" y="78590"/>
                  </a:lnTo>
                  <a:lnTo>
                    <a:pt x="261550" y="76454"/>
                  </a:lnTo>
                  <a:lnTo>
                    <a:pt x="261329" y="74392"/>
                  </a:lnTo>
                  <a:lnTo>
                    <a:pt x="261035" y="72330"/>
                  </a:lnTo>
                  <a:lnTo>
                    <a:pt x="260667" y="70341"/>
                  </a:lnTo>
                  <a:lnTo>
                    <a:pt x="260298" y="68279"/>
                  </a:lnTo>
                  <a:lnTo>
                    <a:pt x="259783" y="66290"/>
                  </a:lnTo>
                  <a:lnTo>
                    <a:pt x="259267" y="64301"/>
                  </a:lnTo>
                  <a:lnTo>
                    <a:pt x="258678" y="62313"/>
                  </a:lnTo>
                  <a:lnTo>
                    <a:pt x="258015" y="60398"/>
                  </a:lnTo>
                  <a:lnTo>
                    <a:pt x="257278" y="58482"/>
                  </a:lnTo>
                  <a:lnTo>
                    <a:pt x="256542" y="56641"/>
                  </a:lnTo>
                  <a:lnTo>
                    <a:pt x="255732" y="54873"/>
                  </a:lnTo>
                  <a:lnTo>
                    <a:pt x="254848" y="53106"/>
                  </a:lnTo>
                  <a:lnTo>
                    <a:pt x="253964" y="51412"/>
                  </a:lnTo>
                  <a:lnTo>
                    <a:pt x="253006" y="49717"/>
                  </a:lnTo>
                  <a:lnTo>
                    <a:pt x="252049" y="48171"/>
                  </a:lnTo>
                  <a:lnTo>
                    <a:pt x="251018" y="46550"/>
                  </a:lnTo>
                  <a:lnTo>
                    <a:pt x="249913" y="45004"/>
                  </a:lnTo>
                  <a:lnTo>
                    <a:pt x="248808" y="43530"/>
                  </a:lnTo>
                  <a:lnTo>
                    <a:pt x="247703" y="42057"/>
                  </a:lnTo>
                  <a:lnTo>
                    <a:pt x="246525" y="40658"/>
                  </a:lnTo>
                  <a:lnTo>
                    <a:pt x="245346" y="39332"/>
                  </a:lnTo>
                  <a:lnTo>
                    <a:pt x="242916" y="36680"/>
                  </a:lnTo>
                  <a:lnTo>
                    <a:pt x="240411" y="34250"/>
                  </a:lnTo>
                  <a:lnTo>
                    <a:pt x="237760" y="31893"/>
                  </a:lnTo>
                  <a:lnTo>
                    <a:pt x="235182" y="29757"/>
                  </a:lnTo>
                  <a:lnTo>
                    <a:pt x="232530" y="27768"/>
                  </a:lnTo>
                  <a:lnTo>
                    <a:pt x="229879" y="25853"/>
                  </a:lnTo>
                  <a:lnTo>
                    <a:pt x="227227" y="24159"/>
                  </a:lnTo>
                  <a:lnTo>
                    <a:pt x="224649" y="22539"/>
                  </a:lnTo>
                  <a:lnTo>
                    <a:pt x="222071" y="21065"/>
                  </a:lnTo>
                  <a:lnTo>
                    <a:pt x="219640" y="19740"/>
                  </a:lnTo>
                  <a:lnTo>
                    <a:pt x="216031" y="17972"/>
                  </a:lnTo>
                  <a:lnTo>
                    <a:pt x="212496" y="16204"/>
                  </a:lnTo>
                  <a:lnTo>
                    <a:pt x="208887" y="14584"/>
                  </a:lnTo>
                  <a:lnTo>
                    <a:pt x="205204" y="13037"/>
                  </a:lnTo>
                  <a:lnTo>
                    <a:pt x="201521" y="11564"/>
                  </a:lnTo>
                  <a:lnTo>
                    <a:pt x="197838" y="10238"/>
                  </a:lnTo>
                  <a:lnTo>
                    <a:pt x="194082" y="8912"/>
                  </a:lnTo>
                  <a:lnTo>
                    <a:pt x="190326" y="7734"/>
                  </a:lnTo>
                  <a:lnTo>
                    <a:pt x="186569" y="6555"/>
                  </a:lnTo>
                  <a:lnTo>
                    <a:pt x="182739" y="5524"/>
                  </a:lnTo>
                  <a:lnTo>
                    <a:pt x="178909" y="4640"/>
                  </a:lnTo>
                  <a:lnTo>
                    <a:pt x="175079" y="3756"/>
                  </a:lnTo>
                  <a:lnTo>
                    <a:pt x="171175" y="3020"/>
                  </a:lnTo>
                  <a:lnTo>
                    <a:pt x="167271" y="2283"/>
                  </a:lnTo>
                  <a:lnTo>
                    <a:pt x="163294" y="1694"/>
                  </a:lnTo>
                  <a:lnTo>
                    <a:pt x="159390" y="1178"/>
                  </a:lnTo>
                  <a:lnTo>
                    <a:pt x="155413" y="810"/>
                  </a:lnTo>
                  <a:lnTo>
                    <a:pt x="151436" y="442"/>
                  </a:lnTo>
                  <a:lnTo>
                    <a:pt x="147384" y="221"/>
                  </a:lnTo>
                  <a:lnTo>
                    <a:pt x="143407" y="74"/>
                  </a:lnTo>
                  <a:lnTo>
                    <a:pt x="139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518" name="Google Shape;518;p53"/>
            <p:cNvSpPr/>
            <p:nvPr/>
          </p:nvSpPr>
          <p:spPr>
            <a:xfrm>
              <a:off x="536925" y="582450"/>
              <a:ext cx="3622025" cy="1145375"/>
            </a:xfrm>
            <a:custGeom>
              <a:avLst/>
              <a:gdLst/>
              <a:ahLst/>
              <a:cxnLst/>
              <a:rect l="l" t="t" r="r" b="b"/>
              <a:pathLst>
                <a:path w="144881" h="45815" extrusionOk="0">
                  <a:moveTo>
                    <a:pt x="137294" y="1"/>
                  </a:moveTo>
                  <a:lnTo>
                    <a:pt x="133390" y="148"/>
                  </a:lnTo>
                  <a:lnTo>
                    <a:pt x="128750" y="295"/>
                  </a:lnTo>
                  <a:lnTo>
                    <a:pt x="123594" y="516"/>
                  </a:lnTo>
                  <a:lnTo>
                    <a:pt x="117775" y="958"/>
                  </a:lnTo>
                  <a:lnTo>
                    <a:pt x="111514" y="1474"/>
                  </a:lnTo>
                  <a:lnTo>
                    <a:pt x="104812" y="2284"/>
                  </a:lnTo>
                  <a:lnTo>
                    <a:pt x="97741" y="3168"/>
                  </a:lnTo>
                  <a:lnTo>
                    <a:pt x="94058" y="3757"/>
                  </a:lnTo>
                  <a:lnTo>
                    <a:pt x="90302" y="4346"/>
                  </a:lnTo>
                  <a:lnTo>
                    <a:pt x="86471" y="5083"/>
                  </a:lnTo>
                  <a:lnTo>
                    <a:pt x="82641" y="5819"/>
                  </a:lnTo>
                  <a:lnTo>
                    <a:pt x="78738" y="6630"/>
                  </a:lnTo>
                  <a:lnTo>
                    <a:pt x="74834" y="7513"/>
                  </a:lnTo>
                  <a:lnTo>
                    <a:pt x="70857" y="8471"/>
                  </a:lnTo>
                  <a:lnTo>
                    <a:pt x="66805" y="9502"/>
                  </a:lnTo>
                  <a:lnTo>
                    <a:pt x="62828" y="10681"/>
                  </a:lnTo>
                  <a:lnTo>
                    <a:pt x="58777" y="11859"/>
                  </a:lnTo>
                  <a:lnTo>
                    <a:pt x="54284" y="13332"/>
                  </a:lnTo>
                  <a:lnTo>
                    <a:pt x="49938" y="14879"/>
                  </a:lnTo>
                  <a:lnTo>
                    <a:pt x="45593" y="16499"/>
                  </a:lnTo>
                  <a:lnTo>
                    <a:pt x="41468" y="18194"/>
                  </a:lnTo>
                  <a:lnTo>
                    <a:pt x="37417" y="19961"/>
                  </a:lnTo>
                  <a:lnTo>
                    <a:pt x="33440" y="21803"/>
                  </a:lnTo>
                  <a:lnTo>
                    <a:pt x="29536" y="23644"/>
                  </a:lnTo>
                  <a:lnTo>
                    <a:pt x="25853" y="25633"/>
                  </a:lnTo>
                  <a:lnTo>
                    <a:pt x="22170" y="27695"/>
                  </a:lnTo>
                  <a:lnTo>
                    <a:pt x="18708" y="29831"/>
                  </a:lnTo>
                  <a:lnTo>
                    <a:pt x="15247" y="32041"/>
                  </a:lnTo>
                  <a:lnTo>
                    <a:pt x="12006" y="34324"/>
                  </a:lnTo>
                  <a:lnTo>
                    <a:pt x="8839" y="36681"/>
                  </a:lnTo>
                  <a:lnTo>
                    <a:pt x="5745" y="39112"/>
                  </a:lnTo>
                  <a:lnTo>
                    <a:pt x="2799" y="41616"/>
                  </a:lnTo>
                  <a:lnTo>
                    <a:pt x="0" y="44194"/>
                  </a:lnTo>
                  <a:lnTo>
                    <a:pt x="0" y="45814"/>
                  </a:lnTo>
                  <a:lnTo>
                    <a:pt x="2799" y="43236"/>
                  </a:lnTo>
                  <a:lnTo>
                    <a:pt x="5745" y="40658"/>
                  </a:lnTo>
                  <a:lnTo>
                    <a:pt x="8839" y="38228"/>
                  </a:lnTo>
                  <a:lnTo>
                    <a:pt x="12006" y="35797"/>
                  </a:lnTo>
                  <a:lnTo>
                    <a:pt x="15247" y="33514"/>
                  </a:lnTo>
                  <a:lnTo>
                    <a:pt x="18708" y="31231"/>
                  </a:lnTo>
                  <a:lnTo>
                    <a:pt x="22244" y="29095"/>
                  </a:lnTo>
                  <a:lnTo>
                    <a:pt x="25853" y="26959"/>
                  </a:lnTo>
                  <a:lnTo>
                    <a:pt x="29609" y="24970"/>
                  </a:lnTo>
                  <a:lnTo>
                    <a:pt x="33513" y="23055"/>
                  </a:lnTo>
                  <a:lnTo>
                    <a:pt x="37491" y="21140"/>
                  </a:lnTo>
                  <a:lnTo>
                    <a:pt x="41615" y="19372"/>
                  </a:lnTo>
                  <a:lnTo>
                    <a:pt x="45814" y="17678"/>
                  </a:lnTo>
                  <a:lnTo>
                    <a:pt x="50159" y="16057"/>
                  </a:lnTo>
                  <a:lnTo>
                    <a:pt x="54579" y="14511"/>
                  </a:lnTo>
                  <a:lnTo>
                    <a:pt x="59145" y="13038"/>
                  </a:lnTo>
                  <a:lnTo>
                    <a:pt x="63123" y="11785"/>
                  </a:lnTo>
                  <a:lnTo>
                    <a:pt x="67100" y="10681"/>
                  </a:lnTo>
                  <a:lnTo>
                    <a:pt x="71077" y="9649"/>
                  </a:lnTo>
                  <a:lnTo>
                    <a:pt x="75055" y="8692"/>
                  </a:lnTo>
                  <a:lnTo>
                    <a:pt x="78959" y="7808"/>
                  </a:lnTo>
                  <a:lnTo>
                    <a:pt x="82862" y="6998"/>
                  </a:lnTo>
                  <a:lnTo>
                    <a:pt x="86692" y="6188"/>
                  </a:lnTo>
                  <a:lnTo>
                    <a:pt x="90523" y="5525"/>
                  </a:lnTo>
                  <a:lnTo>
                    <a:pt x="94205" y="4936"/>
                  </a:lnTo>
                  <a:lnTo>
                    <a:pt x="97888" y="4346"/>
                  </a:lnTo>
                  <a:lnTo>
                    <a:pt x="104885" y="3389"/>
                  </a:lnTo>
                  <a:lnTo>
                    <a:pt x="111588" y="2652"/>
                  </a:lnTo>
                  <a:lnTo>
                    <a:pt x="117849" y="2137"/>
                  </a:lnTo>
                  <a:lnTo>
                    <a:pt x="123594" y="1695"/>
                  </a:lnTo>
                  <a:lnTo>
                    <a:pt x="128823" y="1474"/>
                  </a:lnTo>
                  <a:lnTo>
                    <a:pt x="133390" y="1326"/>
                  </a:lnTo>
                  <a:lnTo>
                    <a:pt x="137294" y="1179"/>
                  </a:lnTo>
                  <a:lnTo>
                    <a:pt x="142818" y="1253"/>
                  </a:lnTo>
                  <a:lnTo>
                    <a:pt x="144807" y="1253"/>
                  </a:lnTo>
                  <a:lnTo>
                    <a:pt x="144880" y="74"/>
                  </a:lnTo>
                  <a:lnTo>
                    <a:pt x="142818" y="74"/>
                  </a:lnTo>
                  <a:lnTo>
                    <a:pt x="1404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519" name="Google Shape;519;p53"/>
            <p:cNvSpPr/>
            <p:nvPr/>
          </p:nvSpPr>
          <p:spPr>
            <a:xfrm>
              <a:off x="536925" y="4742150"/>
              <a:ext cx="1172975" cy="583750"/>
            </a:xfrm>
            <a:custGeom>
              <a:avLst/>
              <a:gdLst/>
              <a:ahLst/>
              <a:cxnLst/>
              <a:rect l="l" t="t" r="r" b="b"/>
              <a:pathLst>
                <a:path w="46919" h="23350" extrusionOk="0">
                  <a:moveTo>
                    <a:pt x="0" y="0"/>
                  </a:moveTo>
                  <a:lnTo>
                    <a:pt x="0" y="1474"/>
                  </a:lnTo>
                  <a:lnTo>
                    <a:pt x="147" y="1621"/>
                  </a:lnTo>
                  <a:lnTo>
                    <a:pt x="1841" y="2726"/>
                  </a:lnTo>
                  <a:lnTo>
                    <a:pt x="3830" y="3978"/>
                  </a:lnTo>
                  <a:lnTo>
                    <a:pt x="6113" y="5230"/>
                  </a:lnTo>
                  <a:lnTo>
                    <a:pt x="8618" y="6556"/>
                  </a:lnTo>
                  <a:lnTo>
                    <a:pt x="11343" y="7955"/>
                  </a:lnTo>
                  <a:lnTo>
                    <a:pt x="14215" y="9355"/>
                  </a:lnTo>
                  <a:lnTo>
                    <a:pt x="20255" y="12154"/>
                  </a:lnTo>
                  <a:lnTo>
                    <a:pt x="26369" y="14879"/>
                  </a:lnTo>
                  <a:lnTo>
                    <a:pt x="32408" y="17457"/>
                  </a:lnTo>
                  <a:lnTo>
                    <a:pt x="42646" y="21729"/>
                  </a:lnTo>
                  <a:lnTo>
                    <a:pt x="46403" y="23349"/>
                  </a:lnTo>
                  <a:lnTo>
                    <a:pt x="46919" y="22244"/>
                  </a:lnTo>
                  <a:lnTo>
                    <a:pt x="43088" y="20624"/>
                  </a:lnTo>
                  <a:lnTo>
                    <a:pt x="32924" y="16426"/>
                  </a:lnTo>
                  <a:lnTo>
                    <a:pt x="26884" y="13848"/>
                  </a:lnTo>
                  <a:lnTo>
                    <a:pt x="20771" y="11122"/>
                  </a:lnTo>
                  <a:lnTo>
                    <a:pt x="14731" y="8324"/>
                  </a:lnTo>
                  <a:lnTo>
                    <a:pt x="11932" y="6924"/>
                  </a:lnTo>
                  <a:lnTo>
                    <a:pt x="9207" y="5598"/>
                  </a:lnTo>
                  <a:lnTo>
                    <a:pt x="6703" y="4272"/>
                  </a:lnTo>
                  <a:lnTo>
                    <a:pt x="4493" y="3020"/>
                  </a:lnTo>
                  <a:lnTo>
                    <a:pt x="2504" y="1768"/>
                  </a:lnTo>
                  <a:lnTo>
                    <a:pt x="810" y="66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grpSp>
      <p:sp>
        <p:nvSpPr>
          <p:cNvPr id="520" name="Google Shape;520;p53"/>
          <p:cNvSpPr txBox="1">
            <a:spLocks noGrp="1"/>
          </p:cNvSpPr>
          <p:nvPr>
            <p:ph type="body" idx="1"/>
          </p:nvPr>
        </p:nvSpPr>
        <p:spPr>
          <a:xfrm>
            <a:off x="4560600" y="879349"/>
            <a:ext cx="4296600" cy="3633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900"/>
              <a:t>Patient appears:</a:t>
            </a:r>
            <a:endParaRPr sz="1900"/>
          </a:p>
          <a:p>
            <a:pPr marL="457200" lvl="0" indent="-317500" algn="l" rtl="0">
              <a:spcBef>
                <a:spcPts val="1200"/>
              </a:spcBef>
              <a:spcAft>
                <a:spcPts val="0"/>
              </a:spcAft>
              <a:buClr>
                <a:schemeClr val="dk1"/>
              </a:buClr>
              <a:buSzPts val="1400"/>
              <a:buFont typeface="Arial"/>
              <a:buChar char="●"/>
            </a:pPr>
            <a:r>
              <a:rPr lang="en" sz="1900"/>
              <a:t>Pale</a:t>
            </a:r>
            <a:endParaRPr sz="1900"/>
          </a:p>
          <a:p>
            <a:pPr marL="457200" lvl="0" indent="-317500" algn="l" rtl="0">
              <a:spcBef>
                <a:spcPts val="0"/>
              </a:spcBef>
              <a:spcAft>
                <a:spcPts val="0"/>
              </a:spcAft>
              <a:buClr>
                <a:schemeClr val="dk1"/>
              </a:buClr>
              <a:buSzPts val="1400"/>
              <a:buFont typeface="Arial"/>
              <a:buChar char="●"/>
            </a:pPr>
            <a:r>
              <a:rPr lang="en" sz="1900"/>
              <a:t>Diaphoretic</a:t>
            </a:r>
            <a:endParaRPr sz="1900"/>
          </a:p>
          <a:p>
            <a:pPr marL="457200" lvl="0" indent="-317500" algn="l" rtl="0">
              <a:spcBef>
                <a:spcPts val="0"/>
              </a:spcBef>
              <a:spcAft>
                <a:spcPts val="0"/>
              </a:spcAft>
              <a:buClr>
                <a:schemeClr val="dk1"/>
              </a:buClr>
              <a:buSzPts val="1400"/>
              <a:buFont typeface="Arial"/>
              <a:buChar char="●"/>
            </a:pPr>
            <a:r>
              <a:rPr lang="en" sz="1900"/>
              <a:t>In acute distress</a:t>
            </a:r>
            <a:endParaRPr sz="1900"/>
          </a:p>
          <a:p>
            <a:pPr marL="457200" lvl="0" indent="-317500" algn="l" rtl="0">
              <a:spcBef>
                <a:spcPts val="0"/>
              </a:spcBef>
              <a:spcAft>
                <a:spcPts val="0"/>
              </a:spcAft>
              <a:buClr>
                <a:schemeClr val="dk1"/>
              </a:buClr>
              <a:buSzPts val="1400"/>
              <a:buFont typeface="Arial"/>
              <a:buChar char="●"/>
            </a:pPr>
            <a:r>
              <a:rPr lang="en" sz="1900"/>
              <a:t>Doubled over clutching abdomen</a:t>
            </a:r>
            <a:endParaRPr sz="1900"/>
          </a:p>
          <a:p>
            <a:pPr marL="457200" lvl="0" indent="-317500" algn="l" rtl="0">
              <a:spcBef>
                <a:spcPts val="0"/>
              </a:spcBef>
              <a:spcAft>
                <a:spcPts val="0"/>
              </a:spcAft>
              <a:buClr>
                <a:schemeClr val="dk1"/>
              </a:buClr>
              <a:buSzPts val="1400"/>
              <a:buFont typeface="Arial"/>
              <a:buChar char="●"/>
            </a:pPr>
            <a:r>
              <a:rPr lang="en" sz="1900"/>
              <a:t>Complaining of severe nausea</a:t>
            </a:r>
            <a:endParaRPr sz="1900"/>
          </a:p>
          <a:p>
            <a:pPr marL="457200" lvl="0" indent="0" algn="l" rtl="0">
              <a:spcBef>
                <a:spcPts val="1200"/>
              </a:spcBef>
              <a:spcAft>
                <a:spcPts val="0"/>
              </a:spcAft>
              <a:buNone/>
            </a:pPr>
            <a:endParaRPr sz="1900"/>
          </a:p>
          <a:p>
            <a:pPr marL="0" lvl="0" indent="0" algn="l" rtl="0">
              <a:spcBef>
                <a:spcPts val="1200"/>
              </a:spcBef>
              <a:spcAft>
                <a:spcPts val="0"/>
              </a:spcAft>
              <a:buNone/>
            </a:pPr>
            <a:r>
              <a:rPr lang="en" sz="1900"/>
              <a:t>Shortly after admission, patient vomits.</a:t>
            </a:r>
            <a:endParaRPr sz="1900"/>
          </a:p>
          <a:p>
            <a:pPr marL="0" lvl="0" indent="0" algn="l" rtl="0">
              <a:spcBef>
                <a:spcPts val="1200"/>
              </a:spcBef>
              <a:spcAft>
                <a:spcPts val="800"/>
              </a:spcAft>
              <a:buNone/>
            </a:pPr>
            <a:endParaRPr/>
          </a:p>
        </p:txBody>
      </p:sp>
      <p:sp>
        <p:nvSpPr>
          <p:cNvPr id="521" name="Google Shape;521;p53"/>
          <p:cNvSpPr txBox="1">
            <a:spLocks noGrp="1"/>
          </p:cNvSpPr>
          <p:nvPr>
            <p:ph type="title"/>
          </p:nvPr>
        </p:nvSpPr>
        <p:spPr>
          <a:xfrm>
            <a:off x="181500" y="2087753"/>
            <a:ext cx="4296600" cy="6465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000"/>
              <a:t>Initial Presentation:</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4"/>
          <p:cNvSpPr txBox="1">
            <a:spLocks noGrp="1"/>
          </p:cNvSpPr>
          <p:nvPr>
            <p:ph type="title"/>
          </p:nvPr>
        </p:nvSpPr>
        <p:spPr>
          <a:xfrm>
            <a:off x="228600" y="228600"/>
            <a:ext cx="4296600" cy="1046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PRIORITY INTERVENTIONS:</a:t>
            </a:r>
            <a:endParaRPr/>
          </a:p>
        </p:txBody>
      </p:sp>
      <p:sp>
        <p:nvSpPr>
          <p:cNvPr id="527" name="Google Shape;527;p54"/>
          <p:cNvSpPr txBox="1"/>
          <p:nvPr/>
        </p:nvSpPr>
        <p:spPr>
          <a:xfrm>
            <a:off x="2329800" y="1393050"/>
            <a:ext cx="49623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solidFill>
                  <a:schemeClr val="dk1"/>
                </a:solidFill>
              </a:rPr>
              <a:t>What Should We Do FIRST?</a:t>
            </a:r>
            <a:endParaRPr sz="2500">
              <a:solidFill>
                <a:schemeClr val="dk1"/>
              </a:solidFill>
            </a:endParaRPr>
          </a:p>
        </p:txBody>
      </p:sp>
      <p:sp>
        <p:nvSpPr>
          <p:cNvPr id="528" name="Google Shape;528;p54"/>
          <p:cNvSpPr txBox="1"/>
          <p:nvPr/>
        </p:nvSpPr>
        <p:spPr>
          <a:xfrm>
            <a:off x="1780175" y="2187625"/>
            <a:ext cx="4627800" cy="244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rPr>
              <a:t>Obtain vital signs</a:t>
            </a:r>
            <a:endParaRPr sz="2100">
              <a:solidFill>
                <a:schemeClr val="dk1"/>
              </a:solidFill>
            </a:endParaRPr>
          </a:p>
          <a:p>
            <a:pPr marL="0" lvl="0" indent="0" algn="l" rtl="0">
              <a:spcBef>
                <a:spcPts val="0"/>
              </a:spcBef>
              <a:spcAft>
                <a:spcPts val="0"/>
              </a:spcAft>
              <a:buNone/>
            </a:pPr>
            <a:r>
              <a:rPr lang="en" sz="2100">
                <a:solidFill>
                  <a:schemeClr val="dk1"/>
                </a:solidFill>
              </a:rPr>
              <a:t>Begin physical assessment</a:t>
            </a:r>
            <a:endParaRPr sz="2100">
              <a:solidFill>
                <a:schemeClr val="dk1"/>
              </a:solidFill>
            </a:endParaRPr>
          </a:p>
          <a:p>
            <a:pPr marL="0" lvl="0" indent="0" algn="l" rtl="0">
              <a:spcBef>
                <a:spcPts val="0"/>
              </a:spcBef>
              <a:spcAft>
                <a:spcPts val="0"/>
              </a:spcAft>
              <a:buNone/>
            </a:pPr>
            <a:r>
              <a:rPr lang="en" sz="2100">
                <a:solidFill>
                  <a:schemeClr val="dk1"/>
                </a:solidFill>
              </a:rPr>
              <a:t>Assess pain</a:t>
            </a:r>
            <a:endParaRPr sz="2100">
              <a:solidFill>
                <a:schemeClr val="dk1"/>
              </a:solidFill>
            </a:endParaRPr>
          </a:p>
          <a:p>
            <a:pPr marL="0" lvl="0" indent="0" algn="l" rtl="0">
              <a:spcBef>
                <a:spcPts val="0"/>
              </a:spcBef>
              <a:spcAft>
                <a:spcPts val="0"/>
              </a:spcAft>
              <a:buNone/>
            </a:pPr>
            <a:r>
              <a:rPr lang="en" sz="2100">
                <a:solidFill>
                  <a:schemeClr val="dk1"/>
                </a:solidFill>
              </a:rPr>
              <a:t>Assess abdomen</a:t>
            </a:r>
            <a:endParaRPr sz="2100">
              <a:solidFill>
                <a:schemeClr val="dk1"/>
              </a:solidFill>
            </a:endParaRPr>
          </a:p>
          <a:p>
            <a:pPr marL="0" lvl="0" indent="0" algn="l" rtl="0">
              <a:spcBef>
                <a:spcPts val="0"/>
              </a:spcBef>
              <a:spcAft>
                <a:spcPts val="0"/>
              </a:spcAft>
              <a:buNone/>
            </a:pPr>
            <a:r>
              <a:rPr lang="en" sz="2100">
                <a:solidFill>
                  <a:schemeClr val="dk1"/>
                </a:solidFill>
              </a:rPr>
              <a:t>Obtain patient history</a:t>
            </a:r>
            <a:endParaRPr sz="2100">
              <a:solidFill>
                <a:schemeClr val="dk1"/>
              </a:solidFill>
            </a:endParaRPr>
          </a:p>
          <a:p>
            <a:pPr marL="0" lvl="0" indent="0" algn="l" rtl="0">
              <a:spcBef>
                <a:spcPts val="0"/>
              </a:spcBef>
              <a:spcAft>
                <a:spcPts val="0"/>
              </a:spcAft>
              <a:buNone/>
            </a:pPr>
            <a:r>
              <a:rPr lang="en" sz="2100">
                <a:solidFill>
                  <a:schemeClr val="dk1"/>
                </a:solidFill>
              </a:rPr>
              <a:t>Notify provider</a:t>
            </a:r>
            <a:endParaRPr sz="2100">
              <a:solidFill>
                <a:schemeClr val="dk1"/>
              </a:solidFill>
            </a:endParaRPr>
          </a:p>
          <a:p>
            <a:pPr marL="0" lvl="0" indent="0" algn="l" rtl="0">
              <a:spcBef>
                <a:spcPts val="0"/>
              </a:spcBef>
              <a:spcAft>
                <a:spcPts val="0"/>
              </a:spcAft>
              <a:buNone/>
            </a:pPr>
            <a:r>
              <a:rPr lang="en" sz="2100">
                <a:solidFill>
                  <a:schemeClr val="dk1"/>
                </a:solidFill>
              </a:rPr>
              <a:t>Prepare for IV access</a:t>
            </a:r>
            <a:endParaRPr sz="2100">
              <a:solidFill>
                <a:schemeClr val="dk1"/>
              </a:solidFill>
            </a:endParaRPr>
          </a:p>
        </p:txBody>
      </p:sp>
      <p:pic>
        <p:nvPicPr>
          <p:cNvPr id="529" name="Google Shape;529;p54" descr="Doctor talking with patient (Provided by Getty Images)"/>
          <p:cNvPicPr preferRelativeResize="0"/>
          <p:nvPr/>
        </p:nvPicPr>
        <p:blipFill>
          <a:blip r:embed="rId3">
            <a:alphaModFix/>
          </a:blip>
          <a:stretch>
            <a:fillRect/>
          </a:stretch>
        </p:blipFill>
        <p:spPr>
          <a:xfrm>
            <a:off x="6080700" y="2735475"/>
            <a:ext cx="2755374" cy="18324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5"/>
          <p:cNvSpPr txBox="1">
            <a:spLocks noGrp="1"/>
          </p:cNvSpPr>
          <p:nvPr>
            <p:ph type="title"/>
          </p:nvPr>
        </p:nvSpPr>
        <p:spPr>
          <a:xfrm>
            <a:off x="228600" y="256925"/>
            <a:ext cx="2926200" cy="1046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Initial Vital Signs &gt;&gt;&gt;&gt;&gt;&gt;</a:t>
            </a:r>
            <a:endParaRPr/>
          </a:p>
        </p:txBody>
      </p:sp>
      <p:pic>
        <p:nvPicPr>
          <p:cNvPr id="535" name="Google Shape;535;p55" descr="Clipboard with paper (Provided by Getty Images)"/>
          <p:cNvPicPr preferRelativeResize="0"/>
          <p:nvPr/>
        </p:nvPicPr>
        <p:blipFill>
          <a:blip r:embed="rId3">
            <a:alphaModFix/>
          </a:blip>
          <a:stretch>
            <a:fillRect/>
          </a:stretch>
        </p:blipFill>
        <p:spPr>
          <a:xfrm>
            <a:off x="3727100" y="525475"/>
            <a:ext cx="4524498" cy="4522273"/>
          </a:xfrm>
          <a:prstGeom prst="rect">
            <a:avLst/>
          </a:prstGeom>
          <a:noFill/>
          <a:ln>
            <a:noFill/>
          </a:ln>
        </p:spPr>
      </p:pic>
      <p:sp>
        <p:nvSpPr>
          <p:cNvPr id="536" name="Google Shape;536;p55"/>
          <p:cNvSpPr txBox="1"/>
          <p:nvPr/>
        </p:nvSpPr>
        <p:spPr>
          <a:xfrm>
            <a:off x="4755150" y="1467050"/>
            <a:ext cx="2468400" cy="286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en" sz="1900" b="1"/>
              <a:t>Admission Vital Signs:</a:t>
            </a:r>
            <a:endParaRPr sz="1900" b="1"/>
          </a:p>
          <a:p>
            <a:pPr marL="457200" lvl="0" indent="-311150" algn="l" rtl="0">
              <a:lnSpc>
                <a:spcPct val="115000"/>
              </a:lnSpc>
              <a:spcBef>
                <a:spcPts val="1200"/>
              </a:spcBef>
              <a:spcAft>
                <a:spcPts val="0"/>
              </a:spcAft>
              <a:buSzPts val="1300"/>
              <a:buChar char="●"/>
            </a:pPr>
            <a:r>
              <a:rPr lang="en" sz="1300"/>
              <a:t>Pulse: 125 bpm</a:t>
            </a:r>
            <a:endParaRPr sz="1300"/>
          </a:p>
          <a:p>
            <a:pPr marL="457200" lvl="0" indent="-311150" algn="l" rtl="0">
              <a:lnSpc>
                <a:spcPct val="115000"/>
              </a:lnSpc>
              <a:spcBef>
                <a:spcPts val="0"/>
              </a:spcBef>
              <a:spcAft>
                <a:spcPts val="0"/>
              </a:spcAft>
              <a:buSzPts val="1300"/>
              <a:buChar char="●"/>
            </a:pPr>
            <a:r>
              <a:rPr lang="en" sz="1300"/>
              <a:t>Respirations: 20</a:t>
            </a:r>
            <a:endParaRPr sz="1300"/>
          </a:p>
          <a:p>
            <a:pPr marL="457200" lvl="0" indent="-311150" algn="l" rtl="0">
              <a:lnSpc>
                <a:spcPct val="115000"/>
              </a:lnSpc>
              <a:spcBef>
                <a:spcPts val="0"/>
              </a:spcBef>
              <a:spcAft>
                <a:spcPts val="0"/>
              </a:spcAft>
              <a:buSzPts val="1300"/>
              <a:buChar char="●"/>
            </a:pPr>
            <a:r>
              <a:rPr lang="en" sz="1300"/>
              <a:t>Temperature: 102°F</a:t>
            </a:r>
            <a:endParaRPr sz="1300"/>
          </a:p>
          <a:p>
            <a:pPr marL="457200" lvl="0" indent="-311150" algn="l" rtl="0">
              <a:lnSpc>
                <a:spcPct val="115000"/>
              </a:lnSpc>
              <a:spcBef>
                <a:spcPts val="0"/>
              </a:spcBef>
              <a:spcAft>
                <a:spcPts val="0"/>
              </a:spcAft>
              <a:buSzPts val="1300"/>
              <a:buChar char="●"/>
            </a:pPr>
            <a:r>
              <a:rPr lang="en" sz="1300"/>
              <a:t>Blood Pressure: 104/60</a:t>
            </a:r>
            <a:endParaRPr sz="1300"/>
          </a:p>
          <a:p>
            <a:pPr marL="457200" lvl="0" indent="-311150" algn="l" rtl="0">
              <a:lnSpc>
                <a:spcPct val="115000"/>
              </a:lnSpc>
              <a:spcBef>
                <a:spcPts val="0"/>
              </a:spcBef>
              <a:spcAft>
                <a:spcPts val="0"/>
              </a:spcAft>
              <a:buSzPts val="1300"/>
              <a:buChar char="●"/>
            </a:pPr>
            <a:r>
              <a:rPr lang="en" sz="1300"/>
              <a:t>SpO2: 96% on room air</a:t>
            </a:r>
            <a:endParaRPr sz="1300"/>
          </a:p>
          <a:p>
            <a:pPr marL="457200" lvl="0" indent="-311150" algn="l" rtl="0">
              <a:lnSpc>
                <a:spcPct val="115000"/>
              </a:lnSpc>
              <a:spcBef>
                <a:spcPts val="0"/>
              </a:spcBef>
              <a:spcAft>
                <a:spcPts val="0"/>
              </a:spcAft>
              <a:buSzPts val="1300"/>
              <a:buChar char="●"/>
            </a:pPr>
            <a:r>
              <a:rPr lang="en" sz="1300"/>
              <a:t>What is our “6th Vital sign?</a:t>
            </a:r>
            <a:endParaRPr sz="1300"/>
          </a:p>
          <a:p>
            <a:pPr marL="457200" lvl="0" indent="0" algn="l" rtl="0">
              <a:lnSpc>
                <a:spcPct val="115000"/>
              </a:lnSpc>
              <a:spcBef>
                <a:spcPts val="1200"/>
              </a:spcBef>
              <a:spcAft>
                <a:spcPts val="0"/>
              </a:spcAft>
              <a:buNone/>
            </a:pPr>
            <a:endParaRPr sz="1300"/>
          </a:p>
          <a:p>
            <a:pPr marL="0" lvl="0" indent="0" algn="l" rtl="0">
              <a:spcBef>
                <a:spcPts val="1200"/>
              </a:spcBef>
              <a:spcAft>
                <a:spcPts val="0"/>
              </a:spcAft>
              <a:buNone/>
            </a:pPr>
            <a:endParaRPr sz="1200">
              <a:solidFill>
                <a:schemeClr val="lt1"/>
              </a:solidFill>
              <a:latin typeface="Nunito Sans"/>
              <a:ea typeface="Nunito Sans"/>
              <a:cs typeface="Nunito Sans"/>
              <a:sym typeface="Nunito Sans"/>
            </a:endParaRPr>
          </a:p>
        </p:txBody>
      </p:sp>
      <p:sp>
        <p:nvSpPr>
          <p:cNvPr id="537" name="Google Shape;537;p55"/>
          <p:cNvSpPr txBox="1"/>
          <p:nvPr/>
        </p:nvSpPr>
        <p:spPr>
          <a:xfrm>
            <a:off x="4919250" y="4444675"/>
            <a:ext cx="2094900" cy="3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Nunito Sans"/>
                <a:ea typeface="Nunito Sans"/>
                <a:cs typeface="Nunito Sans"/>
                <a:sym typeface="Nunito Sans"/>
              </a:rPr>
              <a:t>PAIN  8/10</a:t>
            </a:r>
            <a:endParaRPr sz="1200" b="1">
              <a:solidFill>
                <a:schemeClr val="dk2"/>
              </a:solidFill>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6"/>
          <p:cNvSpPr txBox="1">
            <a:spLocks noGrp="1"/>
          </p:cNvSpPr>
          <p:nvPr>
            <p:ph type="body" idx="1"/>
          </p:nvPr>
        </p:nvSpPr>
        <p:spPr>
          <a:xfrm>
            <a:off x="228600" y="1413426"/>
            <a:ext cx="8155500" cy="3498900"/>
          </a:xfrm>
          <a:prstGeom prst="rect">
            <a:avLst/>
          </a:prstGeom>
        </p:spPr>
        <p:txBody>
          <a:bodyPr spcFirstLastPara="1" wrap="square" lIns="91425" tIns="91425" rIns="91425" bIns="91425" anchor="b" anchorCtr="0">
            <a:noAutofit/>
          </a:bodyPr>
          <a:lstStyle/>
          <a:p>
            <a:pPr marL="0" lvl="0" indent="0" algn="l" rtl="0">
              <a:spcBef>
                <a:spcPts val="1800"/>
              </a:spcBef>
              <a:spcAft>
                <a:spcPts val="0"/>
              </a:spcAft>
              <a:buNone/>
            </a:pPr>
            <a:r>
              <a:rPr lang="en" sz="2000" b="1">
                <a:latin typeface="Arial"/>
                <a:ea typeface="Arial"/>
                <a:cs typeface="Arial"/>
                <a:sym typeface="Arial"/>
              </a:rPr>
              <a:t>History of Present Illness</a:t>
            </a:r>
            <a:endParaRPr sz="2000" b="1">
              <a:latin typeface="Arial"/>
              <a:ea typeface="Arial"/>
              <a:cs typeface="Arial"/>
              <a:sym typeface="Arial"/>
            </a:endParaRPr>
          </a:p>
          <a:p>
            <a:pPr marL="457200" lvl="0" indent="-317500" algn="l" rtl="0">
              <a:spcBef>
                <a:spcPts val="1200"/>
              </a:spcBef>
              <a:spcAft>
                <a:spcPts val="0"/>
              </a:spcAft>
              <a:buClr>
                <a:schemeClr val="dk1"/>
              </a:buClr>
              <a:buSzPts val="1400"/>
              <a:buFont typeface="Arial"/>
              <a:buChar char="●"/>
            </a:pPr>
            <a:r>
              <a:rPr lang="en" sz="1400">
                <a:latin typeface="Arial"/>
                <a:ea typeface="Arial"/>
                <a:cs typeface="Arial"/>
                <a:sym typeface="Arial"/>
              </a:rPr>
              <a:t>Pain started approximately 24 hours ago</a:t>
            </a:r>
            <a:endParaRPr sz="1400">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sz="1400">
                <a:latin typeface="Arial"/>
                <a:ea typeface="Arial"/>
                <a:cs typeface="Arial"/>
                <a:sym typeface="Arial"/>
              </a:rPr>
              <a:t>Pain has progressively worsened</a:t>
            </a:r>
            <a:endParaRPr sz="1400">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sz="1400">
                <a:latin typeface="Arial"/>
                <a:ea typeface="Arial"/>
                <a:cs typeface="Arial"/>
                <a:sym typeface="Arial"/>
              </a:rPr>
              <a:t>Vomited 3 times in the last 12 hours</a:t>
            </a:r>
            <a:endParaRPr sz="1400">
              <a:latin typeface="Arial"/>
              <a:ea typeface="Arial"/>
              <a:cs typeface="Arial"/>
              <a:sym typeface="Arial"/>
            </a:endParaRPr>
          </a:p>
          <a:p>
            <a:pPr marL="0" lvl="0" indent="0" algn="l" rtl="0">
              <a:spcBef>
                <a:spcPts val="1200"/>
              </a:spcBef>
              <a:spcAft>
                <a:spcPts val="0"/>
              </a:spcAft>
              <a:buNone/>
            </a:pPr>
            <a:r>
              <a:rPr lang="en" sz="1400" b="1">
                <a:latin typeface="Arial"/>
                <a:ea typeface="Arial"/>
                <a:cs typeface="Arial"/>
                <a:sym typeface="Arial"/>
              </a:rPr>
              <a:t>Allergies:</a:t>
            </a:r>
            <a:endParaRPr sz="1400" b="1">
              <a:latin typeface="Arial"/>
              <a:ea typeface="Arial"/>
              <a:cs typeface="Arial"/>
              <a:sym typeface="Arial"/>
            </a:endParaRPr>
          </a:p>
          <a:p>
            <a:pPr marL="457200" lvl="0" indent="-317500" algn="l" rtl="0">
              <a:spcBef>
                <a:spcPts val="1200"/>
              </a:spcBef>
              <a:spcAft>
                <a:spcPts val="0"/>
              </a:spcAft>
              <a:buClr>
                <a:schemeClr val="dk1"/>
              </a:buClr>
              <a:buSzPts val="1400"/>
              <a:buFont typeface="Arial"/>
              <a:buChar char="●"/>
            </a:pPr>
            <a:r>
              <a:rPr lang="en" sz="1400">
                <a:latin typeface="Arial"/>
                <a:ea typeface="Arial"/>
                <a:cs typeface="Arial"/>
                <a:sym typeface="Arial"/>
              </a:rPr>
              <a:t>Sulfa</a:t>
            </a:r>
            <a:endParaRPr sz="1400">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sz="1400">
                <a:latin typeface="Arial"/>
                <a:ea typeface="Arial"/>
                <a:cs typeface="Arial"/>
                <a:sym typeface="Arial"/>
              </a:rPr>
              <a:t>Contrast dye</a:t>
            </a:r>
            <a:endParaRPr sz="1400">
              <a:latin typeface="Arial"/>
              <a:ea typeface="Arial"/>
              <a:cs typeface="Arial"/>
              <a:sym typeface="Arial"/>
            </a:endParaRPr>
          </a:p>
          <a:p>
            <a:pPr marL="0" lvl="0" indent="0" algn="l" rtl="0">
              <a:spcBef>
                <a:spcPts val="1200"/>
              </a:spcBef>
              <a:spcAft>
                <a:spcPts val="0"/>
              </a:spcAft>
              <a:buNone/>
            </a:pPr>
            <a:r>
              <a:rPr lang="en" sz="1400" b="1">
                <a:latin typeface="Arial"/>
                <a:ea typeface="Arial"/>
                <a:cs typeface="Arial"/>
                <a:sym typeface="Arial"/>
              </a:rPr>
              <a:t>Past Medical History:</a:t>
            </a:r>
            <a:endParaRPr sz="1400" b="1">
              <a:latin typeface="Arial"/>
              <a:ea typeface="Arial"/>
              <a:cs typeface="Arial"/>
              <a:sym typeface="Arial"/>
            </a:endParaRPr>
          </a:p>
          <a:p>
            <a:pPr marL="457200" lvl="0" indent="-317500" algn="l" rtl="0">
              <a:spcBef>
                <a:spcPts val="1200"/>
              </a:spcBef>
              <a:spcAft>
                <a:spcPts val="0"/>
              </a:spcAft>
              <a:buClr>
                <a:schemeClr val="dk1"/>
              </a:buClr>
              <a:buSzPts val="1400"/>
              <a:buFont typeface="Arial"/>
              <a:buChar char="●"/>
            </a:pPr>
            <a:r>
              <a:rPr lang="en" sz="1400">
                <a:latin typeface="Arial"/>
                <a:ea typeface="Arial"/>
                <a:cs typeface="Arial"/>
                <a:sym typeface="Arial"/>
              </a:rPr>
              <a:t>Tonsillectomy at age 4</a:t>
            </a:r>
            <a:endParaRPr sz="1400">
              <a:latin typeface="Arial"/>
              <a:ea typeface="Arial"/>
              <a:cs typeface="Arial"/>
              <a:sym typeface="Arial"/>
            </a:endParaRPr>
          </a:p>
          <a:p>
            <a:pPr marL="0" lvl="0" indent="0" algn="l" rtl="0">
              <a:spcBef>
                <a:spcPts val="1200"/>
              </a:spcBef>
              <a:spcAft>
                <a:spcPts val="0"/>
              </a:spcAft>
              <a:buNone/>
            </a:pPr>
            <a:r>
              <a:rPr lang="en" sz="1400" b="1">
                <a:latin typeface="Arial"/>
                <a:ea typeface="Arial"/>
                <a:cs typeface="Arial"/>
                <a:sym typeface="Arial"/>
              </a:rPr>
              <a:t>Family History:</a:t>
            </a:r>
            <a:endParaRPr sz="1400" b="1">
              <a:latin typeface="Arial"/>
              <a:ea typeface="Arial"/>
              <a:cs typeface="Arial"/>
              <a:sym typeface="Arial"/>
            </a:endParaRPr>
          </a:p>
          <a:p>
            <a:pPr marL="457200" lvl="0" indent="-317500" algn="l" rtl="0">
              <a:spcBef>
                <a:spcPts val="1200"/>
              </a:spcBef>
              <a:spcAft>
                <a:spcPts val="0"/>
              </a:spcAft>
              <a:buClr>
                <a:schemeClr val="dk1"/>
              </a:buClr>
              <a:buSzPts val="1400"/>
              <a:buFont typeface="Arial"/>
              <a:buChar char="●"/>
            </a:pPr>
            <a:r>
              <a:rPr lang="en" sz="1400">
                <a:latin typeface="Arial"/>
                <a:ea typeface="Arial"/>
                <a:cs typeface="Arial"/>
                <a:sym typeface="Arial"/>
              </a:rPr>
              <a:t>Father: hypertension and hypercholesterolemia</a:t>
            </a:r>
            <a:endParaRPr sz="1400">
              <a:latin typeface="Arial"/>
              <a:ea typeface="Arial"/>
              <a:cs typeface="Arial"/>
              <a:sym typeface="Arial"/>
            </a:endParaRPr>
          </a:p>
          <a:p>
            <a:pPr marL="0" lvl="0" indent="0" algn="l" rtl="0">
              <a:spcBef>
                <a:spcPts val="1200"/>
              </a:spcBef>
              <a:spcAft>
                <a:spcPts val="0"/>
              </a:spcAft>
              <a:buNone/>
            </a:pPr>
            <a:endParaRPr/>
          </a:p>
        </p:txBody>
      </p:sp>
      <p:sp>
        <p:nvSpPr>
          <p:cNvPr id="543" name="Google Shape;543;p56"/>
          <p:cNvSpPr txBox="1">
            <a:spLocks noGrp="1"/>
          </p:cNvSpPr>
          <p:nvPr>
            <p:ph type="title"/>
          </p:nvPr>
        </p:nvSpPr>
        <p:spPr>
          <a:xfrm>
            <a:off x="3776925" y="228600"/>
            <a:ext cx="4296600" cy="615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Patient History: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57"/>
          <p:cNvSpPr txBox="1">
            <a:spLocks noGrp="1"/>
          </p:cNvSpPr>
          <p:nvPr>
            <p:ph type="body" idx="1"/>
          </p:nvPr>
        </p:nvSpPr>
        <p:spPr>
          <a:xfrm>
            <a:off x="444475" y="1659600"/>
            <a:ext cx="7514700" cy="3168600"/>
          </a:xfrm>
          <a:prstGeom prst="rect">
            <a:avLst/>
          </a:prstGeom>
        </p:spPr>
        <p:txBody>
          <a:bodyPr spcFirstLastPara="1" wrap="square" lIns="91425" tIns="91425" rIns="91425" bIns="91425" anchor="b" anchorCtr="0">
            <a:noAutofit/>
          </a:bodyPr>
          <a:lstStyle/>
          <a:p>
            <a:pPr marL="0" lvl="0" indent="0" algn="l" rtl="0">
              <a:spcBef>
                <a:spcPts val="1800"/>
              </a:spcBef>
              <a:spcAft>
                <a:spcPts val="0"/>
              </a:spcAft>
              <a:buNone/>
            </a:pPr>
            <a:endParaRPr sz="2000" b="1">
              <a:latin typeface="Arial"/>
              <a:ea typeface="Arial"/>
              <a:cs typeface="Arial"/>
              <a:sym typeface="Arial"/>
            </a:endParaRPr>
          </a:p>
          <a:p>
            <a:pPr marL="0" lvl="0" indent="0" algn="l" rtl="0">
              <a:spcBef>
                <a:spcPts val="1200"/>
              </a:spcBef>
              <a:spcAft>
                <a:spcPts val="0"/>
              </a:spcAft>
              <a:buNone/>
            </a:pPr>
            <a:r>
              <a:rPr lang="en" sz="1400">
                <a:latin typeface="Arial"/>
                <a:ea typeface="Arial"/>
                <a:cs typeface="Arial"/>
                <a:sym typeface="Arial"/>
              </a:rPr>
              <a:t>Lung Sounds:</a:t>
            </a:r>
            <a:endParaRPr sz="1400">
              <a:latin typeface="Arial"/>
              <a:ea typeface="Arial"/>
              <a:cs typeface="Arial"/>
              <a:sym typeface="Arial"/>
            </a:endParaRPr>
          </a:p>
          <a:p>
            <a:pPr marL="457200" lvl="0" indent="-317500" algn="l" rtl="0">
              <a:spcBef>
                <a:spcPts val="1200"/>
              </a:spcBef>
              <a:spcAft>
                <a:spcPts val="0"/>
              </a:spcAft>
              <a:buClr>
                <a:schemeClr val="dk1"/>
              </a:buClr>
              <a:buSzPts val="1400"/>
              <a:buFont typeface="Arial"/>
              <a:buChar char="●"/>
            </a:pPr>
            <a:r>
              <a:rPr lang="en" sz="1400">
                <a:latin typeface="Arial"/>
                <a:ea typeface="Arial"/>
                <a:cs typeface="Arial"/>
                <a:sym typeface="Arial"/>
              </a:rPr>
              <a:t>Clear x4</a:t>
            </a:r>
            <a:endParaRPr sz="1400">
              <a:latin typeface="Arial"/>
              <a:ea typeface="Arial"/>
              <a:cs typeface="Arial"/>
              <a:sym typeface="Arial"/>
            </a:endParaRPr>
          </a:p>
          <a:p>
            <a:pPr marL="0" lvl="0" indent="0" algn="l" rtl="0">
              <a:spcBef>
                <a:spcPts val="1200"/>
              </a:spcBef>
              <a:spcAft>
                <a:spcPts val="0"/>
              </a:spcAft>
              <a:buNone/>
            </a:pPr>
            <a:r>
              <a:rPr lang="en" sz="1400">
                <a:latin typeface="Arial"/>
                <a:ea typeface="Arial"/>
                <a:cs typeface="Arial"/>
                <a:sym typeface="Arial"/>
              </a:rPr>
              <a:t>Heart:</a:t>
            </a:r>
            <a:endParaRPr sz="1400">
              <a:latin typeface="Arial"/>
              <a:ea typeface="Arial"/>
              <a:cs typeface="Arial"/>
              <a:sym typeface="Arial"/>
            </a:endParaRPr>
          </a:p>
          <a:p>
            <a:pPr marL="457200" lvl="0" indent="-317500" algn="l" rtl="0">
              <a:spcBef>
                <a:spcPts val="1200"/>
              </a:spcBef>
              <a:spcAft>
                <a:spcPts val="0"/>
              </a:spcAft>
              <a:buClr>
                <a:schemeClr val="dk1"/>
              </a:buClr>
              <a:buSzPts val="1400"/>
              <a:buFont typeface="Arial"/>
              <a:buChar char="●"/>
            </a:pPr>
            <a:r>
              <a:rPr lang="en" sz="1400">
                <a:latin typeface="Arial"/>
                <a:ea typeface="Arial"/>
                <a:cs typeface="Arial"/>
                <a:sym typeface="Arial"/>
              </a:rPr>
              <a:t>Within normal limits</a:t>
            </a:r>
            <a:endParaRPr sz="1400">
              <a:latin typeface="Arial"/>
              <a:ea typeface="Arial"/>
              <a:cs typeface="Arial"/>
              <a:sym typeface="Arial"/>
            </a:endParaRPr>
          </a:p>
          <a:p>
            <a:pPr marL="0" lvl="0" indent="0" algn="l" rtl="0">
              <a:spcBef>
                <a:spcPts val="1200"/>
              </a:spcBef>
              <a:spcAft>
                <a:spcPts val="0"/>
              </a:spcAft>
              <a:buNone/>
            </a:pPr>
            <a:r>
              <a:rPr lang="en" sz="1400">
                <a:latin typeface="Arial"/>
                <a:ea typeface="Arial"/>
                <a:cs typeface="Arial"/>
                <a:sym typeface="Arial"/>
              </a:rPr>
              <a:t>Abdomen:</a:t>
            </a:r>
            <a:endParaRPr sz="1400">
              <a:latin typeface="Arial"/>
              <a:ea typeface="Arial"/>
              <a:cs typeface="Arial"/>
              <a:sym typeface="Arial"/>
            </a:endParaRPr>
          </a:p>
          <a:p>
            <a:pPr marL="457200" lvl="0" indent="-317500" algn="l" rtl="0">
              <a:spcBef>
                <a:spcPts val="1200"/>
              </a:spcBef>
              <a:spcAft>
                <a:spcPts val="0"/>
              </a:spcAft>
              <a:buClr>
                <a:schemeClr val="dk1"/>
              </a:buClr>
              <a:buSzPts val="1400"/>
              <a:buFont typeface="Arial"/>
              <a:buChar char="●"/>
            </a:pPr>
            <a:r>
              <a:rPr lang="en" sz="1400">
                <a:latin typeface="Arial"/>
                <a:ea typeface="Arial"/>
                <a:cs typeface="Arial"/>
                <a:sym typeface="Arial"/>
              </a:rPr>
              <a:t>Slightly distended</a:t>
            </a:r>
            <a:endParaRPr sz="1400">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sz="1400">
                <a:latin typeface="Arial"/>
                <a:ea typeface="Arial"/>
                <a:cs typeface="Arial"/>
                <a:sym typeface="Arial"/>
              </a:rPr>
              <a:t>Hypoactive bowel sounds</a:t>
            </a:r>
            <a:endParaRPr sz="1400">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sz="1400">
                <a:latin typeface="Arial"/>
                <a:ea typeface="Arial"/>
                <a:cs typeface="Arial"/>
                <a:sym typeface="Arial"/>
              </a:rPr>
              <a:t>Guarded and painful with palpation</a:t>
            </a:r>
            <a:endParaRPr sz="1400">
              <a:latin typeface="Arial"/>
              <a:ea typeface="Arial"/>
              <a:cs typeface="Arial"/>
              <a:sym typeface="Arial"/>
            </a:endParaRPr>
          </a:p>
          <a:p>
            <a:pPr marL="457200" lvl="0" indent="-317500" algn="l" rtl="0">
              <a:spcBef>
                <a:spcPts val="0"/>
              </a:spcBef>
              <a:spcAft>
                <a:spcPts val="0"/>
              </a:spcAft>
              <a:buClr>
                <a:schemeClr val="dk1"/>
              </a:buClr>
              <a:buSzPts val="1400"/>
              <a:buFont typeface="Arial"/>
              <a:buChar char="●"/>
            </a:pPr>
            <a:r>
              <a:rPr lang="en" sz="1400">
                <a:latin typeface="Arial"/>
                <a:ea typeface="Arial"/>
                <a:cs typeface="Arial"/>
                <a:sym typeface="Arial"/>
              </a:rPr>
              <a:t>Last bowel movement yesterday</a:t>
            </a:r>
            <a:endParaRPr sz="1400">
              <a:latin typeface="Arial"/>
              <a:ea typeface="Arial"/>
              <a:cs typeface="Arial"/>
              <a:sym typeface="Arial"/>
            </a:endParaRPr>
          </a:p>
          <a:p>
            <a:pPr marL="0" lvl="0" indent="0" algn="l" rtl="0">
              <a:spcBef>
                <a:spcPts val="1200"/>
              </a:spcBef>
              <a:spcAft>
                <a:spcPts val="800"/>
              </a:spcAft>
              <a:buNone/>
            </a:pPr>
            <a:endParaRPr/>
          </a:p>
        </p:txBody>
      </p:sp>
      <p:sp>
        <p:nvSpPr>
          <p:cNvPr id="549" name="Google Shape;549;p57"/>
          <p:cNvSpPr txBox="1">
            <a:spLocks noGrp="1"/>
          </p:cNvSpPr>
          <p:nvPr>
            <p:ph type="title"/>
          </p:nvPr>
        </p:nvSpPr>
        <p:spPr>
          <a:xfrm>
            <a:off x="228600" y="228600"/>
            <a:ext cx="4296600" cy="1046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Head to Toe Assessment &gt;&gt;&gt;&gt;</a:t>
            </a:r>
            <a:endParaRPr/>
          </a:p>
        </p:txBody>
      </p:sp>
      <p:pic>
        <p:nvPicPr>
          <p:cNvPr id="550" name="Google Shape;550;p57" descr="Man Palpating the Abdomen (Provided by Getty Images)"/>
          <p:cNvPicPr preferRelativeResize="0"/>
          <p:nvPr/>
        </p:nvPicPr>
        <p:blipFill>
          <a:blip r:embed="rId3">
            <a:alphaModFix/>
          </a:blip>
          <a:stretch>
            <a:fillRect/>
          </a:stretch>
        </p:blipFill>
        <p:spPr>
          <a:xfrm>
            <a:off x="5886779" y="1029600"/>
            <a:ext cx="2436345" cy="33419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8"/>
          <p:cNvSpPr txBox="1">
            <a:spLocks noGrp="1"/>
          </p:cNvSpPr>
          <p:nvPr>
            <p:ph type="title"/>
          </p:nvPr>
        </p:nvSpPr>
        <p:spPr>
          <a:xfrm>
            <a:off x="228600" y="228600"/>
            <a:ext cx="2926200" cy="14775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Student Discussion Questions &gt;&gt;&gt;&gt;</a:t>
            </a:r>
            <a:endParaRPr/>
          </a:p>
        </p:txBody>
      </p:sp>
      <p:sp>
        <p:nvSpPr>
          <p:cNvPr id="556" name="Google Shape;556;p58"/>
          <p:cNvSpPr txBox="1"/>
          <p:nvPr/>
        </p:nvSpPr>
        <p:spPr>
          <a:xfrm>
            <a:off x="4161725" y="1185450"/>
            <a:ext cx="44712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400"/>
              </a:spcAft>
              <a:buNone/>
            </a:pPr>
            <a:r>
              <a:rPr lang="en" sz="1800" b="1">
                <a:solidFill>
                  <a:schemeClr val="dk1"/>
                </a:solidFill>
              </a:rPr>
              <a:t>What information here is abnormal?</a:t>
            </a:r>
            <a:endParaRPr sz="1800" b="1">
              <a:solidFill>
                <a:schemeClr val="dk1"/>
              </a:solidFill>
            </a:endParaRPr>
          </a:p>
        </p:txBody>
      </p:sp>
      <p:sp>
        <p:nvSpPr>
          <p:cNvPr id="557" name="Google Shape;557;p58"/>
          <p:cNvSpPr txBox="1"/>
          <p:nvPr/>
        </p:nvSpPr>
        <p:spPr>
          <a:xfrm>
            <a:off x="675800" y="3899125"/>
            <a:ext cx="81957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b="1">
                <a:solidFill>
                  <a:schemeClr val="dk1"/>
                </a:solidFill>
              </a:rPr>
              <a:t>What do you think might be wrong?</a:t>
            </a:r>
            <a:endParaRPr sz="3500" b="1">
              <a:solidFill>
                <a:schemeClr val="dk1"/>
              </a:solidFill>
            </a:endParaRPr>
          </a:p>
        </p:txBody>
      </p:sp>
      <p:sp>
        <p:nvSpPr>
          <p:cNvPr id="558" name="Google Shape;558;p58"/>
          <p:cNvSpPr txBox="1"/>
          <p:nvPr/>
        </p:nvSpPr>
        <p:spPr>
          <a:xfrm>
            <a:off x="4298675" y="1706100"/>
            <a:ext cx="38814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Tachycardia</a:t>
            </a:r>
            <a:endParaRPr sz="1800">
              <a:solidFill>
                <a:schemeClr val="dk1"/>
              </a:solidFill>
            </a:endParaRPr>
          </a:p>
          <a:p>
            <a:pPr marL="0" lvl="0" indent="0" algn="l" rtl="0">
              <a:spcBef>
                <a:spcPts val="0"/>
              </a:spcBef>
              <a:spcAft>
                <a:spcPts val="0"/>
              </a:spcAft>
              <a:buNone/>
            </a:pPr>
            <a:r>
              <a:rPr lang="en" sz="1800">
                <a:solidFill>
                  <a:schemeClr val="dk1"/>
                </a:solidFill>
              </a:rPr>
              <a:t>Fever</a:t>
            </a:r>
            <a:endParaRPr sz="1800">
              <a:solidFill>
                <a:schemeClr val="dk1"/>
              </a:solidFill>
            </a:endParaRPr>
          </a:p>
          <a:p>
            <a:pPr marL="0" lvl="0" indent="0" algn="l" rtl="0">
              <a:spcBef>
                <a:spcPts val="0"/>
              </a:spcBef>
              <a:spcAft>
                <a:spcPts val="0"/>
              </a:spcAft>
              <a:buNone/>
            </a:pPr>
            <a:r>
              <a:rPr lang="en" sz="1800">
                <a:solidFill>
                  <a:schemeClr val="dk1"/>
                </a:solidFill>
              </a:rPr>
              <a:t>Severe pain</a:t>
            </a:r>
            <a:endParaRPr sz="1800">
              <a:solidFill>
                <a:schemeClr val="dk1"/>
              </a:solidFill>
            </a:endParaRPr>
          </a:p>
          <a:p>
            <a:pPr marL="0" lvl="0" indent="0" algn="l" rtl="0">
              <a:spcBef>
                <a:spcPts val="0"/>
              </a:spcBef>
              <a:spcAft>
                <a:spcPts val="0"/>
              </a:spcAft>
              <a:buNone/>
            </a:pPr>
            <a:r>
              <a:rPr lang="en" sz="1800">
                <a:solidFill>
                  <a:schemeClr val="dk1"/>
                </a:solidFill>
              </a:rPr>
              <a:t>Nausea/vomiting</a:t>
            </a:r>
            <a:endParaRPr sz="1800">
              <a:solidFill>
                <a:schemeClr val="dk1"/>
              </a:solidFill>
            </a:endParaRPr>
          </a:p>
          <a:p>
            <a:pPr marL="0" lvl="0" indent="0" algn="l" rtl="0">
              <a:spcBef>
                <a:spcPts val="0"/>
              </a:spcBef>
              <a:spcAft>
                <a:spcPts val="0"/>
              </a:spcAft>
              <a:buNone/>
            </a:pPr>
            <a:r>
              <a:rPr lang="en" sz="1800">
                <a:solidFill>
                  <a:schemeClr val="dk1"/>
                </a:solidFill>
              </a:rPr>
              <a:t>Diaphoresis</a:t>
            </a:r>
            <a:endParaRPr sz="1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9"/>
          <p:cNvSpPr txBox="1">
            <a:spLocks noGrp="1"/>
          </p:cNvSpPr>
          <p:nvPr>
            <p:ph type="body" idx="1"/>
          </p:nvPr>
        </p:nvSpPr>
        <p:spPr>
          <a:xfrm>
            <a:off x="275400" y="1617400"/>
            <a:ext cx="4296600" cy="337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100"/>
              <a:t>“</a:t>
            </a:r>
            <a:r>
              <a:rPr lang="en" sz="1800" b="1" u="sng"/>
              <a:t>What if</a:t>
            </a:r>
            <a:r>
              <a:rPr lang="en" sz="1800"/>
              <a:t> the patient reported their  last bowel movement was 10 days ago?”</a:t>
            </a:r>
            <a:endParaRPr sz="1800"/>
          </a:p>
          <a:p>
            <a:pPr marL="0" lvl="0" indent="0" algn="l" rtl="0">
              <a:spcBef>
                <a:spcPts val="800"/>
              </a:spcBef>
              <a:spcAft>
                <a:spcPts val="0"/>
              </a:spcAft>
              <a:buNone/>
            </a:pPr>
            <a:endParaRPr sz="1700"/>
          </a:p>
          <a:p>
            <a:pPr marL="0" lvl="0" indent="0" algn="l" rtl="0">
              <a:spcBef>
                <a:spcPts val="800"/>
              </a:spcBef>
              <a:spcAft>
                <a:spcPts val="0"/>
              </a:spcAft>
              <a:buNone/>
            </a:pPr>
            <a:r>
              <a:rPr lang="en" sz="1700"/>
              <a:t>“</a:t>
            </a:r>
            <a:r>
              <a:rPr lang="en" sz="1700" b="1" u="sng"/>
              <a:t>What if</a:t>
            </a:r>
            <a:r>
              <a:rPr lang="en" sz="1700"/>
              <a:t> the patient had reported eating gas station sushi for lunch yesterday?”</a:t>
            </a:r>
            <a:endParaRPr sz="1700"/>
          </a:p>
          <a:p>
            <a:pPr marL="0" lvl="0" indent="0" algn="l" rtl="0">
              <a:spcBef>
                <a:spcPts val="800"/>
              </a:spcBef>
              <a:spcAft>
                <a:spcPts val="0"/>
              </a:spcAft>
              <a:buNone/>
            </a:pPr>
            <a:endParaRPr sz="1700"/>
          </a:p>
          <a:p>
            <a:pPr marL="0" lvl="0" indent="0" algn="l" rtl="0">
              <a:spcBef>
                <a:spcPts val="800"/>
              </a:spcBef>
              <a:spcAft>
                <a:spcPts val="0"/>
              </a:spcAft>
              <a:buNone/>
            </a:pPr>
            <a:r>
              <a:rPr lang="en" sz="1700"/>
              <a:t>“</a:t>
            </a:r>
            <a:r>
              <a:rPr lang="en" sz="1700" b="1" u="sng"/>
              <a:t>What if</a:t>
            </a:r>
            <a:r>
              <a:rPr lang="en" sz="1700"/>
              <a:t> the patient was female?”</a:t>
            </a:r>
            <a:endParaRPr sz="1700"/>
          </a:p>
          <a:p>
            <a:pPr marL="0" lvl="0" indent="0" algn="l" rtl="0">
              <a:spcBef>
                <a:spcPts val="800"/>
              </a:spcBef>
              <a:spcAft>
                <a:spcPts val="800"/>
              </a:spcAft>
              <a:buNone/>
            </a:pPr>
            <a:endParaRPr sz="2100"/>
          </a:p>
        </p:txBody>
      </p:sp>
      <p:sp>
        <p:nvSpPr>
          <p:cNvPr id="564" name="Google Shape;564;p59"/>
          <p:cNvSpPr txBox="1">
            <a:spLocks noGrp="1"/>
          </p:cNvSpPr>
          <p:nvPr>
            <p:ph type="title"/>
          </p:nvPr>
        </p:nvSpPr>
        <p:spPr>
          <a:xfrm>
            <a:off x="228600" y="228600"/>
            <a:ext cx="4661400" cy="1754700"/>
          </a:xfrm>
          <a:prstGeom prst="rect">
            <a:avLst/>
          </a:prstGeom>
        </p:spPr>
        <p:txBody>
          <a:bodyPr spcFirstLastPara="1" wrap="square" lIns="91425" tIns="91425" rIns="91425" bIns="91425" anchor="t" anchorCtr="0">
            <a:spAutoFit/>
          </a:bodyPr>
          <a:lstStyle/>
          <a:p>
            <a:pPr marL="0" lvl="0" indent="0" algn="l" rtl="0">
              <a:lnSpc>
                <a:spcPct val="115000"/>
              </a:lnSpc>
              <a:spcBef>
                <a:spcPts val="2400"/>
              </a:spcBef>
              <a:spcAft>
                <a:spcPts val="0"/>
              </a:spcAft>
              <a:buNone/>
            </a:pPr>
            <a:r>
              <a:rPr lang="en" sz="3000">
                <a:latin typeface="Arial"/>
                <a:ea typeface="Arial"/>
                <a:cs typeface="Arial"/>
                <a:sym typeface="Arial"/>
              </a:rPr>
              <a:t>Critical Thinking Opportunity!</a:t>
            </a:r>
            <a:endParaRPr sz="3000">
              <a:latin typeface="Arial"/>
              <a:ea typeface="Arial"/>
              <a:cs typeface="Arial"/>
              <a:sym typeface="Arial"/>
            </a:endParaRPr>
          </a:p>
          <a:p>
            <a:pPr marL="0" lvl="0" indent="0" algn="l" rtl="0">
              <a:spcBef>
                <a:spcPts val="600"/>
              </a:spcBef>
              <a:spcAft>
                <a:spcPts val="0"/>
              </a:spcAft>
              <a:buNone/>
            </a:pPr>
            <a:endParaRPr/>
          </a:p>
        </p:txBody>
      </p:sp>
      <p:pic>
        <p:nvPicPr>
          <p:cNvPr id="565" name="Google Shape;565;p59" descr="Question mark, mind choice with young thinking business woman (Provided by Getty Images)"/>
          <p:cNvPicPr preferRelativeResize="0"/>
          <p:nvPr/>
        </p:nvPicPr>
        <p:blipFill>
          <a:blip r:embed="rId3">
            <a:alphaModFix/>
          </a:blip>
          <a:stretch>
            <a:fillRect/>
          </a:stretch>
        </p:blipFill>
        <p:spPr>
          <a:xfrm>
            <a:off x="5284525" y="1397900"/>
            <a:ext cx="3630874" cy="2271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grpSp>
        <p:nvGrpSpPr>
          <p:cNvPr id="570" name="Google Shape;570;p60"/>
          <p:cNvGrpSpPr/>
          <p:nvPr/>
        </p:nvGrpSpPr>
        <p:grpSpPr>
          <a:xfrm>
            <a:off x="-1" y="760310"/>
            <a:ext cx="4358410" cy="3487960"/>
            <a:chOff x="536925" y="238125"/>
            <a:chExt cx="6546125" cy="5238750"/>
          </a:xfrm>
        </p:grpSpPr>
        <p:sp>
          <p:nvSpPr>
            <p:cNvPr id="571" name="Google Shape;571;p60"/>
            <p:cNvSpPr/>
            <p:nvPr/>
          </p:nvSpPr>
          <p:spPr>
            <a:xfrm>
              <a:off x="536925" y="238125"/>
              <a:ext cx="6546125" cy="5238750"/>
            </a:xfrm>
            <a:custGeom>
              <a:avLst/>
              <a:gdLst/>
              <a:ahLst/>
              <a:cxnLst/>
              <a:rect l="l" t="t" r="r" b="b"/>
              <a:pathLst>
                <a:path w="261845" h="209550" extrusionOk="0">
                  <a:moveTo>
                    <a:pt x="135305" y="0"/>
                  </a:moveTo>
                  <a:lnTo>
                    <a:pt x="131254" y="74"/>
                  </a:lnTo>
                  <a:lnTo>
                    <a:pt x="127129" y="295"/>
                  </a:lnTo>
                  <a:lnTo>
                    <a:pt x="123078" y="589"/>
                  </a:lnTo>
                  <a:lnTo>
                    <a:pt x="118954" y="958"/>
                  </a:lnTo>
                  <a:lnTo>
                    <a:pt x="114829" y="1399"/>
                  </a:lnTo>
                  <a:lnTo>
                    <a:pt x="110704" y="1989"/>
                  </a:lnTo>
                  <a:lnTo>
                    <a:pt x="106579" y="2578"/>
                  </a:lnTo>
                  <a:lnTo>
                    <a:pt x="102455" y="3314"/>
                  </a:lnTo>
                  <a:lnTo>
                    <a:pt x="98256" y="4125"/>
                  </a:lnTo>
                  <a:lnTo>
                    <a:pt x="94132" y="5009"/>
                  </a:lnTo>
                  <a:lnTo>
                    <a:pt x="90964" y="5745"/>
                  </a:lnTo>
                  <a:lnTo>
                    <a:pt x="87797" y="6555"/>
                  </a:lnTo>
                  <a:lnTo>
                    <a:pt x="84704" y="7439"/>
                  </a:lnTo>
                  <a:lnTo>
                    <a:pt x="81537" y="8323"/>
                  </a:lnTo>
                  <a:lnTo>
                    <a:pt x="78443" y="9207"/>
                  </a:lnTo>
                  <a:lnTo>
                    <a:pt x="75276" y="10238"/>
                  </a:lnTo>
                  <a:lnTo>
                    <a:pt x="72182" y="11269"/>
                  </a:lnTo>
                  <a:lnTo>
                    <a:pt x="69089" y="12374"/>
                  </a:lnTo>
                  <a:lnTo>
                    <a:pt x="65995" y="13479"/>
                  </a:lnTo>
                  <a:lnTo>
                    <a:pt x="62975" y="14657"/>
                  </a:lnTo>
                  <a:lnTo>
                    <a:pt x="59882" y="15836"/>
                  </a:lnTo>
                  <a:lnTo>
                    <a:pt x="56862" y="17088"/>
                  </a:lnTo>
                  <a:lnTo>
                    <a:pt x="53842" y="18414"/>
                  </a:lnTo>
                  <a:lnTo>
                    <a:pt x="50822" y="19813"/>
                  </a:lnTo>
                  <a:lnTo>
                    <a:pt x="47802" y="21213"/>
                  </a:lnTo>
                  <a:lnTo>
                    <a:pt x="44782" y="22612"/>
                  </a:lnTo>
                  <a:lnTo>
                    <a:pt x="41836" y="24085"/>
                  </a:lnTo>
                  <a:lnTo>
                    <a:pt x="38890" y="25632"/>
                  </a:lnTo>
                  <a:lnTo>
                    <a:pt x="35944" y="27179"/>
                  </a:lnTo>
                  <a:lnTo>
                    <a:pt x="33071" y="28799"/>
                  </a:lnTo>
                  <a:lnTo>
                    <a:pt x="30199" y="30493"/>
                  </a:lnTo>
                  <a:lnTo>
                    <a:pt x="27326" y="32187"/>
                  </a:lnTo>
                  <a:lnTo>
                    <a:pt x="24454" y="33882"/>
                  </a:lnTo>
                  <a:lnTo>
                    <a:pt x="21655" y="35649"/>
                  </a:lnTo>
                  <a:lnTo>
                    <a:pt x="18856" y="37491"/>
                  </a:lnTo>
                  <a:lnTo>
                    <a:pt x="16057" y="39332"/>
                  </a:lnTo>
                  <a:lnTo>
                    <a:pt x="13332" y="41247"/>
                  </a:lnTo>
                  <a:lnTo>
                    <a:pt x="10606" y="43162"/>
                  </a:lnTo>
                  <a:lnTo>
                    <a:pt x="7881" y="45151"/>
                  </a:lnTo>
                  <a:lnTo>
                    <a:pt x="5230" y="47140"/>
                  </a:lnTo>
                  <a:lnTo>
                    <a:pt x="2578" y="49202"/>
                  </a:lnTo>
                  <a:lnTo>
                    <a:pt x="0" y="51264"/>
                  </a:lnTo>
                  <a:lnTo>
                    <a:pt x="0" y="52811"/>
                  </a:lnTo>
                  <a:lnTo>
                    <a:pt x="2578" y="50675"/>
                  </a:lnTo>
                  <a:lnTo>
                    <a:pt x="5230" y="48613"/>
                  </a:lnTo>
                  <a:lnTo>
                    <a:pt x="7881" y="46624"/>
                  </a:lnTo>
                  <a:lnTo>
                    <a:pt x="10606" y="44635"/>
                  </a:lnTo>
                  <a:lnTo>
                    <a:pt x="13332" y="42647"/>
                  </a:lnTo>
                  <a:lnTo>
                    <a:pt x="16057" y="40732"/>
                  </a:lnTo>
                  <a:lnTo>
                    <a:pt x="18856" y="38890"/>
                  </a:lnTo>
                  <a:lnTo>
                    <a:pt x="21655" y="37049"/>
                  </a:lnTo>
                  <a:lnTo>
                    <a:pt x="24527" y="35281"/>
                  </a:lnTo>
                  <a:lnTo>
                    <a:pt x="27326" y="33513"/>
                  </a:lnTo>
                  <a:lnTo>
                    <a:pt x="30199" y="31819"/>
                  </a:lnTo>
                  <a:lnTo>
                    <a:pt x="33145" y="30125"/>
                  </a:lnTo>
                  <a:lnTo>
                    <a:pt x="36017" y="28505"/>
                  </a:lnTo>
                  <a:lnTo>
                    <a:pt x="38964" y="26958"/>
                  </a:lnTo>
                  <a:lnTo>
                    <a:pt x="41910" y="25411"/>
                  </a:lnTo>
                  <a:lnTo>
                    <a:pt x="44930" y="23864"/>
                  </a:lnTo>
                  <a:lnTo>
                    <a:pt x="47876" y="22465"/>
                  </a:lnTo>
                  <a:lnTo>
                    <a:pt x="50896" y="21065"/>
                  </a:lnTo>
                  <a:lnTo>
                    <a:pt x="53916" y="19666"/>
                  </a:lnTo>
                  <a:lnTo>
                    <a:pt x="57009" y="18340"/>
                  </a:lnTo>
                  <a:lnTo>
                    <a:pt x="60029" y="17088"/>
                  </a:lnTo>
                  <a:lnTo>
                    <a:pt x="63123" y="15836"/>
                  </a:lnTo>
                  <a:lnTo>
                    <a:pt x="66216" y="14657"/>
                  </a:lnTo>
                  <a:lnTo>
                    <a:pt x="69310" y="13553"/>
                  </a:lnTo>
                  <a:lnTo>
                    <a:pt x="72403" y="12448"/>
                  </a:lnTo>
                  <a:lnTo>
                    <a:pt x="75497" y="11417"/>
                  </a:lnTo>
                  <a:lnTo>
                    <a:pt x="78664" y="10385"/>
                  </a:lnTo>
                  <a:lnTo>
                    <a:pt x="81758" y="9502"/>
                  </a:lnTo>
                  <a:lnTo>
                    <a:pt x="84925" y="8544"/>
                  </a:lnTo>
                  <a:lnTo>
                    <a:pt x="88092" y="7734"/>
                  </a:lnTo>
                  <a:lnTo>
                    <a:pt x="91185" y="6924"/>
                  </a:lnTo>
                  <a:lnTo>
                    <a:pt x="94353" y="6187"/>
                  </a:lnTo>
                  <a:lnTo>
                    <a:pt x="98551" y="5303"/>
                  </a:lnTo>
                  <a:lnTo>
                    <a:pt x="102676" y="4493"/>
                  </a:lnTo>
                  <a:lnTo>
                    <a:pt x="106800" y="3756"/>
                  </a:lnTo>
                  <a:lnTo>
                    <a:pt x="110851" y="3094"/>
                  </a:lnTo>
                  <a:lnTo>
                    <a:pt x="114976" y="2578"/>
                  </a:lnTo>
                  <a:lnTo>
                    <a:pt x="119101" y="2136"/>
                  </a:lnTo>
                  <a:lnTo>
                    <a:pt x="123152" y="1768"/>
                  </a:lnTo>
                  <a:lnTo>
                    <a:pt x="127203" y="1473"/>
                  </a:lnTo>
                  <a:lnTo>
                    <a:pt x="131254" y="1252"/>
                  </a:lnTo>
                  <a:lnTo>
                    <a:pt x="135305" y="1178"/>
                  </a:lnTo>
                  <a:lnTo>
                    <a:pt x="139356" y="1178"/>
                  </a:lnTo>
                  <a:lnTo>
                    <a:pt x="143333" y="1252"/>
                  </a:lnTo>
                  <a:lnTo>
                    <a:pt x="147311" y="1399"/>
                  </a:lnTo>
                  <a:lnTo>
                    <a:pt x="151288" y="1620"/>
                  </a:lnTo>
                  <a:lnTo>
                    <a:pt x="155266" y="1989"/>
                  </a:lnTo>
                  <a:lnTo>
                    <a:pt x="159243" y="2357"/>
                  </a:lnTo>
                  <a:lnTo>
                    <a:pt x="163147" y="2873"/>
                  </a:lnTo>
                  <a:lnTo>
                    <a:pt x="167050" y="3462"/>
                  </a:lnTo>
                  <a:lnTo>
                    <a:pt x="170954" y="4125"/>
                  </a:lnTo>
                  <a:lnTo>
                    <a:pt x="174784" y="4935"/>
                  </a:lnTo>
                  <a:lnTo>
                    <a:pt x="178614" y="5745"/>
                  </a:lnTo>
                  <a:lnTo>
                    <a:pt x="182444" y="6703"/>
                  </a:lnTo>
                  <a:lnTo>
                    <a:pt x="186201" y="7734"/>
                  </a:lnTo>
                  <a:lnTo>
                    <a:pt x="189957" y="8839"/>
                  </a:lnTo>
                  <a:lnTo>
                    <a:pt x="193714" y="10017"/>
                  </a:lnTo>
                  <a:lnTo>
                    <a:pt x="197470" y="11343"/>
                  </a:lnTo>
                  <a:lnTo>
                    <a:pt x="201079" y="12669"/>
                  </a:lnTo>
                  <a:lnTo>
                    <a:pt x="204762" y="14142"/>
                  </a:lnTo>
                  <a:lnTo>
                    <a:pt x="208371" y="15689"/>
                  </a:lnTo>
                  <a:lnTo>
                    <a:pt x="211980" y="17309"/>
                  </a:lnTo>
                  <a:lnTo>
                    <a:pt x="215516" y="19003"/>
                  </a:lnTo>
                  <a:lnTo>
                    <a:pt x="219051" y="20771"/>
                  </a:lnTo>
                  <a:lnTo>
                    <a:pt x="221482" y="22097"/>
                  </a:lnTo>
                  <a:lnTo>
                    <a:pt x="223986" y="23570"/>
                  </a:lnTo>
                  <a:lnTo>
                    <a:pt x="226564" y="25117"/>
                  </a:lnTo>
                  <a:lnTo>
                    <a:pt x="229142" y="26811"/>
                  </a:lnTo>
                  <a:lnTo>
                    <a:pt x="231794" y="28652"/>
                  </a:lnTo>
                  <a:lnTo>
                    <a:pt x="234372" y="30641"/>
                  </a:lnTo>
                  <a:lnTo>
                    <a:pt x="237023" y="32777"/>
                  </a:lnTo>
                  <a:lnTo>
                    <a:pt x="239527" y="35060"/>
                  </a:lnTo>
                  <a:lnTo>
                    <a:pt x="242032" y="37491"/>
                  </a:lnTo>
                  <a:lnTo>
                    <a:pt x="244462" y="40069"/>
                  </a:lnTo>
                  <a:lnTo>
                    <a:pt x="245641" y="41394"/>
                  </a:lnTo>
                  <a:lnTo>
                    <a:pt x="246746" y="42794"/>
                  </a:lnTo>
                  <a:lnTo>
                    <a:pt x="247850" y="44193"/>
                  </a:lnTo>
                  <a:lnTo>
                    <a:pt x="248955" y="45666"/>
                  </a:lnTo>
                  <a:lnTo>
                    <a:pt x="249986" y="47213"/>
                  </a:lnTo>
                  <a:lnTo>
                    <a:pt x="251018" y="48760"/>
                  </a:lnTo>
                  <a:lnTo>
                    <a:pt x="251975" y="50307"/>
                  </a:lnTo>
                  <a:lnTo>
                    <a:pt x="252933" y="51927"/>
                  </a:lnTo>
                  <a:lnTo>
                    <a:pt x="253817" y="53621"/>
                  </a:lnTo>
                  <a:lnTo>
                    <a:pt x="254627" y="55315"/>
                  </a:lnTo>
                  <a:lnTo>
                    <a:pt x="255437" y="57083"/>
                  </a:lnTo>
                  <a:lnTo>
                    <a:pt x="256174" y="58924"/>
                  </a:lnTo>
                  <a:lnTo>
                    <a:pt x="256910" y="60766"/>
                  </a:lnTo>
                  <a:lnTo>
                    <a:pt x="257573" y="62681"/>
                  </a:lnTo>
                  <a:lnTo>
                    <a:pt x="258162" y="64670"/>
                  </a:lnTo>
                  <a:lnTo>
                    <a:pt x="258678" y="66585"/>
                  </a:lnTo>
                  <a:lnTo>
                    <a:pt x="259120" y="68573"/>
                  </a:lnTo>
                  <a:lnTo>
                    <a:pt x="259562" y="70562"/>
                  </a:lnTo>
                  <a:lnTo>
                    <a:pt x="259856" y="72551"/>
                  </a:lnTo>
                  <a:lnTo>
                    <a:pt x="260151" y="74539"/>
                  </a:lnTo>
                  <a:lnTo>
                    <a:pt x="260372" y="76602"/>
                  </a:lnTo>
                  <a:lnTo>
                    <a:pt x="260519" y="78664"/>
                  </a:lnTo>
                  <a:lnTo>
                    <a:pt x="260667" y="80726"/>
                  </a:lnTo>
                  <a:lnTo>
                    <a:pt x="260667" y="82789"/>
                  </a:lnTo>
                  <a:lnTo>
                    <a:pt x="260667" y="84925"/>
                  </a:lnTo>
                  <a:lnTo>
                    <a:pt x="260593" y="87061"/>
                  </a:lnTo>
                  <a:lnTo>
                    <a:pt x="260446" y="89197"/>
                  </a:lnTo>
                  <a:lnTo>
                    <a:pt x="260225" y="91333"/>
                  </a:lnTo>
                  <a:lnTo>
                    <a:pt x="260004" y="93248"/>
                  </a:lnTo>
                  <a:lnTo>
                    <a:pt x="259709" y="95237"/>
                  </a:lnTo>
                  <a:lnTo>
                    <a:pt x="259414" y="97225"/>
                  </a:lnTo>
                  <a:lnTo>
                    <a:pt x="258972" y="99214"/>
                  </a:lnTo>
                  <a:lnTo>
                    <a:pt x="258531" y="101203"/>
                  </a:lnTo>
                  <a:lnTo>
                    <a:pt x="258089" y="103191"/>
                  </a:lnTo>
                  <a:lnTo>
                    <a:pt x="257573" y="105180"/>
                  </a:lnTo>
                  <a:lnTo>
                    <a:pt x="256984" y="107242"/>
                  </a:lnTo>
                  <a:lnTo>
                    <a:pt x="256321" y="109231"/>
                  </a:lnTo>
                  <a:lnTo>
                    <a:pt x="255658" y="111220"/>
                  </a:lnTo>
                  <a:lnTo>
                    <a:pt x="254921" y="113209"/>
                  </a:lnTo>
                  <a:lnTo>
                    <a:pt x="254111" y="115271"/>
                  </a:lnTo>
                  <a:lnTo>
                    <a:pt x="253301" y="117260"/>
                  </a:lnTo>
                  <a:lnTo>
                    <a:pt x="252417" y="119322"/>
                  </a:lnTo>
                  <a:lnTo>
                    <a:pt x="250502" y="123299"/>
                  </a:lnTo>
                  <a:lnTo>
                    <a:pt x="248587" y="126982"/>
                  </a:lnTo>
                  <a:lnTo>
                    <a:pt x="246525" y="130665"/>
                  </a:lnTo>
                  <a:lnTo>
                    <a:pt x="244389" y="134274"/>
                  </a:lnTo>
                  <a:lnTo>
                    <a:pt x="242032" y="137810"/>
                  </a:lnTo>
                  <a:lnTo>
                    <a:pt x="239601" y="141271"/>
                  </a:lnTo>
                  <a:lnTo>
                    <a:pt x="237097" y="144659"/>
                  </a:lnTo>
                  <a:lnTo>
                    <a:pt x="234445" y="147974"/>
                  </a:lnTo>
                  <a:lnTo>
                    <a:pt x="231646" y="151215"/>
                  </a:lnTo>
                  <a:lnTo>
                    <a:pt x="228774" y="154382"/>
                  </a:lnTo>
                  <a:lnTo>
                    <a:pt x="225828" y="157476"/>
                  </a:lnTo>
                  <a:lnTo>
                    <a:pt x="222808" y="160422"/>
                  </a:lnTo>
                  <a:lnTo>
                    <a:pt x="219714" y="163221"/>
                  </a:lnTo>
                  <a:lnTo>
                    <a:pt x="216547" y="165946"/>
                  </a:lnTo>
                  <a:lnTo>
                    <a:pt x="213232" y="168524"/>
                  </a:lnTo>
                  <a:lnTo>
                    <a:pt x="209918" y="171028"/>
                  </a:lnTo>
                  <a:lnTo>
                    <a:pt x="206603" y="173385"/>
                  </a:lnTo>
                  <a:lnTo>
                    <a:pt x="203805" y="175079"/>
                  </a:lnTo>
                  <a:lnTo>
                    <a:pt x="201006" y="176847"/>
                  </a:lnTo>
                  <a:lnTo>
                    <a:pt x="198133" y="178467"/>
                  </a:lnTo>
                  <a:lnTo>
                    <a:pt x="195187" y="180088"/>
                  </a:lnTo>
                  <a:lnTo>
                    <a:pt x="192093" y="181635"/>
                  </a:lnTo>
                  <a:lnTo>
                    <a:pt x="189000" y="183181"/>
                  </a:lnTo>
                  <a:lnTo>
                    <a:pt x="185759" y="184654"/>
                  </a:lnTo>
                  <a:lnTo>
                    <a:pt x="182444" y="186054"/>
                  </a:lnTo>
                  <a:lnTo>
                    <a:pt x="179056" y="187453"/>
                  </a:lnTo>
                  <a:lnTo>
                    <a:pt x="175595" y="188779"/>
                  </a:lnTo>
                  <a:lnTo>
                    <a:pt x="172059" y="190031"/>
                  </a:lnTo>
                  <a:lnTo>
                    <a:pt x="168376" y="191283"/>
                  </a:lnTo>
                  <a:lnTo>
                    <a:pt x="164694" y="192462"/>
                  </a:lnTo>
                  <a:lnTo>
                    <a:pt x="160863" y="193567"/>
                  </a:lnTo>
                  <a:lnTo>
                    <a:pt x="156886" y="194672"/>
                  </a:lnTo>
                  <a:lnTo>
                    <a:pt x="152909" y="195703"/>
                  </a:lnTo>
                  <a:lnTo>
                    <a:pt x="144144" y="197912"/>
                  </a:lnTo>
                  <a:lnTo>
                    <a:pt x="135747" y="199827"/>
                  </a:lnTo>
                  <a:lnTo>
                    <a:pt x="127718" y="201522"/>
                  </a:lnTo>
                  <a:lnTo>
                    <a:pt x="119911" y="203068"/>
                  </a:lnTo>
                  <a:lnTo>
                    <a:pt x="112398" y="204394"/>
                  </a:lnTo>
                  <a:lnTo>
                    <a:pt x="105106" y="205499"/>
                  </a:lnTo>
                  <a:lnTo>
                    <a:pt x="98035" y="206383"/>
                  </a:lnTo>
                  <a:lnTo>
                    <a:pt x="91038" y="207193"/>
                  </a:lnTo>
                  <a:lnTo>
                    <a:pt x="86692" y="207561"/>
                  </a:lnTo>
                  <a:lnTo>
                    <a:pt x="82420" y="207856"/>
                  </a:lnTo>
                  <a:lnTo>
                    <a:pt x="78222" y="208077"/>
                  </a:lnTo>
                  <a:lnTo>
                    <a:pt x="74097" y="208298"/>
                  </a:lnTo>
                  <a:lnTo>
                    <a:pt x="69973" y="208372"/>
                  </a:lnTo>
                  <a:lnTo>
                    <a:pt x="65995" y="208372"/>
                  </a:lnTo>
                  <a:lnTo>
                    <a:pt x="62018" y="208298"/>
                  </a:lnTo>
                  <a:lnTo>
                    <a:pt x="58114" y="208224"/>
                  </a:lnTo>
                  <a:lnTo>
                    <a:pt x="54210" y="208003"/>
                  </a:lnTo>
                  <a:lnTo>
                    <a:pt x="50380" y="207709"/>
                  </a:lnTo>
                  <a:lnTo>
                    <a:pt x="46624" y="207340"/>
                  </a:lnTo>
                  <a:lnTo>
                    <a:pt x="42941" y="206972"/>
                  </a:lnTo>
                  <a:lnTo>
                    <a:pt x="39258" y="206456"/>
                  </a:lnTo>
                  <a:lnTo>
                    <a:pt x="35649" y="205867"/>
                  </a:lnTo>
                  <a:lnTo>
                    <a:pt x="32114" y="205204"/>
                  </a:lnTo>
                  <a:lnTo>
                    <a:pt x="28578" y="204541"/>
                  </a:lnTo>
                  <a:lnTo>
                    <a:pt x="24527" y="203584"/>
                  </a:lnTo>
                  <a:lnTo>
                    <a:pt x="20550" y="202479"/>
                  </a:lnTo>
                  <a:lnTo>
                    <a:pt x="16793" y="201374"/>
                  </a:lnTo>
                  <a:lnTo>
                    <a:pt x="13184" y="200048"/>
                  </a:lnTo>
                  <a:lnTo>
                    <a:pt x="9649" y="198649"/>
                  </a:lnTo>
                  <a:lnTo>
                    <a:pt x="6261" y="197176"/>
                  </a:lnTo>
                  <a:lnTo>
                    <a:pt x="3094" y="195555"/>
                  </a:lnTo>
                  <a:lnTo>
                    <a:pt x="0" y="193861"/>
                  </a:lnTo>
                  <a:lnTo>
                    <a:pt x="0" y="195261"/>
                  </a:lnTo>
                  <a:lnTo>
                    <a:pt x="3020" y="196881"/>
                  </a:lnTo>
                  <a:lnTo>
                    <a:pt x="6261" y="198502"/>
                  </a:lnTo>
                  <a:lnTo>
                    <a:pt x="9575" y="199901"/>
                  </a:lnTo>
                  <a:lnTo>
                    <a:pt x="13111" y="201301"/>
                  </a:lnTo>
                  <a:lnTo>
                    <a:pt x="16720" y="202553"/>
                  </a:lnTo>
                  <a:lnTo>
                    <a:pt x="20403" y="203658"/>
                  </a:lnTo>
                  <a:lnTo>
                    <a:pt x="24306" y="204762"/>
                  </a:lnTo>
                  <a:lnTo>
                    <a:pt x="28284" y="205646"/>
                  </a:lnTo>
                  <a:lnTo>
                    <a:pt x="32850" y="206604"/>
                  </a:lnTo>
                  <a:lnTo>
                    <a:pt x="37491" y="207340"/>
                  </a:lnTo>
                  <a:lnTo>
                    <a:pt x="42205" y="208077"/>
                  </a:lnTo>
                  <a:lnTo>
                    <a:pt x="46992" y="208592"/>
                  </a:lnTo>
                  <a:lnTo>
                    <a:pt x="51853" y="209034"/>
                  </a:lnTo>
                  <a:lnTo>
                    <a:pt x="56788" y="209329"/>
                  </a:lnTo>
                  <a:lnTo>
                    <a:pt x="61797" y="209476"/>
                  </a:lnTo>
                  <a:lnTo>
                    <a:pt x="66953" y="209550"/>
                  </a:lnTo>
                  <a:lnTo>
                    <a:pt x="72845" y="209476"/>
                  </a:lnTo>
                  <a:lnTo>
                    <a:pt x="78811" y="209255"/>
                  </a:lnTo>
                  <a:lnTo>
                    <a:pt x="84925" y="208887"/>
                  </a:lnTo>
                  <a:lnTo>
                    <a:pt x="91185" y="208372"/>
                  </a:lnTo>
                  <a:lnTo>
                    <a:pt x="98109" y="207561"/>
                  </a:lnTo>
                  <a:lnTo>
                    <a:pt x="105254" y="206677"/>
                  </a:lnTo>
                  <a:lnTo>
                    <a:pt x="112619" y="205499"/>
                  </a:lnTo>
                  <a:lnTo>
                    <a:pt x="120132" y="204173"/>
                  </a:lnTo>
                  <a:lnTo>
                    <a:pt x="127939" y="202700"/>
                  </a:lnTo>
                  <a:lnTo>
                    <a:pt x="135968" y="200932"/>
                  </a:lnTo>
                  <a:lnTo>
                    <a:pt x="144438" y="199017"/>
                  </a:lnTo>
                  <a:lnTo>
                    <a:pt x="153130" y="196881"/>
                  </a:lnTo>
                  <a:lnTo>
                    <a:pt x="157181" y="195850"/>
                  </a:lnTo>
                  <a:lnTo>
                    <a:pt x="161158" y="194745"/>
                  </a:lnTo>
                  <a:lnTo>
                    <a:pt x="165062" y="193567"/>
                  </a:lnTo>
                  <a:lnTo>
                    <a:pt x="168818" y="192388"/>
                  </a:lnTo>
                  <a:lnTo>
                    <a:pt x="172501" y="191136"/>
                  </a:lnTo>
                  <a:lnTo>
                    <a:pt x="176036" y="189884"/>
                  </a:lnTo>
                  <a:lnTo>
                    <a:pt x="179572" y="188485"/>
                  </a:lnTo>
                  <a:lnTo>
                    <a:pt x="182960" y="187159"/>
                  </a:lnTo>
                  <a:lnTo>
                    <a:pt x="186275" y="185686"/>
                  </a:lnTo>
                  <a:lnTo>
                    <a:pt x="189515" y="184213"/>
                  </a:lnTo>
                  <a:lnTo>
                    <a:pt x="192683" y="182739"/>
                  </a:lnTo>
                  <a:lnTo>
                    <a:pt x="195702" y="181119"/>
                  </a:lnTo>
                  <a:lnTo>
                    <a:pt x="198722" y="179499"/>
                  </a:lnTo>
                  <a:lnTo>
                    <a:pt x="201595" y="177804"/>
                  </a:lnTo>
                  <a:lnTo>
                    <a:pt x="204467" y="176110"/>
                  </a:lnTo>
                  <a:lnTo>
                    <a:pt x="207193" y="174343"/>
                  </a:lnTo>
                  <a:lnTo>
                    <a:pt x="210654" y="171986"/>
                  </a:lnTo>
                  <a:lnTo>
                    <a:pt x="213969" y="169481"/>
                  </a:lnTo>
                  <a:lnTo>
                    <a:pt x="217283" y="166903"/>
                  </a:lnTo>
                  <a:lnTo>
                    <a:pt x="220451" y="164105"/>
                  </a:lnTo>
                  <a:lnTo>
                    <a:pt x="223618" y="161232"/>
                  </a:lnTo>
                  <a:lnTo>
                    <a:pt x="226711" y="158286"/>
                  </a:lnTo>
                  <a:lnTo>
                    <a:pt x="229658" y="155192"/>
                  </a:lnTo>
                  <a:lnTo>
                    <a:pt x="232530" y="152025"/>
                  </a:lnTo>
                  <a:lnTo>
                    <a:pt x="235329" y="148784"/>
                  </a:lnTo>
                  <a:lnTo>
                    <a:pt x="237981" y="145396"/>
                  </a:lnTo>
                  <a:lnTo>
                    <a:pt x="240559" y="141934"/>
                  </a:lnTo>
                  <a:lnTo>
                    <a:pt x="243063" y="138472"/>
                  </a:lnTo>
                  <a:lnTo>
                    <a:pt x="245346" y="134863"/>
                  </a:lnTo>
                  <a:lnTo>
                    <a:pt x="247556" y="131254"/>
                  </a:lnTo>
                  <a:lnTo>
                    <a:pt x="249618" y="127571"/>
                  </a:lnTo>
                  <a:lnTo>
                    <a:pt x="251533" y="123815"/>
                  </a:lnTo>
                  <a:lnTo>
                    <a:pt x="253522" y="119764"/>
                  </a:lnTo>
                  <a:lnTo>
                    <a:pt x="254406" y="117702"/>
                  </a:lnTo>
                  <a:lnTo>
                    <a:pt x="255216" y="115713"/>
                  </a:lnTo>
                  <a:lnTo>
                    <a:pt x="256026" y="113650"/>
                  </a:lnTo>
                  <a:lnTo>
                    <a:pt x="256763" y="111588"/>
                  </a:lnTo>
                  <a:lnTo>
                    <a:pt x="257426" y="109599"/>
                  </a:lnTo>
                  <a:lnTo>
                    <a:pt x="258089" y="107537"/>
                  </a:lnTo>
                  <a:lnTo>
                    <a:pt x="258678" y="105548"/>
                  </a:lnTo>
                  <a:lnTo>
                    <a:pt x="259193" y="103486"/>
                  </a:lnTo>
                  <a:lnTo>
                    <a:pt x="259709" y="101497"/>
                  </a:lnTo>
                  <a:lnTo>
                    <a:pt x="260151" y="99435"/>
                  </a:lnTo>
                  <a:lnTo>
                    <a:pt x="260519" y="97446"/>
                  </a:lnTo>
                  <a:lnTo>
                    <a:pt x="260887" y="95458"/>
                  </a:lnTo>
                  <a:lnTo>
                    <a:pt x="261182" y="93395"/>
                  </a:lnTo>
                  <a:lnTo>
                    <a:pt x="261403" y="91407"/>
                  </a:lnTo>
                  <a:lnTo>
                    <a:pt x="261624" y="89271"/>
                  </a:lnTo>
                  <a:lnTo>
                    <a:pt x="261771" y="87061"/>
                  </a:lnTo>
                  <a:lnTo>
                    <a:pt x="261845" y="84925"/>
                  </a:lnTo>
                  <a:lnTo>
                    <a:pt x="261845" y="82789"/>
                  </a:lnTo>
                  <a:lnTo>
                    <a:pt x="261845" y="80653"/>
                  </a:lnTo>
                  <a:lnTo>
                    <a:pt x="261698" y="78590"/>
                  </a:lnTo>
                  <a:lnTo>
                    <a:pt x="261550" y="76454"/>
                  </a:lnTo>
                  <a:lnTo>
                    <a:pt x="261329" y="74392"/>
                  </a:lnTo>
                  <a:lnTo>
                    <a:pt x="261035" y="72330"/>
                  </a:lnTo>
                  <a:lnTo>
                    <a:pt x="260667" y="70341"/>
                  </a:lnTo>
                  <a:lnTo>
                    <a:pt x="260298" y="68279"/>
                  </a:lnTo>
                  <a:lnTo>
                    <a:pt x="259783" y="66290"/>
                  </a:lnTo>
                  <a:lnTo>
                    <a:pt x="259267" y="64301"/>
                  </a:lnTo>
                  <a:lnTo>
                    <a:pt x="258678" y="62313"/>
                  </a:lnTo>
                  <a:lnTo>
                    <a:pt x="258015" y="60398"/>
                  </a:lnTo>
                  <a:lnTo>
                    <a:pt x="257278" y="58482"/>
                  </a:lnTo>
                  <a:lnTo>
                    <a:pt x="256542" y="56641"/>
                  </a:lnTo>
                  <a:lnTo>
                    <a:pt x="255732" y="54873"/>
                  </a:lnTo>
                  <a:lnTo>
                    <a:pt x="254848" y="53106"/>
                  </a:lnTo>
                  <a:lnTo>
                    <a:pt x="253964" y="51412"/>
                  </a:lnTo>
                  <a:lnTo>
                    <a:pt x="253006" y="49717"/>
                  </a:lnTo>
                  <a:lnTo>
                    <a:pt x="252049" y="48171"/>
                  </a:lnTo>
                  <a:lnTo>
                    <a:pt x="251018" y="46550"/>
                  </a:lnTo>
                  <a:lnTo>
                    <a:pt x="249913" y="45004"/>
                  </a:lnTo>
                  <a:lnTo>
                    <a:pt x="248808" y="43530"/>
                  </a:lnTo>
                  <a:lnTo>
                    <a:pt x="247703" y="42057"/>
                  </a:lnTo>
                  <a:lnTo>
                    <a:pt x="246525" y="40658"/>
                  </a:lnTo>
                  <a:lnTo>
                    <a:pt x="245346" y="39332"/>
                  </a:lnTo>
                  <a:lnTo>
                    <a:pt x="242916" y="36680"/>
                  </a:lnTo>
                  <a:lnTo>
                    <a:pt x="240411" y="34250"/>
                  </a:lnTo>
                  <a:lnTo>
                    <a:pt x="237760" y="31893"/>
                  </a:lnTo>
                  <a:lnTo>
                    <a:pt x="235182" y="29757"/>
                  </a:lnTo>
                  <a:lnTo>
                    <a:pt x="232530" y="27768"/>
                  </a:lnTo>
                  <a:lnTo>
                    <a:pt x="229879" y="25853"/>
                  </a:lnTo>
                  <a:lnTo>
                    <a:pt x="227227" y="24159"/>
                  </a:lnTo>
                  <a:lnTo>
                    <a:pt x="224649" y="22539"/>
                  </a:lnTo>
                  <a:lnTo>
                    <a:pt x="222071" y="21065"/>
                  </a:lnTo>
                  <a:lnTo>
                    <a:pt x="219640" y="19740"/>
                  </a:lnTo>
                  <a:lnTo>
                    <a:pt x="216031" y="17972"/>
                  </a:lnTo>
                  <a:lnTo>
                    <a:pt x="212496" y="16204"/>
                  </a:lnTo>
                  <a:lnTo>
                    <a:pt x="208887" y="14584"/>
                  </a:lnTo>
                  <a:lnTo>
                    <a:pt x="205204" y="13037"/>
                  </a:lnTo>
                  <a:lnTo>
                    <a:pt x="201521" y="11564"/>
                  </a:lnTo>
                  <a:lnTo>
                    <a:pt x="197838" y="10238"/>
                  </a:lnTo>
                  <a:lnTo>
                    <a:pt x="194082" y="8912"/>
                  </a:lnTo>
                  <a:lnTo>
                    <a:pt x="190326" y="7734"/>
                  </a:lnTo>
                  <a:lnTo>
                    <a:pt x="186569" y="6555"/>
                  </a:lnTo>
                  <a:lnTo>
                    <a:pt x="182739" y="5524"/>
                  </a:lnTo>
                  <a:lnTo>
                    <a:pt x="178909" y="4640"/>
                  </a:lnTo>
                  <a:lnTo>
                    <a:pt x="175079" y="3756"/>
                  </a:lnTo>
                  <a:lnTo>
                    <a:pt x="171175" y="3020"/>
                  </a:lnTo>
                  <a:lnTo>
                    <a:pt x="167271" y="2283"/>
                  </a:lnTo>
                  <a:lnTo>
                    <a:pt x="163294" y="1694"/>
                  </a:lnTo>
                  <a:lnTo>
                    <a:pt x="159390" y="1178"/>
                  </a:lnTo>
                  <a:lnTo>
                    <a:pt x="155413" y="810"/>
                  </a:lnTo>
                  <a:lnTo>
                    <a:pt x="151436" y="442"/>
                  </a:lnTo>
                  <a:lnTo>
                    <a:pt x="147384" y="221"/>
                  </a:lnTo>
                  <a:lnTo>
                    <a:pt x="143407" y="74"/>
                  </a:lnTo>
                  <a:lnTo>
                    <a:pt x="139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572" name="Google Shape;572;p60"/>
            <p:cNvSpPr/>
            <p:nvPr/>
          </p:nvSpPr>
          <p:spPr>
            <a:xfrm>
              <a:off x="536925" y="582450"/>
              <a:ext cx="3622025" cy="1145375"/>
            </a:xfrm>
            <a:custGeom>
              <a:avLst/>
              <a:gdLst/>
              <a:ahLst/>
              <a:cxnLst/>
              <a:rect l="l" t="t" r="r" b="b"/>
              <a:pathLst>
                <a:path w="144881" h="45815" extrusionOk="0">
                  <a:moveTo>
                    <a:pt x="137294" y="1"/>
                  </a:moveTo>
                  <a:lnTo>
                    <a:pt x="133390" y="148"/>
                  </a:lnTo>
                  <a:lnTo>
                    <a:pt x="128750" y="295"/>
                  </a:lnTo>
                  <a:lnTo>
                    <a:pt x="123594" y="516"/>
                  </a:lnTo>
                  <a:lnTo>
                    <a:pt x="117775" y="958"/>
                  </a:lnTo>
                  <a:lnTo>
                    <a:pt x="111514" y="1474"/>
                  </a:lnTo>
                  <a:lnTo>
                    <a:pt x="104812" y="2284"/>
                  </a:lnTo>
                  <a:lnTo>
                    <a:pt x="97741" y="3168"/>
                  </a:lnTo>
                  <a:lnTo>
                    <a:pt x="94058" y="3757"/>
                  </a:lnTo>
                  <a:lnTo>
                    <a:pt x="90302" y="4346"/>
                  </a:lnTo>
                  <a:lnTo>
                    <a:pt x="86471" y="5083"/>
                  </a:lnTo>
                  <a:lnTo>
                    <a:pt x="82641" y="5819"/>
                  </a:lnTo>
                  <a:lnTo>
                    <a:pt x="78738" y="6630"/>
                  </a:lnTo>
                  <a:lnTo>
                    <a:pt x="74834" y="7513"/>
                  </a:lnTo>
                  <a:lnTo>
                    <a:pt x="70857" y="8471"/>
                  </a:lnTo>
                  <a:lnTo>
                    <a:pt x="66805" y="9502"/>
                  </a:lnTo>
                  <a:lnTo>
                    <a:pt x="62828" y="10681"/>
                  </a:lnTo>
                  <a:lnTo>
                    <a:pt x="58777" y="11859"/>
                  </a:lnTo>
                  <a:lnTo>
                    <a:pt x="54284" y="13332"/>
                  </a:lnTo>
                  <a:lnTo>
                    <a:pt x="49938" y="14879"/>
                  </a:lnTo>
                  <a:lnTo>
                    <a:pt x="45593" y="16499"/>
                  </a:lnTo>
                  <a:lnTo>
                    <a:pt x="41468" y="18194"/>
                  </a:lnTo>
                  <a:lnTo>
                    <a:pt x="37417" y="19961"/>
                  </a:lnTo>
                  <a:lnTo>
                    <a:pt x="33440" y="21803"/>
                  </a:lnTo>
                  <a:lnTo>
                    <a:pt x="29536" y="23644"/>
                  </a:lnTo>
                  <a:lnTo>
                    <a:pt x="25853" y="25633"/>
                  </a:lnTo>
                  <a:lnTo>
                    <a:pt x="22170" y="27695"/>
                  </a:lnTo>
                  <a:lnTo>
                    <a:pt x="18708" y="29831"/>
                  </a:lnTo>
                  <a:lnTo>
                    <a:pt x="15247" y="32041"/>
                  </a:lnTo>
                  <a:lnTo>
                    <a:pt x="12006" y="34324"/>
                  </a:lnTo>
                  <a:lnTo>
                    <a:pt x="8839" y="36681"/>
                  </a:lnTo>
                  <a:lnTo>
                    <a:pt x="5745" y="39112"/>
                  </a:lnTo>
                  <a:lnTo>
                    <a:pt x="2799" y="41616"/>
                  </a:lnTo>
                  <a:lnTo>
                    <a:pt x="0" y="44194"/>
                  </a:lnTo>
                  <a:lnTo>
                    <a:pt x="0" y="45814"/>
                  </a:lnTo>
                  <a:lnTo>
                    <a:pt x="2799" y="43236"/>
                  </a:lnTo>
                  <a:lnTo>
                    <a:pt x="5745" y="40658"/>
                  </a:lnTo>
                  <a:lnTo>
                    <a:pt x="8839" y="38228"/>
                  </a:lnTo>
                  <a:lnTo>
                    <a:pt x="12006" y="35797"/>
                  </a:lnTo>
                  <a:lnTo>
                    <a:pt x="15247" y="33514"/>
                  </a:lnTo>
                  <a:lnTo>
                    <a:pt x="18708" y="31231"/>
                  </a:lnTo>
                  <a:lnTo>
                    <a:pt x="22244" y="29095"/>
                  </a:lnTo>
                  <a:lnTo>
                    <a:pt x="25853" y="26959"/>
                  </a:lnTo>
                  <a:lnTo>
                    <a:pt x="29609" y="24970"/>
                  </a:lnTo>
                  <a:lnTo>
                    <a:pt x="33513" y="23055"/>
                  </a:lnTo>
                  <a:lnTo>
                    <a:pt x="37491" y="21140"/>
                  </a:lnTo>
                  <a:lnTo>
                    <a:pt x="41615" y="19372"/>
                  </a:lnTo>
                  <a:lnTo>
                    <a:pt x="45814" y="17678"/>
                  </a:lnTo>
                  <a:lnTo>
                    <a:pt x="50159" y="16057"/>
                  </a:lnTo>
                  <a:lnTo>
                    <a:pt x="54579" y="14511"/>
                  </a:lnTo>
                  <a:lnTo>
                    <a:pt x="59145" y="13038"/>
                  </a:lnTo>
                  <a:lnTo>
                    <a:pt x="63123" y="11785"/>
                  </a:lnTo>
                  <a:lnTo>
                    <a:pt x="67100" y="10681"/>
                  </a:lnTo>
                  <a:lnTo>
                    <a:pt x="71077" y="9649"/>
                  </a:lnTo>
                  <a:lnTo>
                    <a:pt x="75055" y="8692"/>
                  </a:lnTo>
                  <a:lnTo>
                    <a:pt x="78959" y="7808"/>
                  </a:lnTo>
                  <a:lnTo>
                    <a:pt x="82862" y="6998"/>
                  </a:lnTo>
                  <a:lnTo>
                    <a:pt x="86692" y="6188"/>
                  </a:lnTo>
                  <a:lnTo>
                    <a:pt x="90523" y="5525"/>
                  </a:lnTo>
                  <a:lnTo>
                    <a:pt x="94205" y="4936"/>
                  </a:lnTo>
                  <a:lnTo>
                    <a:pt x="97888" y="4346"/>
                  </a:lnTo>
                  <a:lnTo>
                    <a:pt x="104885" y="3389"/>
                  </a:lnTo>
                  <a:lnTo>
                    <a:pt x="111588" y="2652"/>
                  </a:lnTo>
                  <a:lnTo>
                    <a:pt x="117849" y="2137"/>
                  </a:lnTo>
                  <a:lnTo>
                    <a:pt x="123594" y="1695"/>
                  </a:lnTo>
                  <a:lnTo>
                    <a:pt x="128823" y="1474"/>
                  </a:lnTo>
                  <a:lnTo>
                    <a:pt x="133390" y="1326"/>
                  </a:lnTo>
                  <a:lnTo>
                    <a:pt x="137294" y="1179"/>
                  </a:lnTo>
                  <a:lnTo>
                    <a:pt x="142818" y="1253"/>
                  </a:lnTo>
                  <a:lnTo>
                    <a:pt x="144807" y="1253"/>
                  </a:lnTo>
                  <a:lnTo>
                    <a:pt x="144880" y="74"/>
                  </a:lnTo>
                  <a:lnTo>
                    <a:pt x="142818" y="74"/>
                  </a:lnTo>
                  <a:lnTo>
                    <a:pt x="1404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573" name="Google Shape;573;p60"/>
            <p:cNvSpPr/>
            <p:nvPr/>
          </p:nvSpPr>
          <p:spPr>
            <a:xfrm>
              <a:off x="536925" y="4742150"/>
              <a:ext cx="1172975" cy="583750"/>
            </a:xfrm>
            <a:custGeom>
              <a:avLst/>
              <a:gdLst/>
              <a:ahLst/>
              <a:cxnLst/>
              <a:rect l="l" t="t" r="r" b="b"/>
              <a:pathLst>
                <a:path w="46919" h="23350" extrusionOk="0">
                  <a:moveTo>
                    <a:pt x="0" y="0"/>
                  </a:moveTo>
                  <a:lnTo>
                    <a:pt x="0" y="1474"/>
                  </a:lnTo>
                  <a:lnTo>
                    <a:pt x="147" y="1621"/>
                  </a:lnTo>
                  <a:lnTo>
                    <a:pt x="1841" y="2726"/>
                  </a:lnTo>
                  <a:lnTo>
                    <a:pt x="3830" y="3978"/>
                  </a:lnTo>
                  <a:lnTo>
                    <a:pt x="6113" y="5230"/>
                  </a:lnTo>
                  <a:lnTo>
                    <a:pt x="8618" y="6556"/>
                  </a:lnTo>
                  <a:lnTo>
                    <a:pt x="11343" y="7955"/>
                  </a:lnTo>
                  <a:lnTo>
                    <a:pt x="14215" y="9355"/>
                  </a:lnTo>
                  <a:lnTo>
                    <a:pt x="20255" y="12154"/>
                  </a:lnTo>
                  <a:lnTo>
                    <a:pt x="26369" y="14879"/>
                  </a:lnTo>
                  <a:lnTo>
                    <a:pt x="32408" y="17457"/>
                  </a:lnTo>
                  <a:lnTo>
                    <a:pt x="42646" y="21729"/>
                  </a:lnTo>
                  <a:lnTo>
                    <a:pt x="46403" y="23349"/>
                  </a:lnTo>
                  <a:lnTo>
                    <a:pt x="46919" y="22244"/>
                  </a:lnTo>
                  <a:lnTo>
                    <a:pt x="43088" y="20624"/>
                  </a:lnTo>
                  <a:lnTo>
                    <a:pt x="32924" y="16426"/>
                  </a:lnTo>
                  <a:lnTo>
                    <a:pt x="26884" y="13848"/>
                  </a:lnTo>
                  <a:lnTo>
                    <a:pt x="20771" y="11122"/>
                  </a:lnTo>
                  <a:lnTo>
                    <a:pt x="14731" y="8324"/>
                  </a:lnTo>
                  <a:lnTo>
                    <a:pt x="11932" y="6924"/>
                  </a:lnTo>
                  <a:lnTo>
                    <a:pt x="9207" y="5598"/>
                  </a:lnTo>
                  <a:lnTo>
                    <a:pt x="6703" y="4272"/>
                  </a:lnTo>
                  <a:lnTo>
                    <a:pt x="4493" y="3020"/>
                  </a:lnTo>
                  <a:lnTo>
                    <a:pt x="2504" y="1768"/>
                  </a:lnTo>
                  <a:lnTo>
                    <a:pt x="810" y="66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grpSp>
      <p:sp>
        <p:nvSpPr>
          <p:cNvPr id="574" name="Google Shape;574;p60"/>
          <p:cNvSpPr txBox="1">
            <a:spLocks noGrp="1"/>
          </p:cNvSpPr>
          <p:nvPr>
            <p:ph type="body" idx="1"/>
          </p:nvPr>
        </p:nvSpPr>
        <p:spPr>
          <a:xfrm>
            <a:off x="4560600" y="1383237"/>
            <a:ext cx="4296600" cy="1828500"/>
          </a:xfrm>
          <a:prstGeom prst="rect">
            <a:avLst/>
          </a:prstGeom>
        </p:spPr>
        <p:txBody>
          <a:bodyPr spcFirstLastPara="1" wrap="square" lIns="91425" tIns="91425" rIns="91425" bIns="91425" anchor="t" anchorCtr="0">
            <a:noAutofit/>
          </a:bodyPr>
          <a:lstStyle/>
          <a:p>
            <a:pPr marL="457200" lvl="0" indent="-349250" algn="l" rtl="0">
              <a:spcBef>
                <a:spcPts val="1200"/>
              </a:spcBef>
              <a:spcAft>
                <a:spcPts val="0"/>
              </a:spcAft>
              <a:buClr>
                <a:schemeClr val="dk1"/>
              </a:buClr>
              <a:buSzPts val="1900"/>
              <a:buFont typeface="Arial"/>
              <a:buChar char="●"/>
            </a:pPr>
            <a:r>
              <a:rPr lang="en" sz="3000"/>
              <a:t>Rebound tenderness</a:t>
            </a:r>
            <a:endParaRPr sz="3000"/>
          </a:p>
          <a:p>
            <a:pPr marL="457200" lvl="0" indent="-349250" algn="l" rtl="0">
              <a:spcBef>
                <a:spcPts val="0"/>
              </a:spcBef>
              <a:spcAft>
                <a:spcPts val="0"/>
              </a:spcAft>
              <a:buClr>
                <a:schemeClr val="dk1"/>
              </a:buClr>
              <a:buSzPts val="1900"/>
              <a:buFont typeface="Arial"/>
              <a:buChar char="●"/>
            </a:pPr>
            <a:r>
              <a:rPr lang="en" sz="3000"/>
              <a:t>Rovsing’s sign</a:t>
            </a:r>
            <a:endParaRPr sz="3000"/>
          </a:p>
          <a:p>
            <a:pPr marL="457200" lvl="0" indent="-349250" algn="l" rtl="0">
              <a:spcBef>
                <a:spcPts val="0"/>
              </a:spcBef>
              <a:spcAft>
                <a:spcPts val="0"/>
              </a:spcAft>
              <a:buClr>
                <a:schemeClr val="dk1"/>
              </a:buClr>
              <a:buSzPts val="1900"/>
              <a:buFont typeface="Arial"/>
              <a:buChar char="●"/>
            </a:pPr>
            <a:r>
              <a:rPr lang="en" sz="3000"/>
              <a:t>Psoas sign</a:t>
            </a:r>
            <a:endParaRPr sz="3000"/>
          </a:p>
          <a:p>
            <a:pPr marL="457200" lvl="0" indent="-349250" algn="l" rtl="0">
              <a:spcBef>
                <a:spcPts val="0"/>
              </a:spcBef>
              <a:spcAft>
                <a:spcPts val="0"/>
              </a:spcAft>
              <a:buClr>
                <a:schemeClr val="dk1"/>
              </a:buClr>
              <a:buSzPts val="1900"/>
              <a:buFont typeface="Arial"/>
              <a:buChar char="●"/>
            </a:pPr>
            <a:r>
              <a:rPr lang="en" sz="3000"/>
              <a:t>Obturator sign</a:t>
            </a:r>
            <a:endParaRPr sz="3000"/>
          </a:p>
          <a:p>
            <a:pPr marL="457200" lvl="0" indent="0" algn="l" rtl="0">
              <a:spcBef>
                <a:spcPts val="1200"/>
              </a:spcBef>
              <a:spcAft>
                <a:spcPts val="0"/>
              </a:spcAft>
              <a:buNone/>
            </a:pPr>
            <a:endParaRPr sz="2200"/>
          </a:p>
          <a:p>
            <a:pPr marL="0" lvl="0" indent="0" algn="l" rtl="0">
              <a:lnSpc>
                <a:spcPct val="100000"/>
              </a:lnSpc>
              <a:spcBef>
                <a:spcPts val="1200"/>
              </a:spcBef>
              <a:spcAft>
                <a:spcPts val="0"/>
              </a:spcAft>
              <a:buNone/>
            </a:pPr>
            <a:endParaRPr/>
          </a:p>
        </p:txBody>
      </p:sp>
      <p:sp>
        <p:nvSpPr>
          <p:cNvPr id="575" name="Google Shape;575;p60"/>
          <p:cNvSpPr txBox="1">
            <a:spLocks noGrp="1"/>
          </p:cNvSpPr>
          <p:nvPr>
            <p:ph type="title"/>
          </p:nvPr>
        </p:nvSpPr>
        <p:spPr>
          <a:xfrm>
            <a:off x="444475" y="1743378"/>
            <a:ext cx="4296600" cy="1108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000"/>
              <a:t>Appendicitis</a:t>
            </a:r>
            <a:endParaRPr sz="3000"/>
          </a:p>
          <a:p>
            <a:pPr marL="0" lvl="0" indent="0" algn="l" rtl="0">
              <a:spcBef>
                <a:spcPts val="0"/>
              </a:spcBef>
              <a:spcAft>
                <a:spcPts val="0"/>
              </a:spcAft>
              <a:buNone/>
            </a:pPr>
            <a:r>
              <a:rPr lang="en" sz="3000"/>
              <a:t>Assessment:</a:t>
            </a:r>
            <a:endParaRPr sz="3000"/>
          </a:p>
        </p:txBody>
      </p:sp>
      <p:sp>
        <p:nvSpPr>
          <p:cNvPr id="576" name="Google Shape;576;p60"/>
          <p:cNvSpPr txBox="1">
            <a:spLocks noGrp="1"/>
          </p:cNvSpPr>
          <p:nvPr>
            <p:ph type="subTitle" idx="2"/>
          </p:nvPr>
        </p:nvSpPr>
        <p:spPr>
          <a:xfrm>
            <a:off x="228600" y="4800275"/>
            <a:ext cx="1115700" cy="3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Confidential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61"/>
          <p:cNvSpPr txBox="1">
            <a:spLocks noGrp="1"/>
          </p:cNvSpPr>
          <p:nvPr>
            <p:ph type="title"/>
          </p:nvPr>
        </p:nvSpPr>
        <p:spPr>
          <a:xfrm>
            <a:off x="228600" y="228600"/>
            <a:ext cx="5707200" cy="692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300"/>
              <a:t>LAB WORK &gt;&gt;&gt;&gt;</a:t>
            </a:r>
            <a:endParaRPr sz="3700"/>
          </a:p>
        </p:txBody>
      </p:sp>
      <p:sp>
        <p:nvSpPr>
          <p:cNvPr id="582" name="Google Shape;582;p61"/>
          <p:cNvSpPr txBox="1"/>
          <p:nvPr/>
        </p:nvSpPr>
        <p:spPr>
          <a:xfrm>
            <a:off x="1958100" y="1261800"/>
            <a:ext cx="5321700" cy="12672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1200"/>
              </a:spcBef>
              <a:spcAft>
                <a:spcPts val="0"/>
              </a:spcAft>
              <a:buClr>
                <a:schemeClr val="dk1"/>
              </a:buClr>
              <a:buSzPts val="2100"/>
              <a:buChar char="●"/>
            </a:pPr>
            <a:r>
              <a:rPr lang="en" sz="2200">
                <a:solidFill>
                  <a:schemeClr val="dk1"/>
                </a:solidFill>
                <a:latin typeface="Nunito Sans"/>
                <a:ea typeface="Nunito Sans"/>
                <a:cs typeface="Nunito Sans"/>
                <a:sym typeface="Nunito Sans"/>
              </a:rPr>
              <a:t>What lab work should be collected?</a:t>
            </a:r>
            <a:endParaRPr sz="2200">
              <a:solidFill>
                <a:schemeClr val="dk1"/>
              </a:solidFill>
              <a:latin typeface="Nunito Sans"/>
              <a:ea typeface="Nunito Sans"/>
              <a:cs typeface="Nunito Sans"/>
              <a:sym typeface="Nunito Sans"/>
            </a:endParaRPr>
          </a:p>
          <a:p>
            <a:pPr marL="457200" lvl="0" indent="-361950" algn="l" rtl="0">
              <a:lnSpc>
                <a:spcPct val="115000"/>
              </a:lnSpc>
              <a:spcBef>
                <a:spcPts val="0"/>
              </a:spcBef>
              <a:spcAft>
                <a:spcPts val="0"/>
              </a:spcAft>
              <a:buClr>
                <a:schemeClr val="dk1"/>
              </a:buClr>
              <a:buSzPts val="2100"/>
              <a:buChar char="●"/>
            </a:pPr>
            <a:r>
              <a:rPr lang="en" sz="2200">
                <a:solidFill>
                  <a:schemeClr val="dk1"/>
                </a:solidFill>
                <a:latin typeface="Nunito Sans"/>
                <a:ea typeface="Nunito Sans"/>
                <a:cs typeface="Nunito Sans"/>
                <a:sym typeface="Nunito Sans"/>
              </a:rPr>
              <a:t>What are we looking for?</a:t>
            </a:r>
            <a:endParaRPr sz="2200">
              <a:solidFill>
                <a:schemeClr val="dk1"/>
              </a:solidFill>
              <a:latin typeface="Nunito Sans"/>
              <a:ea typeface="Nunito Sans"/>
              <a:cs typeface="Nunito Sans"/>
              <a:sym typeface="Nunito Sans"/>
            </a:endParaRPr>
          </a:p>
          <a:p>
            <a:pPr marL="0" lvl="0" indent="0" algn="l" rtl="0">
              <a:spcBef>
                <a:spcPts val="1200"/>
              </a:spcBef>
              <a:spcAft>
                <a:spcPts val="0"/>
              </a:spcAft>
              <a:buNone/>
            </a:pPr>
            <a:endParaRPr sz="1200">
              <a:solidFill>
                <a:schemeClr val="dk1"/>
              </a:solidFill>
              <a:latin typeface="Nunito Sans"/>
              <a:ea typeface="Nunito Sans"/>
              <a:cs typeface="Nunito Sans"/>
              <a:sym typeface="Nunito Sans"/>
            </a:endParaRPr>
          </a:p>
        </p:txBody>
      </p:sp>
      <p:sp>
        <p:nvSpPr>
          <p:cNvPr id="583" name="Google Shape;583;p61"/>
          <p:cNvSpPr txBox="1"/>
          <p:nvPr/>
        </p:nvSpPr>
        <p:spPr>
          <a:xfrm>
            <a:off x="3298775" y="2708475"/>
            <a:ext cx="4537200" cy="170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900">
                <a:solidFill>
                  <a:schemeClr val="dk1"/>
                </a:solidFill>
                <a:latin typeface="Nunito Sans"/>
                <a:ea typeface="Nunito Sans"/>
                <a:cs typeface="Nunito Sans"/>
                <a:sym typeface="Nunito Sans"/>
              </a:rPr>
              <a:t>CBC</a:t>
            </a:r>
            <a:endParaRPr sz="2900">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sz="2900">
                <a:solidFill>
                  <a:schemeClr val="dk1"/>
                </a:solidFill>
                <a:latin typeface="Nunito Sans"/>
                <a:ea typeface="Nunito Sans"/>
                <a:cs typeface="Nunito Sans"/>
                <a:sym typeface="Nunito Sans"/>
              </a:rPr>
              <a:t>CRP</a:t>
            </a:r>
            <a:endParaRPr sz="2900">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sz="2900">
                <a:solidFill>
                  <a:schemeClr val="dk1"/>
                </a:solidFill>
                <a:latin typeface="Nunito Sans"/>
                <a:ea typeface="Nunito Sans"/>
                <a:cs typeface="Nunito Sans"/>
                <a:sym typeface="Nunito Sans"/>
              </a:rPr>
              <a:t>Urinalysis</a:t>
            </a:r>
            <a:endParaRPr sz="2900">
              <a:solidFill>
                <a:schemeClr val="dk1"/>
              </a:solidFill>
              <a:latin typeface="Nunito Sans"/>
              <a:ea typeface="Nunito Sans"/>
              <a:cs typeface="Nunito Sans"/>
              <a:sym typeface="Nunito Sans"/>
            </a:endParaRPr>
          </a:p>
          <a:p>
            <a:pPr marL="0" lvl="0" indent="0" algn="l" rtl="0">
              <a:spcBef>
                <a:spcPts val="0"/>
              </a:spcBef>
              <a:spcAft>
                <a:spcPts val="0"/>
              </a:spcAft>
              <a:buNone/>
            </a:pPr>
            <a:endParaRPr sz="2900">
              <a:solidFill>
                <a:schemeClr val="dk1"/>
              </a:solidFill>
              <a:latin typeface="Nunito Sans"/>
              <a:ea typeface="Nunito Sans"/>
              <a:cs typeface="Nunito Sans"/>
              <a:sym typeface="Nunito Sans"/>
            </a:endParaRPr>
          </a:p>
        </p:txBody>
      </p:sp>
      <p:pic>
        <p:nvPicPr>
          <p:cNvPr id="584" name="Google Shape;584;p61" descr="Phlebotomist hold clot activator contain blank test tube for the collection of blood from patient. Serum tube. (Provided by Getty Images)"/>
          <p:cNvPicPr preferRelativeResize="0"/>
          <p:nvPr/>
        </p:nvPicPr>
        <p:blipFill>
          <a:blip r:embed="rId3">
            <a:alphaModFix/>
          </a:blip>
          <a:stretch>
            <a:fillRect/>
          </a:stretch>
        </p:blipFill>
        <p:spPr>
          <a:xfrm>
            <a:off x="5935800" y="2582740"/>
            <a:ext cx="2556923" cy="210996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2"/>
          <p:cNvSpPr txBox="1">
            <a:spLocks noGrp="1"/>
          </p:cNvSpPr>
          <p:nvPr>
            <p:ph type="title"/>
          </p:nvPr>
        </p:nvSpPr>
        <p:spPr>
          <a:xfrm>
            <a:off x="-591663" y="259106"/>
            <a:ext cx="5707200" cy="6927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3300" u="sng" dirty="0">
                <a:solidFill>
                  <a:schemeClr val="hlink"/>
                </a:solidFill>
                <a:hlinkClick r:id="rId3"/>
              </a:rPr>
              <a:t>LAB REPORT</a:t>
            </a:r>
            <a:endParaRPr sz="3300" dirty="0"/>
          </a:p>
        </p:txBody>
      </p:sp>
      <p:pic>
        <p:nvPicPr>
          <p:cNvPr id="3" name="Google Shape;535;p55" descr="Clipboard with paper (Provided by Getty Images)">
            <a:extLst>
              <a:ext uri="{FF2B5EF4-FFF2-40B4-BE49-F238E27FC236}">
                <a16:creationId xmlns:a16="http://schemas.microsoft.com/office/drawing/2014/main" id="{79EC509F-944A-1769-CBE4-AB0394E6A1DA}"/>
              </a:ext>
            </a:extLst>
          </p:cNvPr>
          <p:cNvPicPr preferRelativeResize="0"/>
          <p:nvPr/>
        </p:nvPicPr>
        <p:blipFill>
          <a:blip r:embed="rId4">
            <a:alphaModFix/>
          </a:blip>
          <a:stretch>
            <a:fillRect/>
          </a:stretch>
        </p:blipFill>
        <p:spPr>
          <a:xfrm>
            <a:off x="4013735" y="105879"/>
            <a:ext cx="4555497" cy="4778516"/>
          </a:xfrm>
          <a:prstGeom prst="rect">
            <a:avLst/>
          </a:prstGeom>
          <a:noFill/>
          <a:ln>
            <a:noFill/>
          </a:ln>
        </p:spPr>
      </p:pic>
      <p:sp>
        <p:nvSpPr>
          <p:cNvPr id="4" name="TextBox 3">
            <a:extLst>
              <a:ext uri="{FF2B5EF4-FFF2-40B4-BE49-F238E27FC236}">
                <a16:creationId xmlns:a16="http://schemas.microsoft.com/office/drawing/2014/main" id="{148CBC58-6F35-5FAF-2D02-A2F6494FA9FD}"/>
              </a:ext>
            </a:extLst>
          </p:cNvPr>
          <p:cNvSpPr txBox="1"/>
          <p:nvPr/>
        </p:nvSpPr>
        <p:spPr>
          <a:xfrm>
            <a:off x="4985886" y="1232034"/>
            <a:ext cx="2531445" cy="4031873"/>
          </a:xfrm>
          <a:prstGeom prst="rect">
            <a:avLst/>
          </a:prstGeom>
          <a:noFill/>
        </p:spPr>
        <p:txBody>
          <a:bodyPr wrap="square" rtlCol="0">
            <a:spAutoFit/>
          </a:bodyPr>
          <a:lstStyle/>
          <a:p>
            <a:pPr rtl="0"/>
            <a:r>
              <a:rPr lang="en-US" sz="1200" b="0" i="0" u="none" strike="noStrike" dirty="0">
                <a:solidFill>
                  <a:srgbClr val="000000"/>
                </a:solidFill>
                <a:effectLst/>
                <a:latin typeface="Abadi MT Condensed Light" panose="020B0306030101010103" pitchFamily="34" charset="77"/>
              </a:rPr>
              <a:t>CBC</a:t>
            </a:r>
            <a:endParaRPr lang="en-US" sz="12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TEST RESULT         REFERENCE RANGE UNIT</a:t>
            </a:r>
            <a:endParaRPr lang="en-US" sz="8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WBC total </a:t>
            </a:r>
            <a:r>
              <a:rPr lang="en-US" sz="800" b="0" i="0" u="none" strike="noStrike">
                <a:solidFill>
                  <a:srgbClr val="FF0000"/>
                </a:solidFill>
                <a:effectLst/>
                <a:latin typeface="Abadi MT Condensed Light" panose="020B0306030101010103" pitchFamily="34" charset="77"/>
              </a:rPr>
              <a:t>17</a:t>
            </a:r>
            <a:r>
              <a:rPr lang="en-US" sz="800" b="0" i="0" u="none" strike="noStrike">
                <a:solidFill>
                  <a:srgbClr val="000000"/>
                </a:solidFill>
                <a:effectLst/>
                <a:latin typeface="Abadi MT Condensed Light" panose="020B0306030101010103" pitchFamily="34" charset="77"/>
              </a:rPr>
              <a:t>                     </a:t>
            </a:r>
            <a:r>
              <a:rPr lang="en-US" sz="800" b="0" i="0" u="none" strike="noStrike" dirty="0">
                <a:solidFill>
                  <a:srgbClr val="000000"/>
                </a:solidFill>
                <a:effectLst/>
                <a:latin typeface="Abadi MT Condensed Light" panose="020B0306030101010103" pitchFamily="34" charset="77"/>
              </a:rPr>
              <a:t>3.5-10.5 </a:t>
            </a:r>
            <a:r>
              <a:rPr lang="en-US" sz="800" b="0" i="0" u="none" strike="noStrike" dirty="0" err="1">
                <a:solidFill>
                  <a:srgbClr val="000000"/>
                </a:solidFill>
                <a:effectLst/>
                <a:latin typeface="Abadi MT Condensed Light" panose="020B0306030101010103" pitchFamily="34" charset="77"/>
              </a:rPr>
              <a:t>tho</a:t>
            </a:r>
            <a:r>
              <a:rPr lang="en-US" sz="800" b="0" i="0" u="none" strike="noStrike" dirty="0">
                <a:solidFill>
                  <a:srgbClr val="000000"/>
                </a:solidFill>
                <a:effectLst/>
                <a:latin typeface="Abadi MT Condensed Light" panose="020B0306030101010103" pitchFamily="34" charset="77"/>
              </a:rPr>
              <a:t>/</a:t>
            </a:r>
            <a:r>
              <a:rPr lang="en-US" sz="800" b="0" i="0" u="none" strike="noStrike" dirty="0" err="1">
                <a:solidFill>
                  <a:srgbClr val="000000"/>
                </a:solidFill>
                <a:effectLst/>
                <a:latin typeface="Abadi MT Condensed Light" panose="020B0306030101010103" pitchFamily="34" charset="77"/>
              </a:rPr>
              <a:t>cmm</a:t>
            </a:r>
            <a:endParaRPr lang="en-US" sz="8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RBC 5.26            	 4.4-5.7 mil/</a:t>
            </a:r>
            <a:r>
              <a:rPr lang="en-US" sz="800" b="0" i="0" u="none" strike="noStrike" dirty="0" err="1">
                <a:solidFill>
                  <a:srgbClr val="000000"/>
                </a:solidFill>
                <a:effectLst/>
                <a:latin typeface="Abadi MT Condensed Light" panose="020B0306030101010103" pitchFamily="34" charset="77"/>
              </a:rPr>
              <a:t>cmm</a:t>
            </a:r>
            <a:endParaRPr lang="en-US" sz="8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HGB 16.4                         13.5-17.0 gm/dL</a:t>
            </a:r>
            <a:endParaRPr lang="en-US" sz="8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HCT 	  46.7 36.0-53.5 %</a:t>
            </a:r>
            <a:endParaRPr lang="en-US" sz="8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MCV 89 	  81-94 </a:t>
            </a:r>
            <a:r>
              <a:rPr lang="en-US" sz="800" b="0" i="0" u="none" strike="noStrike" dirty="0" err="1">
                <a:solidFill>
                  <a:srgbClr val="000000"/>
                </a:solidFill>
                <a:effectLst/>
                <a:latin typeface="Abadi MT Condensed Light" panose="020B0306030101010103" pitchFamily="34" charset="77"/>
              </a:rPr>
              <a:t>fL</a:t>
            </a:r>
            <a:endParaRPr lang="en-US" sz="8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MCH 31.2 	 28-32 </a:t>
            </a:r>
            <a:r>
              <a:rPr lang="en-US" sz="800" b="0" i="0" u="none" strike="noStrike" dirty="0" err="1">
                <a:solidFill>
                  <a:srgbClr val="000000"/>
                </a:solidFill>
                <a:effectLst/>
                <a:latin typeface="Abadi MT Condensed Light" panose="020B0306030101010103" pitchFamily="34" charset="77"/>
              </a:rPr>
              <a:t>pg</a:t>
            </a:r>
            <a:endParaRPr lang="en-US" sz="8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MCHC 35.1 	 32-36 gm/dL</a:t>
            </a:r>
            <a:endParaRPr lang="en-US" sz="8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RDW 11.8 	12.4-16.4 %</a:t>
            </a:r>
            <a:endParaRPr lang="en-US" sz="8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PLATELET 248 	150-450 </a:t>
            </a:r>
            <a:r>
              <a:rPr lang="en-US" sz="800" b="0" i="0" u="none" strike="noStrike" dirty="0" err="1">
                <a:solidFill>
                  <a:srgbClr val="000000"/>
                </a:solidFill>
                <a:effectLst/>
                <a:latin typeface="Abadi MT Condensed Light" panose="020B0306030101010103" pitchFamily="34" charset="77"/>
              </a:rPr>
              <a:t>tho</a:t>
            </a:r>
            <a:r>
              <a:rPr lang="en-US" sz="800" b="0" i="0" u="none" strike="noStrike" dirty="0">
                <a:solidFill>
                  <a:srgbClr val="000000"/>
                </a:solidFill>
                <a:effectLst/>
                <a:latin typeface="Abadi MT Condensed Light" panose="020B0306030101010103" pitchFamily="34" charset="77"/>
              </a:rPr>
              <a:t>/</a:t>
            </a:r>
            <a:r>
              <a:rPr lang="en-US" sz="800" b="0" i="0" u="none" strike="noStrike" dirty="0" err="1">
                <a:solidFill>
                  <a:srgbClr val="000000"/>
                </a:solidFill>
                <a:effectLst/>
                <a:latin typeface="Abadi MT Condensed Light" panose="020B0306030101010103" pitchFamily="34" charset="77"/>
              </a:rPr>
              <a:t>cmm</a:t>
            </a:r>
            <a:endParaRPr lang="en-US" sz="800" b="0" dirty="0">
              <a:effectLst/>
              <a:latin typeface="Abadi MT Condensed Light" panose="020B0306030101010103" pitchFamily="34" charset="77"/>
            </a:endParaRPr>
          </a:p>
          <a:p>
            <a:pPr rtl="0"/>
            <a:br>
              <a:rPr lang="en-US" sz="800" b="0" dirty="0">
                <a:effectLst/>
                <a:latin typeface="Abadi MT Condensed Light" panose="020B0306030101010103" pitchFamily="34" charset="77"/>
              </a:rPr>
            </a:br>
            <a:r>
              <a:rPr lang="en-US" sz="800" b="0" i="0" u="none" strike="noStrike" dirty="0">
                <a:solidFill>
                  <a:srgbClr val="000000"/>
                </a:solidFill>
                <a:effectLst/>
                <a:latin typeface="Abadi MT Condensed Light" panose="020B0306030101010103" pitchFamily="34" charset="77"/>
              </a:rPr>
              <a:t>SPEC SOURCE Venous</a:t>
            </a:r>
            <a:endParaRPr lang="en-US" sz="800" b="0" dirty="0">
              <a:effectLst/>
              <a:latin typeface="Abadi MT Condensed Light" panose="020B0306030101010103" pitchFamily="34" charset="77"/>
            </a:endParaRPr>
          </a:p>
          <a:p>
            <a:pPr rtl="0"/>
            <a:endParaRPr lang="en-US" sz="1000" b="0" dirty="0">
              <a:effectLst/>
              <a:latin typeface="Abadi MT Condensed Light" panose="020B0306030101010103" pitchFamily="34" charset="77"/>
            </a:endParaRPr>
          </a:p>
          <a:p>
            <a:pPr rtl="0"/>
            <a:br>
              <a:rPr lang="en-US" sz="1000" b="0" dirty="0">
                <a:effectLst/>
                <a:latin typeface="Abadi MT Condensed Light" panose="020B0306030101010103" pitchFamily="34" charset="77"/>
              </a:rPr>
            </a:br>
            <a:r>
              <a:rPr lang="en-US" sz="1000" b="0" dirty="0">
                <a:effectLst/>
                <a:latin typeface="Abadi MT Condensed Light" panose="020B0306030101010103" pitchFamily="34" charset="77"/>
              </a:rPr>
              <a:t>CRP  </a:t>
            </a:r>
            <a:r>
              <a:rPr lang="en-US" sz="1000" b="0" dirty="0">
                <a:solidFill>
                  <a:srgbClr val="FF0000"/>
                </a:solidFill>
                <a:effectLst/>
                <a:latin typeface="Abadi MT Condensed Light" panose="020B0306030101010103" pitchFamily="34" charset="77"/>
              </a:rPr>
              <a:t>15  	</a:t>
            </a:r>
            <a:r>
              <a:rPr lang="en-US" sz="1000" b="0" dirty="0">
                <a:solidFill>
                  <a:schemeClr val="bg1"/>
                </a:solidFill>
                <a:effectLst/>
                <a:latin typeface="Abadi MT Condensed Light" panose="020B0306030101010103" pitchFamily="34" charset="77"/>
              </a:rPr>
              <a:t>&lt;9 mg/dL</a:t>
            </a:r>
            <a:br>
              <a:rPr lang="en-US" sz="1000" b="0" dirty="0">
                <a:effectLst/>
                <a:latin typeface="Abadi MT Condensed Light" panose="020B0306030101010103" pitchFamily="34" charset="77"/>
              </a:rPr>
            </a:br>
            <a:br>
              <a:rPr lang="en-US" sz="1000" b="0" dirty="0">
                <a:effectLst/>
              </a:rPr>
            </a:br>
            <a:br>
              <a:rPr lang="en-US" sz="1000" b="0" dirty="0">
                <a:effectLst/>
              </a:rPr>
            </a:br>
            <a:br>
              <a:rPr lang="en-US" sz="1000" b="0" dirty="0">
                <a:effectLst/>
              </a:rPr>
            </a:b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6"/>
          <p:cNvSpPr txBox="1">
            <a:spLocks noGrp="1"/>
          </p:cNvSpPr>
          <p:nvPr>
            <p:ph type="subTitle" idx="22"/>
          </p:nvPr>
        </p:nvSpPr>
        <p:spPr>
          <a:xfrm>
            <a:off x="228600" y="4800275"/>
            <a:ext cx="1115700" cy="3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Confidential</a:t>
            </a:r>
            <a:endParaRPr/>
          </a:p>
        </p:txBody>
      </p:sp>
      <p:sp>
        <p:nvSpPr>
          <p:cNvPr id="435" name="Google Shape;435;p46"/>
          <p:cNvSpPr txBox="1"/>
          <p:nvPr/>
        </p:nvSpPr>
        <p:spPr>
          <a:xfrm>
            <a:off x="486900" y="-9345875"/>
            <a:ext cx="7315200" cy="503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0"/>
              </a:spcAft>
              <a:buNone/>
            </a:pPr>
            <a:r>
              <a:rPr lang="en" sz="3200" b="1">
                <a:solidFill>
                  <a:schemeClr val="dk1"/>
                </a:solidFill>
              </a:rPr>
              <a:t>Running High-Impact Simulations on a  Budget</a:t>
            </a:r>
            <a:endParaRPr sz="3200" b="1">
              <a:solidFill>
                <a:schemeClr val="dk1"/>
              </a:solidFill>
            </a:endParaRPr>
          </a:p>
          <a:p>
            <a:pPr marL="0" lvl="0" indent="0" algn="l" rtl="0">
              <a:lnSpc>
                <a:spcPct val="115000"/>
              </a:lnSpc>
              <a:spcBef>
                <a:spcPts val="1400"/>
              </a:spcBef>
              <a:spcAft>
                <a:spcPts val="0"/>
              </a:spcAft>
              <a:buNone/>
            </a:pPr>
            <a:r>
              <a:rPr lang="en" sz="2800" b="1">
                <a:solidFill>
                  <a:schemeClr val="dk1"/>
                </a:solidFill>
              </a:rPr>
              <a:t>Acute Appendicitis Emergency Room Simulation</a:t>
            </a:r>
            <a:endParaRPr sz="2800" b="1">
              <a:solidFill>
                <a:schemeClr val="dk1"/>
              </a:solidFill>
            </a:endParaRPr>
          </a:p>
          <a:p>
            <a:pPr marL="457200" lvl="0" indent="-393700" algn="l" rtl="0">
              <a:lnSpc>
                <a:spcPct val="115000"/>
              </a:lnSpc>
              <a:spcBef>
                <a:spcPts val="1200"/>
              </a:spcBef>
              <a:spcAft>
                <a:spcPts val="0"/>
              </a:spcAft>
              <a:buClr>
                <a:schemeClr val="dk1"/>
              </a:buClr>
              <a:buSzPts val="2600"/>
              <a:buChar char="●"/>
            </a:pPr>
            <a:r>
              <a:rPr lang="en" sz="2600">
                <a:solidFill>
                  <a:schemeClr val="dk1"/>
                </a:solidFill>
              </a:rPr>
              <a:t>Designed with high school learners in mind</a:t>
            </a:r>
            <a:endParaRPr sz="2600">
              <a:solidFill>
                <a:schemeClr val="dk1"/>
              </a:solidFill>
            </a:endParaRPr>
          </a:p>
          <a:p>
            <a:pPr marL="457200" lvl="0" indent="-393700" algn="l" rtl="0">
              <a:lnSpc>
                <a:spcPct val="115000"/>
              </a:lnSpc>
              <a:spcBef>
                <a:spcPts val="0"/>
              </a:spcBef>
              <a:spcAft>
                <a:spcPts val="0"/>
              </a:spcAft>
              <a:buClr>
                <a:schemeClr val="dk1"/>
              </a:buClr>
              <a:buSzPts val="2600"/>
              <a:buChar char="●"/>
            </a:pPr>
            <a:r>
              <a:rPr lang="en" sz="2600">
                <a:solidFill>
                  <a:schemeClr val="dk1"/>
                </a:solidFill>
              </a:rPr>
              <a:t>Minimal equipment required…use as little or as much as you want/have!</a:t>
            </a:r>
            <a:endParaRPr sz="2600">
              <a:solidFill>
                <a:schemeClr val="dk1"/>
              </a:solidFill>
            </a:endParaRPr>
          </a:p>
          <a:p>
            <a:pPr marL="457200" lvl="0" indent="-393700" algn="l" rtl="0">
              <a:lnSpc>
                <a:spcPct val="115000"/>
              </a:lnSpc>
              <a:spcBef>
                <a:spcPts val="0"/>
              </a:spcBef>
              <a:spcAft>
                <a:spcPts val="0"/>
              </a:spcAft>
              <a:buClr>
                <a:schemeClr val="dk1"/>
              </a:buClr>
              <a:buSzPts val="2600"/>
              <a:buChar char="●"/>
            </a:pPr>
            <a:r>
              <a:rPr lang="en" sz="2600">
                <a:solidFill>
                  <a:schemeClr val="dk1"/>
                </a:solidFill>
              </a:rPr>
              <a:t>Focuses on clinical reasoning and teamwork</a:t>
            </a:r>
            <a:endParaRPr sz="2600">
              <a:solidFill>
                <a:schemeClr val="dk1"/>
              </a:solidFill>
            </a:endParaRPr>
          </a:p>
          <a:p>
            <a:pPr marL="457200" lvl="0" indent="0" algn="l" rtl="0">
              <a:lnSpc>
                <a:spcPct val="115000"/>
              </a:lnSpc>
              <a:spcBef>
                <a:spcPts val="1200"/>
              </a:spcBef>
              <a:spcAft>
                <a:spcPts val="1200"/>
              </a:spcAft>
              <a:buNone/>
            </a:pPr>
            <a:endParaRPr sz="2600">
              <a:solidFill>
                <a:schemeClr val="dk1"/>
              </a:solidFill>
            </a:endParaRPr>
          </a:p>
        </p:txBody>
      </p:sp>
      <p:sp>
        <p:nvSpPr>
          <p:cNvPr id="436" name="Google Shape;436;p46"/>
          <p:cNvSpPr txBox="1"/>
          <p:nvPr/>
        </p:nvSpPr>
        <p:spPr>
          <a:xfrm>
            <a:off x="1309200" y="328650"/>
            <a:ext cx="7606200" cy="503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0"/>
              </a:spcAft>
              <a:buNone/>
            </a:pPr>
            <a:r>
              <a:rPr lang="en" sz="3200" b="1">
                <a:solidFill>
                  <a:schemeClr val="dk1"/>
                </a:solidFill>
              </a:rPr>
              <a:t>Running High-Impact Simulations on a  Budget</a:t>
            </a:r>
            <a:endParaRPr sz="3200" b="1">
              <a:solidFill>
                <a:schemeClr val="dk1"/>
              </a:solidFill>
            </a:endParaRPr>
          </a:p>
          <a:p>
            <a:pPr marL="0" lvl="0" indent="0" algn="l" rtl="0">
              <a:lnSpc>
                <a:spcPct val="115000"/>
              </a:lnSpc>
              <a:spcBef>
                <a:spcPts val="1400"/>
              </a:spcBef>
              <a:spcAft>
                <a:spcPts val="0"/>
              </a:spcAft>
              <a:buNone/>
            </a:pPr>
            <a:r>
              <a:rPr lang="en" sz="2800" b="1">
                <a:solidFill>
                  <a:schemeClr val="dk1"/>
                </a:solidFill>
              </a:rPr>
              <a:t>Acute Appendicitis Emergency Room Simulation</a:t>
            </a:r>
            <a:endParaRPr sz="2800" b="1">
              <a:solidFill>
                <a:schemeClr val="dk1"/>
              </a:solidFill>
            </a:endParaRPr>
          </a:p>
          <a:p>
            <a:pPr marL="457200" lvl="0" indent="-393700" algn="l" rtl="0">
              <a:lnSpc>
                <a:spcPct val="115000"/>
              </a:lnSpc>
              <a:spcBef>
                <a:spcPts val="1200"/>
              </a:spcBef>
              <a:spcAft>
                <a:spcPts val="0"/>
              </a:spcAft>
              <a:buClr>
                <a:schemeClr val="dk1"/>
              </a:buClr>
              <a:buSzPts val="2600"/>
              <a:buChar char="●"/>
            </a:pPr>
            <a:r>
              <a:rPr lang="en" sz="2600">
                <a:solidFill>
                  <a:schemeClr val="dk1"/>
                </a:solidFill>
              </a:rPr>
              <a:t>Designed with high school learners in mind</a:t>
            </a:r>
            <a:endParaRPr sz="2600">
              <a:solidFill>
                <a:schemeClr val="dk1"/>
              </a:solidFill>
            </a:endParaRPr>
          </a:p>
          <a:p>
            <a:pPr marL="457200" lvl="0" indent="-393700" algn="l" rtl="0">
              <a:lnSpc>
                <a:spcPct val="115000"/>
              </a:lnSpc>
              <a:spcBef>
                <a:spcPts val="0"/>
              </a:spcBef>
              <a:spcAft>
                <a:spcPts val="0"/>
              </a:spcAft>
              <a:buClr>
                <a:schemeClr val="dk1"/>
              </a:buClr>
              <a:buSzPts val="2600"/>
              <a:buChar char="●"/>
            </a:pPr>
            <a:r>
              <a:rPr lang="en" sz="2600">
                <a:solidFill>
                  <a:schemeClr val="dk1"/>
                </a:solidFill>
              </a:rPr>
              <a:t>Minimal equipment required…use as little or as much as you want/have!</a:t>
            </a:r>
            <a:endParaRPr sz="2600">
              <a:solidFill>
                <a:schemeClr val="dk1"/>
              </a:solidFill>
            </a:endParaRPr>
          </a:p>
          <a:p>
            <a:pPr marL="457200" lvl="0" indent="-393700" algn="l" rtl="0">
              <a:lnSpc>
                <a:spcPct val="115000"/>
              </a:lnSpc>
              <a:spcBef>
                <a:spcPts val="0"/>
              </a:spcBef>
              <a:spcAft>
                <a:spcPts val="0"/>
              </a:spcAft>
              <a:buClr>
                <a:schemeClr val="dk1"/>
              </a:buClr>
              <a:buSzPts val="2600"/>
              <a:buChar char="●"/>
            </a:pPr>
            <a:r>
              <a:rPr lang="en" sz="2600">
                <a:solidFill>
                  <a:schemeClr val="dk1"/>
                </a:solidFill>
              </a:rPr>
              <a:t>Focuses on clinical reasoning and teamwork</a:t>
            </a:r>
            <a:endParaRPr sz="2600">
              <a:solidFill>
                <a:schemeClr val="dk1"/>
              </a:solidFill>
            </a:endParaRPr>
          </a:p>
          <a:p>
            <a:pPr marL="457200" lvl="0" indent="0" algn="l" rtl="0">
              <a:lnSpc>
                <a:spcPct val="115000"/>
              </a:lnSpc>
              <a:spcBef>
                <a:spcPts val="1200"/>
              </a:spcBef>
              <a:spcAft>
                <a:spcPts val="1200"/>
              </a:spcAft>
              <a:buNone/>
            </a:pPr>
            <a:endParaRPr sz="26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63"/>
          <p:cNvSpPr txBox="1">
            <a:spLocks noGrp="1"/>
          </p:cNvSpPr>
          <p:nvPr>
            <p:ph type="body" idx="1"/>
          </p:nvPr>
        </p:nvSpPr>
        <p:spPr>
          <a:xfrm>
            <a:off x="228600" y="1646991"/>
            <a:ext cx="4296600" cy="3063300"/>
          </a:xfrm>
          <a:prstGeom prst="rect">
            <a:avLst/>
          </a:prstGeom>
        </p:spPr>
        <p:txBody>
          <a:bodyPr spcFirstLastPara="1" wrap="square" lIns="91425" tIns="91425" rIns="91425" bIns="91425" anchor="b" anchorCtr="0">
            <a:noAutofit/>
          </a:bodyPr>
          <a:lstStyle/>
          <a:p>
            <a:pPr marL="0" lvl="0" indent="0" algn="l" rtl="0">
              <a:spcBef>
                <a:spcPts val="1800"/>
              </a:spcBef>
              <a:spcAft>
                <a:spcPts val="0"/>
              </a:spcAft>
              <a:buNone/>
            </a:pPr>
            <a:r>
              <a:rPr lang="en" sz="3000" b="1" dirty="0">
                <a:latin typeface="Arial"/>
                <a:ea typeface="Arial"/>
                <a:cs typeface="Arial"/>
                <a:sym typeface="Arial"/>
              </a:rPr>
              <a:t>IV Intervention:</a:t>
            </a:r>
            <a:endParaRPr sz="3000" b="1" dirty="0">
              <a:latin typeface="Arial"/>
              <a:ea typeface="Arial"/>
              <a:cs typeface="Arial"/>
              <a:sym typeface="Arial"/>
            </a:endParaRPr>
          </a:p>
          <a:p>
            <a:pPr marL="0" lvl="0" indent="0" algn="l" rtl="0">
              <a:spcBef>
                <a:spcPts val="1200"/>
              </a:spcBef>
              <a:spcAft>
                <a:spcPts val="0"/>
              </a:spcAft>
              <a:buNone/>
            </a:pPr>
            <a:r>
              <a:rPr lang="en" sz="2400" dirty="0">
                <a:latin typeface="Arial"/>
                <a:ea typeface="Arial"/>
                <a:cs typeface="Arial"/>
                <a:sym typeface="Arial"/>
              </a:rPr>
              <a:t>ER nursing &gt;&gt;&gt;&gt;</a:t>
            </a:r>
            <a:endParaRPr sz="2400" dirty="0">
              <a:latin typeface="Arial"/>
              <a:ea typeface="Arial"/>
              <a:cs typeface="Arial"/>
              <a:sym typeface="Arial"/>
            </a:endParaRPr>
          </a:p>
          <a:p>
            <a:pPr marL="457200" lvl="0" indent="-381000" algn="l" rtl="0">
              <a:spcBef>
                <a:spcPts val="1200"/>
              </a:spcBef>
              <a:spcAft>
                <a:spcPts val="0"/>
              </a:spcAft>
              <a:buClr>
                <a:schemeClr val="dk1"/>
              </a:buClr>
              <a:buSzPts val="2400"/>
              <a:buFont typeface="Arial"/>
              <a:buChar char="●"/>
            </a:pPr>
            <a:r>
              <a:rPr lang="en" sz="2400" dirty="0">
                <a:latin typeface="Arial"/>
                <a:ea typeface="Arial"/>
                <a:cs typeface="Arial"/>
                <a:sym typeface="Arial"/>
              </a:rPr>
              <a:t>Starts IV access</a:t>
            </a:r>
            <a:endParaRPr sz="2400" dirty="0">
              <a:latin typeface="Arial"/>
              <a:ea typeface="Arial"/>
              <a:cs typeface="Arial"/>
              <a:sym typeface="Arial"/>
            </a:endParaRPr>
          </a:p>
          <a:p>
            <a:pPr marL="457200" lvl="0" indent="-381000" algn="l" rtl="0">
              <a:spcBef>
                <a:spcPts val="0"/>
              </a:spcBef>
              <a:spcAft>
                <a:spcPts val="0"/>
              </a:spcAft>
              <a:buClr>
                <a:schemeClr val="dk1"/>
              </a:buClr>
              <a:buSzPts val="2400"/>
              <a:buFont typeface="Arial"/>
              <a:buChar char="●"/>
            </a:pPr>
            <a:r>
              <a:rPr lang="en" sz="2400" dirty="0">
                <a:latin typeface="Arial"/>
                <a:ea typeface="Arial"/>
                <a:cs typeface="Arial"/>
                <a:sym typeface="Arial"/>
              </a:rPr>
              <a:t>Begins IV fluids</a:t>
            </a:r>
            <a:endParaRPr sz="2400" dirty="0">
              <a:latin typeface="Arial"/>
              <a:ea typeface="Arial"/>
              <a:cs typeface="Arial"/>
              <a:sym typeface="Arial"/>
            </a:endParaRPr>
          </a:p>
          <a:p>
            <a:pPr marL="457200" lvl="0" indent="-381000" algn="l" rtl="0">
              <a:spcBef>
                <a:spcPts val="0"/>
              </a:spcBef>
              <a:spcAft>
                <a:spcPts val="0"/>
              </a:spcAft>
              <a:buClr>
                <a:schemeClr val="dk1"/>
              </a:buClr>
              <a:buSzPts val="2400"/>
              <a:buFont typeface="Arial"/>
              <a:buChar char="●"/>
            </a:pPr>
            <a:r>
              <a:rPr lang="en" sz="2400" dirty="0">
                <a:latin typeface="Arial"/>
                <a:ea typeface="Arial"/>
                <a:cs typeface="Arial"/>
                <a:sym typeface="Arial"/>
              </a:rPr>
              <a:t>Prepares medications</a:t>
            </a:r>
            <a:endParaRPr sz="2400" dirty="0">
              <a:latin typeface="Arial"/>
              <a:ea typeface="Arial"/>
              <a:cs typeface="Arial"/>
              <a:sym typeface="Arial"/>
            </a:endParaRPr>
          </a:p>
          <a:p>
            <a:pPr marL="0" lvl="0" indent="0" algn="l" rtl="0">
              <a:spcBef>
                <a:spcPts val="1200"/>
              </a:spcBef>
              <a:spcAft>
                <a:spcPts val="800"/>
              </a:spcAft>
              <a:buNone/>
            </a:pPr>
            <a:endParaRPr dirty="0"/>
          </a:p>
        </p:txBody>
      </p:sp>
      <p:sp>
        <p:nvSpPr>
          <p:cNvPr id="595" name="Google Shape;595;p63"/>
          <p:cNvSpPr txBox="1">
            <a:spLocks noGrp="1"/>
          </p:cNvSpPr>
          <p:nvPr>
            <p:ph type="title"/>
          </p:nvPr>
        </p:nvSpPr>
        <p:spPr>
          <a:xfrm>
            <a:off x="228600" y="228600"/>
            <a:ext cx="4296600" cy="1860900"/>
          </a:xfrm>
          <a:prstGeom prst="rect">
            <a:avLst/>
          </a:prstGeom>
        </p:spPr>
        <p:txBody>
          <a:bodyPr spcFirstLastPara="1" wrap="square" lIns="91425" tIns="91425" rIns="91425" bIns="91425" anchor="t" anchorCtr="0">
            <a:spAutoFit/>
          </a:bodyPr>
          <a:lstStyle/>
          <a:p>
            <a:pPr marL="0" lvl="0" indent="0" algn="l" rtl="0">
              <a:lnSpc>
                <a:spcPct val="115000"/>
              </a:lnSpc>
              <a:spcBef>
                <a:spcPts val="2400"/>
              </a:spcBef>
              <a:spcAft>
                <a:spcPts val="0"/>
              </a:spcAft>
              <a:buNone/>
            </a:pPr>
            <a:r>
              <a:rPr lang="en" sz="3300">
                <a:latin typeface="Arial"/>
                <a:ea typeface="Arial"/>
                <a:cs typeface="Arial"/>
                <a:sym typeface="Arial"/>
              </a:rPr>
              <a:t>IV Access &amp; Medications</a:t>
            </a:r>
            <a:endParaRPr sz="3300">
              <a:latin typeface="Arial"/>
              <a:ea typeface="Arial"/>
              <a:cs typeface="Arial"/>
              <a:sym typeface="Arial"/>
            </a:endParaRPr>
          </a:p>
          <a:p>
            <a:pPr marL="0" lvl="0" indent="0" algn="l" rtl="0">
              <a:spcBef>
                <a:spcPts val="600"/>
              </a:spcBef>
              <a:spcAft>
                <a:spcPts val="0"/>
              </a:spcAft>
              <a:buNone/>
            </a:pPr>
            <a:endParaRPr/>
          </a:p>
        </p:txBody>
      </p:sp>
      <p:sp>
        <p:nvSpPr>
          <p:cNvPr id="596" name="Google Shape;596;p63"/>
          <p:cNvSpPr txBox="1"/>
          <p:nvPr/>
        </p:nvSpPr>
        <p:spPr>
          <a:xfrm>
            <a:off x="6215625" y="3197600"/>
            <a:ext cx="2769300" cy="158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chemeClr val="dk1"/>
                </a:solidFill>
                <a:latin typeface="Nunito Sans"/>
                <a:ea typeface="Nunito Sans"/>
                <a:cs typeface="Nunito Sans"/>
                <a:sym typeface="Nunito Sans"/>
              </a:rPr>
              <a:t>“What should we give through the IV?”</a:t>
            </a:r>
            <a:endParaRPr sz="2700">
              <a:solidFill>
                <a:schemeClr val="dk1"/>
              </a:solidFill>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grpSp>
        <p:nvGrpSpPr>
          <p:cNvPr id="601" name="Google Shape;601;p64"/>
          <p:cNvGrpSpPr/>
          <p:nvPr/>
        </p:nvGrpSpPr>
        <p:grpSpPr>
          <a:xfrm>
            <a:off x="-1" y="760310"/>
            <a:ext cx="4358410" cy="3487960"/>
            <a:chOff x="536925" y="238125"/>
            <a:chExt cx="6546125" cy="5238750"/>
          </a:xfrm>
        </p:grpSpPr>
        <p:sp>
          <p:nvSpPr>
            <p:cNvPr id="602" name="Google Shape;602;p64"/>
            <p:cNvSpPr/>
            <p:nvPr/>
          </p:nvSpPr>
          <p:spPr>
            <a:xfrm>
              <a:off x="536925" y="238125"/>
              <a:ext cx="6546125" cy="5238750"/>
            </a:xfrm>
            <a:custGeom>
              <a:avLst/>
              <a:gdLst/>
              <a:ahLst/>
              <a:cxnLst/>
              <a:rect l="l" t="t" r="r" b="b"/>
              <a:pathLst>
                <a:path w="261845" h="209550" extrusionOk="0">
                  <a:moveTo>
                    <a:pt x="135305" y="0"/>
                  </a:moveTo>
                  <a:lnTo>
                    <a:pt x="131254" y="74"/>
                  </a:lnTo>
                  <a:lnTo>
                    <a:pt x="127129" y="295"/>
                  </a:lnTo>
                  <a:lnTo>
                    <a:pt x="123078" y="589"/>
                  </a:lnTo>
                  <a:lnTo>
                    <a:pt x="118954" y="958"/>
                  </a:lnTo>
                  <a:lnTo>
                    <a:pt x="114829" y="1399"/>
                  </a:lnTo>
                  <a:lnTo>
                    <a:pt x="110704" y="1989"/>
                  </a:lnTo>
                  <a:lnTo>
                    <a:pt x="106579" y="2578"/>
                  </a:lnTo>
                  <a:lnTo>
                    <a:pt x="102455" y="3314"/>
                  </a:lnTo>
                  <a:lnTo>
                    <a:pt x="98256" y="4125"/>
                  </a:lnTo>
                  <a:lnTo>
                    <a:pt x="94132" y="5009"/>
                  </a:lnTo>
                  <a:lnTo>
                    <a:pt x="90964" y="5745"/>
                  </a:lnTo>
                  <a:lnTo>
                    <a:pt x="87797" y="6555"/>
                  </a:lnTo>
                  <a:lnTo>
                    <a:pt x="84704" y="7439"/>
                  </a:lnTo>
                  <a:lnTo>
                    <a:pt x="81537" y="8323"/>
                  </a:lnTo>
                  <a:lnTo>
                    <a:pt x="78443" y="9207"/>
                  </a:lnTo>
                  <a:lnTo>
                    <a:pt x="75276" y="10238"/>
                  </a:lnTo>
                  <a:lnTo>
                    <a:pt x="72182" y="11269"/>
                  </a:lnTo>
                  <a:lnTo>
                    <a:pt x="69089" y="12374"/>
                  </a:lnTo>
                  <a:lnTo>
                    <a:pt x="65995" y="13479"/>
                  </a:lnTo>
                  <a:lnTo>
                    <a:pt x="62975" y="14657"/>
                  </a:lnTo>
                  <a:lnTo>
                    <a:pt x="59882" y="15836"/>
                  </a:lnTo>
                  <a:lnTo>
                    <a:pt x="56862" y="17088"/>
                  </a:lnTo>
                  <a:lnTo>
                    <a:pt x="53842" y="18414"/>
                  </a:lnTo>
                  <a:lnTo>
                    <a:pt x="50822" y="19813"/>
                  </a:lnTo>
                  <a:lnTo>
                    <a:pt x="47802" y="21213"/>
                  </a:lnTo>
                  <a:lnTo>
                    <a:pt x="44782" y="22612"/>
                  </a:lnTo>
                  <a:lnTo>
                    <a:pt x="41836" y="24085"/>
                  </a:lnTo>
                  <a:lnTo>
                    <a:pt x="38890" y="25632"/>
                  </a:lnTo>
                  <a:lnTo>
                    <a:pt x="35944" y="27179"/>
                  </a:lnTo>
                  <a:lnTo>
                    <a:pt x="33071" y="28799"/>
                  </a:lnTo>
                  <a:lnTo>
                    <a:pt x="30199" y="30493"/>
                  </a:lnTo>
                  <a:lnTo>
                    <a:pt x="27326" y="32187"/>
                  </a:lnTo>
                  <a:lnTo>
                    <a:pt x="24454" y="33882"/>
                  </a:lnTo>
                  <a:lnTo>
                    <a:pt x="21655" y="35649"/>
                  </a:lnTo>
                  <a:lnTo>
                    <a:pt x="18856" y="37491"/>
                  </a:lnTo>
                  <a:lnTo>
                    <a:pt x="16057" y="39332"/>
                  </a:lnTo>
                  <a:lnTo>
                    <a:pt x="13332" y="41247"/>
                  </a:lnTo>
                  <a:lnTo>
                    <a:pt x="10606" y="43162"/>
                  </a:lnTo>
                  <a:lnTo>
                    <a:pt x="7881" y="45151"/>
                  </a:lnTo>
                  <a:lnTo>
                    <a:pt x="5230" y="47140"/>
                  </a:lnTo>
                  <a:lnTo>
                    <a:pt x="2578" y="49202"/>
                  </a:lnTo>
                  <a:lnTo>
                    <a:pt x="0" y="51264"/>
                  </a:lnTo>
                  <a:lnTo>
                    <a:pt x="0" y="52811"/>
                  </a:lnTo>
                  <a:lnTo>
                    <a:pt x="2578" y="50675"/>
                  </a:lnTo>
                  <a:lnTo>
                    <a:pt x="5230" y="48613"/>
                  </a:lnTo>
                  <a:lnTo>
                    <a:pt x="7881" y="46624"/>
                  </a:lnTo>
                  <a:lnTo>
                    <a:pt x="10606" y="44635"/>
                  </a:lnTo>
                  <a:lnTo>
                    <a:pt x="13332" y="42647"/>
                  </a:lnTo>
                  <a:lnTo>
                    <a:pt x="16057" y="40732"/>
                  </a:lnTo>
                  <a:lnTo>
                    <a:pt x="18856" y="38890"/>
                  </a:lnTo>
                  <a:lnTo>
                    <a:pt x="21655" y="37049"/>
                  </a:lnTo>
                  <a:lnTo>
                    <a:pt x="24527" y="35281"/>
                  </a:lnTo>
                  <a:lnTo>
                    <a:pt x="27326" y="33513"/>
                  </a:lnTo>
                  <a:lnTo>
                    <a:pt x="30199" y="31819"/>
                  </a:lnTo>
                  <a:lnTo>
                    <a:pt x="33145" y="30125"/>
                  </a:lnTo>
                  <a:lnTo>
                    <a:pt x="36017" y="28505"/>
                  </a:lnTo>
                  <a:lnTo>
                    <a:pt x="38964" y="26958"/>
                  </a:lnTo>
                  <a:lnTo>
                    <a:pt x="41910" y="25411"/>
                  </a:lnTo>
                  <a:lnTo>
                    <a:pt x="44930" y="23864"/>
                  </a:lnTo>
                  <a:lnTo>
                    <a:pt x="47876" y="22465"/>
                  </a:lnTo>
                  <a:lnTo>
                    <a:pt x="50896" y="21065"/>
                  </a:lnTo>
                  <a:lnTo>
                    <a:pt x="53916" y="19666"/>
                  </a:lnTo>
                  <a:lnTo>
                    <a:pt x="57009" y="18340"/>
                  </a:lnTo>
                  <a:lnTo>
                    <a:pt x="60029" y="17088"/>
                  </a:lnTo>
                  <a:lnTo>
                    <a:pt x="63123" y="15836"/>
                  </a:lnTo>
                  <a:lnTo>
                    <a:pt x="66216" y="14657"/>
                  </a:lnTo>
                  <a:lnTo>
                    <a:pt x="69310" y="13553"/>
                  </a:lnTo>
                  <a:lnTo>
                    <a:pt x="72403" y="12448"/>
                  </a:lnTo>
                  <a:lnTo>
                    <a:pt x="75497" y="11417"/>
                  </a:lnTo>
                  <a:lnTo>
                    <a:pt x="78664" y="10385"/>
                  </a:lnTo>
                  <a:lnTo>
                    <a:pt x="81758" y="9502"/>
                  </a:lnTo>
                  <a:lnTo>
                    <a:pt x="84925" y="8544"/>
                  </a:lnTo>
                  <a:lnTo>
                    <a:pt x="88092" y="7734"/>
                  </a:lnTo>
                  <a:lnTo>
                    <a:pt x="91185" y="6924"/>
                  </a:lnTo>
                  <a:lnTo>
                    <a:pt x="94353" y="6187"/>
                  </a:lnTo>
                  <a:lnTo>
                    <a:pt x="98551" y="5303"/>
                  </a:lnTo>
                  <a:lnTo>
                    <a:pt x="102676" y="4493"/>
                  </a:lnTo>
                  <a:lnTo>
                    <a:pt x="106800" y="3756"/>
                  </a:lnTo>
                  <a:lnTo>
                    <a:pt x="110851" y="3094"/>
                  </a:lnTo>
                  <a:lnTo>
                    <a:pt x="114976" y="2578"/>
                  </a:lnTo>
                  <a:lnTo>
                    <a:pt x="119101" y="2136"/>
                  </a:lnTo>
                  <a:lnTo>
                    <a:pt x="123152" y="1768"/>
                  </a:lnTo>
                  <a:lnTo>
                    <a:pt x="127203" y="1473"/>
                  </a:lnTo>
                  <a:lnTo>
                    <a:pt x="131254" y="1252"/>
                  </a:lnTo>
                  <a:lnTo>
                    <a:pt x="135305" y="1178"/>
                  </a:lnTo>
                  <a:lnTo>
                    <a:pt x="139356" y="1178"/>
                  </a:lnTo>
                  <a:lnTo>
                    <a:pt x="143333" y="1252"/>
                  </a:lnTo>
                  <a:lnTo>
                    <a:pt x="147311" y="1399"/>
                  </a:lnTo>
                  <a:lnTo>
                    <a:pt x="151288" y="1620"/>
                  </a:lnTo>
                  <a:lnTo>
                    <a:pt x="155266" y="1989"/>
                  </a:lnTo>
                  <a:lnTo>
                    <a:pt x="159243" y="2357"/>
                  </a:lnTo>
                  <a:lnTo>
                    <a:pt x="163147" y="2873"/>
                  </a:lnTo>
                  <a:lnTo>
                    <a:pt x="167050" y="3462"/>
                  </a:lnTo>
                  <a:lnTo>
                    <a:pt x="170954" y="4125"/>
                  </a:lnTo>
                  <a:lnTo>
                    <a:pt x="174784" y="4935"/>
                  </a:lnTo>
                  <a:lnTo>
                    <a:pt x="178614" y="5745"/>
                  </a:lnTo>
                  <a:lnTo>
                    <a:pt x="182444" y="6703"/>
                  </a:lnTo>
                  <a:lnTo>
                    <a:pt x="186201" y="7734"/>
                  </a:lnTo>
                  <a:lnTo>
                    <a:pt x="189957" y="8839"/>
                  </a:lnTo>
                  <a:lnTo>
                    <a:pt x="193714" y="10017"/>
                  </a:lnTo>
                  <a:lnTo>
                    <a:pt x="197470" y="11343"/>
                  </a:lnTo>
                  <a:lnTo>
                    <a:pt x="201079" y="12669"/>
                  </a:lnTo>
                  <a:lnTo>
                    <a:pt x="204762" y="14142"/>
                  </a:lnTo>
                  <a:lnTo>
                    <a:pt x="208371" y="15689"/>
                  </a:lnTo>
                  <a:lnTo>
                    <a:pt x="211980" y="17309"/>
                  </a:lnTo>
                  <a:lnTo>
                    <a:pt x="215516" y="19003"/>
                  </a:lnTo>
                  <a:lnTo>
                    <a:pt x="219051" y="20771"/>
                  </a:lnTo>
                  <a:lnTo>
                    <a:pt x="221482" y="22097"/>
                  </a:lnTo>
                  <a:lnTo>
                    <a:pt x="223986" y="23570"/>
                  </a:lnTo>
                  <a:lnTo>
                    <a:pt x="226564" y="25117"/>
                  </a:lnTo>
                  <a:lnTo>
                    <a:pt x="229142" y="26811"/>
                  </a:lnTo>
                  <a:lnTo>
                    <a:pt x="231794" y="28652"/>
                  </a:lnTo>
                  <a:lnTo>
                    <a:pt x="234372" y="30641"/>
                  </a:lnTo>
                  <a:lnTo>
                    <a:pt x="237023" y="32777"/>
                  </a:lnTo>
                  <a:lnTo>
                    <a:pt x="239527" y="35060"/>
                  </a:lnTo>
                  <a:lnTo>
                    <a:pt x="242032" y="37491"/>
                  </a:lnTo>
                  <a:lnTo>
                    <a:pt x="244462" y="40069"/>
                  </a:lnTo>
                  <a:lnTo>
                    <a:pt x="245641" y="41394"/>
                  </a:lnTo>
                  <a:lnTo>
                    <a:pt x="246746" y="42794"/>
                  </a:lnTo>
                  <a:lnTo>
                    <a:pt x="247850" y="44193"/>
                  </a:lnTo>
                  <a:lnTo>
                    <a:pt x="248955" y="45666"/>
                  </a:lnTo>
                  <a:lnTo>
                    <a:pt x="249986" y="47213"/>
                  </a:lnTo>
                  <a:lnTo>
                    <a:pt x="251018" y="48760"/>
                  </a:lnTo>
                  <a:lnTo>
                    <a:pt x="251975" y="50307"/>
                  </a:lnTo>
                  <a:lnTo>
                    <a:pt x="252933" y="51927"/>
                  </a:lnTo>
                  <a:lnTo>
                    <a:pt x="253817" y="53621"/>
                  </a:lnTo>
                  <a:lnTo>
                    <a:pt x="254627" y="55315"/>
                  </a:lnTo>
                  <a:lnTo>
                    <a:pt x="255437" y="57083"/>
                  </a:lnTo>
                  <a:lnTo>
                    <a:pt x="256174" y="58924"/>
                  </a:lnTo>
                  <a:lnTo>
                    <a:pt x="256910" y="60766"/>
                  </a:lnTo>
                  <a:lnTo>
                    <a:pt x="257573" y="62681"/>
                  </a:lnTo>
                  <a:lnTo>
                    <a:pt x="258162" y="64670"/>
                  </a:lnTo>
                  <a:lnTo>
                    <a:pt x="258678" y="66585"/>
                  </a:lnTo>
                  <a:lnTo>
                    <a:pt x="259120" y="68573"/>
                  </a:lnTo>
                  <a:lnTo>
                    <a:pt x="259562" y="70562"/>
                  </a:lnTo>
                  <a:lnTo>
                    <a:pt x="259856" y="72551"/>
                  </a:lnTo>
                  <a:lnTo>
                    <a:pt x="260151" y="74539"/>
                  </a:lnTo>
                  <a:lnTo>
                    <a:pt x="260372" y="76602"/>
                  </a:lnTo>
                  <a:lnTo>
                    <a:pt x="260519" y="78664"/>
                  </a:lnTo>
                  <a:lnTo>
                    <a:pt x="260667" y="80726"/>
                  </a:lnTo>
                  <a:lnTo>
                    <a:pt x="260667" y="82789"/>
                  </a:lnTo>
                  <a:lnTo>
                    <a:pt x="260667" y="84925"/>
                  </a:lnTo>
                  <a:lnTo>
                    <a:pt x="260593" y="87061"/>
                  </a:lnTo>
                  <a:lnTo>
                    <a:pt x="260446" y="89197"/>
                  </a:lnTo>
                  <a:lnTo>
                    <a:pt x="260225" y="91333"/>
                  </a:lnTo>
                  <a:lnTo>
                    <a:pt x="260004" y="93248"/>
                  </a:lnTo>
                  <a:lnTo>
                    <a:pt x="259709" y="95237"/>
                  </a:lnTo>
                  <a:lnTo>
                    <a:pt x="259414" y="97225"/>
                  </a:lnTo>
                  <a:lnTo>
                    <a:pt x="258972" y="99214"/>
                  </a:lnTo>
                  <a:lnTo>
                    <a:pt x="258531" y="101203"/>
                  </a:lnTo>
                  <a:lnTo>
                    <a:pt x="258089" y="103191"/>
                  </a:lnTo>
                  <a:lnTo>
                    <a:pt x="257573" y="105180"/>
                  </a:lnTo>
                  <a:lnTo>
                    <a:pt x="256984" y="107242"/>
                  </a:lnTo>
                  <a:lnTo>
                    <a:pt x="256321" y="109231"/>
                  </a:lnTo>
                  <a:lnTo>
                    <a:pt x="255658" y="111220"/>
                  </a:lnTo>
                  <a:lnTo>
                    <a:pt x="254921" y="113209"/>
                  </a:lnTo>
                  <a:lnTo>
                    <a:pt x="254111" y="115271"/>
                  </a:lnTo>
                  <a:lnTo>
                    <a:pt x="253301" y="117260"/>
                  </a:lnTo>
                  <a:lnTo>
                    <a:pt x="252417" y="119322"/>
                  </a:lnTo>
                  <a:lnTo>
                    <a:pt x="250502" y="123299"/>
                  </a:lnTo>
                  <a:lnTo>
                    <a:pt x="248587" y="126982"/>
                  </a:lnTo>
                  <a:lnTo>
                    <a:pt x="246525" y="130665"/>
                  </a:lnTo>
                  <a:lnTo>
                    <a:pt x="244389" y="134274"/>
                  </a:lnTo>
                  <a:lnTo>
                    <a:pt x="242032" y="137810"/>
                  </a:lnTo>
                  <a:lnTo>
                    <a:pt x="239601" y="141271"/>
                  </a:lnTo>
                  <a:lnTo>
                    <a:pt x="237097" y="144659"/>
                  </a:lnTo>
                  <a:lnTo>
                    <a:pt x="234445" y="147974"/>
                  </a:lnTo>
                  <a:lnTo>
                    <a:pt x="231646" y="151215"/>
                  </a:lnTo>
                  <a:lnTo>
                    <a:pt x="228774" y="154382"/>
                  </a:lnTo>
                  <a:lnTo>
                    <a:pt x="225828" y="157476"/>
                  </a:lnTo>
                  <a:lnTo>
                    <a:pt x="222808" y="160422"/>
                  </a:lnTo>
                  <a:lnTo>
                    <a:pt x="219714" y="163221"/>
                  </a:lnTo>
                  <a:lnTo>
                    <a:pt x="216547" y="165946"/>
                  </a:lnTo>
                  <a:lnTo>
                    <a:pt x="213232" y="168524"/>
                  </a:lnTo>
                  <a:lnTo>
                    <a:pt x="209918" y="171028"/>
                  </a:lnTo>
                  <a:lnTo>
                    <a:pt x="206603" y="173385"/>
                  </a:lnTo>
                  <a:lnTo>
                    <a:pt x="203805" y="175079"/>
                  </a:lnTo>
                  <a:lnTo>
                    <a:pt x="201006" y="176847"/>
                  </a:lnTo>
                  <a:lnTo>
                    <a:pt x="198133" y="178467"/>
                  </a:lnTo>
                  <a:lnTo>
                    <a:pt x="195187" y="180088"/>
                  </a:lnTo>
                  <a:lnTo>
                    <a:pt x="192093" y="181635"/>
                  </a:lnTo>
                  <a:lnTo>
                    <a:pt x="189000" y="183181"/>
                  </a:lnTo>
                  <a:lnTo>
                    <a:pt x="185759" y="184654"/>
                  </a:lnTo>
                  <a:lnTo>
                    <a:pt x="182444" y="186054"/>
                  </a:lnTo>
                  <a:lnTo>
                    <a:pt x="179056" y="187453"/>
                  </a:lnTo>
                  <a:lnTo>
                    <a:pt x="175595" y="188779"/>
                  </a:lnTo>
                  <a:lnTo>
                    <a:pt x="172059" y="190031"/>
                  </a:lnTo>
                  <a:lnTo>
                    <a:pt x="168376" y="191283"/>
                  </a:lnTo>
                  <a:lnTo>
                    <a:pt x="164694" y="192462"/>
                  </a:lnTo>
                  <a:lnTo>
                    <a:pt x="160863" y="193567"/>
                  </a:lnTo>
                  <a:lnTo>
                    <a:pt x="156886" y="194672"/>
                  </a:lnTo>
                  <a:lnTo>
                    <a:pt x="152909" y="195703"/>
                  </a:lnTo>
                  <a:lnTo>
                    <a:pt x="144144" y="197912"/>
                  </a:lnTo>
                  <a:lnTo>
                    <a:pt x="135747" y="199827"/>
                  </a:lnTo>
                  <a:lnTo>
                    <a:pt x="127718" y="201522"/>
                  </a:lnTo>
                  <a:lnTo>
                    <a:pt x="119911" y="203068"/>
                  </a:lnTo>
                  <a:lnTo>
                    <a:pt x="112398" y="204394"/>
                  </a:lnTo>
                  <a:lnTo>
                    <a:pt x="105106" y="205499"/>
                  </a:lnTo>
                  <a:lnTo>
                    <a:pt x="98035" y="206383"/>
                  </a:lnTo>
                  <a:lnTo>
                    <a:pt x="91038" y="207193"/>
                  </a:lnTo>
                  <a:lnTo>
                    <a:pt x="86692" y="207561"/>
                  </a:lnTo>
                  <a:lnTo>
                    <a:pt x="82420" y="207856"/>
                  </a:lnTo>
                  <a:lnTo>
                    <a:pt x="78222" y="208077"/>
                  </a:lnTo>
                  <a:lnTo>
                    <a:pt x="74097" y="208298"/>
                  </a:lnTo>
                  <a:lnTo>
                    <a:pt x="69973" y="208372"/>
                  </a:lnTo>
                  <a:lnTo>
                    <a:pt x="65995" y="208372"/>
                  </a:lnTo>
                  <a:lnTo>
                    <a:pt x="62018" y="208298"/>
                  </a:lnTo>
                  <a:lnTo>
                    <a:pt x="58114" y="208224"/>
                  </a:lnTo>
                  <a:lnTo>
                    <a:pt x="54210" y="208003"/>
                  </a:lnTo>
                  <a:lnTo>
                    <a:pt x="50380" y="207709"/>
                  </a:lnTo>
                  <a:lnTo>
                    <a:pt x="46624" y="207340"/>
                  </a:lnTo>
                  <a:lnTo>
                    <a:pt x="42941" y="206972"/>
                  </a:lnTo>
                  <a:lnTo>
                    <a:pt x="39258" y="206456"/>
                  </a:lnTo>
                  <a:lnTo>
                    <a:pt x="35649" y="205867"/>
                  </a:lnTo>
                  <a:lnTo>
                    <a:pt x="32114" y="205204"/>
                  </a:lnTo>
                  <a:lnTo>
                    <a:pt x="28578" y="204541"/>
                  </a:lnTo>
                  <a:lnTo>
                    <a:pt x="24527" y="203584"/>
                  </a:lnTo>
                  <a:lnTo>
                    <a:pt x="20550" y="202479"/>
                  </a:lnTo>
                  <a:lnTo>
                    <a:pt x="16793" y="201374"/>
                  </a:lnTo>
                  <a:lnTo>
                    <a:pt x="13184" y="200048"/>
                  </a:lnTo>
                  <a:lnTo>
                    <a:pt x="9649" y="198649"/>
                  </a:lnTo>
                  <a:lnTo>
                    <a:pt x="6261" y="197176"/>
                  </a:lnTo>
                  <a:lnTo>
                    <a:pt x="3094" y="195555"/>
                  </a:lnTo>
                  <a:lnTo>
                    <a:pt x="0" y="193861"/>
                  </a:lnTo>
                  <a:lnTo>
                    <a:pt x="0" y="195261"/>
                  </a:lnTo>
                  <a:lnTo>
                    <a:pt x="3020" y="196881"/>
                  </a:lnTo>
                  <a:lnTo>
                    <a:pt x="6261" y="198502"/>
                  </a:lnTo>
                  <a:lnTo>
                    <a:pt x="9575" y="199901"/>
                  </a:lnTo>
                  <a:lnTo>
                    <a:pt x="13111" y="201301"/>
                  </a:lnTo>
                  <a:lnTo>
                    <a:pt x="16720" y="202553"/>
                  </a:lnTo>
                  <a:lnTo>
                    <a:pt x="20403" y="203658"/>
                  </a:lnTo>
                  <a:lnTo>
                    <a:pt x="24306" y="204762"/>
                  </a:lnTo>
                  <a:lnTo>
                    <a:pt x="28284" y="205646"/>
                  </a:lnTo>
                  <a:lnTo>
                    <a:pt x="32850" y="206604"/>
                  </a:lnTo>
                  <a:lnTo>
                    <a:pt x="37491" y="207340"/>
                  </a:lnTo>
                  <a:lnTo>
                    <a:pt x="42205" y="208077"/>
                  </a:lnTo>
                  <a:lnTo>
                    <a:pt x="46992" y="208592"/>
                  </a:lnTo>
                  <a:lnTo>
                    <a:pt x="51853" y="209034"/>
                  </a:lnTo>
                  <a:lnTo>
                    <a:pt x="56788" y="209329"/>
                  </a:lnTo>
                  <a:lnTo>
                    <a:pt x="61797" y="209476"/>
                  </a:lnTo>
                  <a:lnTo>
                    <a:pt x="66953" y="209550"/>
                  </a:lnTo>
                  <a:lnTo>
                    <a:pt x="72845" y="209476"/>
                  </a:lnTo>
                  <a:lnTo>
                    <a:pt x="78811" y="209255"/>
                  </a:lnTo>
                  <a:lnTo>
                    <a:pt x="84925" y="208887"/>
                  </a:lnTo>
                  <a:lnTo>
                    <a:pt x="91185" y="208372"/>
                  </a:lnTo>
                  <a:lnTo>
                    <a:pt x="98109" y="207561"/>
                  </a:lnTo>
                  <a:lnTo>
                    <a:pt x="105254" y="206677"/>
                  </a:lnTo>
                  <a:lnTo>
                    <a:pt x="112619" y="205499"/>
                  </a:lnTo>
                  <a:lnTo>
                    <a:pt x="120132" y="204173"/>
                  </a:lnTo>
                  <a:lnTo>
                    <a:pt x="127939" y="202700"/>
                  </a:lnTo>
                  <a:lnTo>
                    <a:pt x="135968" y="200932"/>
                  </a:lnTo>
                  <a:lnTo>
                    <a:pt x="144438" y="199017"/>
                  </a:lnTo>
                  <a:lnTo>
                    <a:pt x="153130" y="196881"/>
                  </a:lnTo>
                  <a:lnTo>
                    <a:pt x="157181" y="195850"/>
                  </a:lnTo>
                  <a:lnTo>
                    <a:pt x="161158" y="194745"/>
                  </a:lnTo>
                  <a:lnTo>
                    <a:pt x="165062" y="193567"/>
                  </a:lnTo>
                  <a:lnTo>
                    <a:pt x="168818" y="192388"/>
                  </a:lnTo>
                  <a:lnTo>
                    <a:pt x="172501" y="191136"/>
                  </a:lnTo>
                  <a:lnTo>
                    <a:pt x="176036" y="189884"/>
                  </a:lnTo>
                  <a:lnTo>
                    <a:pt x="179572" y="188485"/>
                  </a:lnTo>
                  <a:lnTo>
                    <a:pt x="182960" y="187159"/>
                  </a:lnTo>
                  <a:lnTo>
                    <a:pt x="186275" y="185686"/>
                  </a:lnTo>
                  <a:lnTo>
                    <a:pt x="189515" y="184213"/>
                  </a:lnTo>
                  <a:lnTo>
                    <a:pt x="192683" y="182739"/>
                  </a:lnTo>
                  <a:lnTo>
                    <a:pt x="195702" y="181119"/>
                  </a:lnTo>
                  <a:lnTo>
                    <a:pt x="198722" y="179499"/>
                  </a:lnTo>
                  <a:lnTo>
                    <a:pt x="201595" y="177804"/>
                  </a:lnTo>
                  <a:lnTo>
                    <a:pt x="204467" y="176110"/>
                  </a:lnTo>
                  <a:lnTo>
                    <a:pt x="207193" y="174343"/>
                  </a:lnTo>
                  <a:lnTo>
                    <a:pt x="210654" y="171986"/>
                  </a:lnTo>
                  <a:lnTo>
                    <a:pt x="213969" y="169481"/>
                  </a:lnTo>
                  <a:lnTo>
                    <a:pt x="217283" y="166903"/>
                  </a:lnTo>
                  <a:lnTo>
                    <a:pt x="220451" y="164105"/>
                  </a:lnTo>
                  <a:lnTo>
                    <a:pt x="223618" y="161232"/>
                  </a:lnTo>
                  <a:lnTo>
                    <a:pt x="226711" y="158286"/>
                  </a:lnTo>
                  <a:lnTo>
                    <a:pt x="229658" y="155192"/>
                  </a:lnTo>
                  <a:lnTo>
                    <a:pt x="232530" y="152025"/>
                  </a:lnTo>
                  <a:lnTo>
                    <a:pt x="235329" y="148784"/>
                  </a:lnTo>
                  <a:lnTo>
                    <a:pt x="237981" y="145396"/>
                  </a:lnTo>
                  <a:lnTo>
                    <a:pt x="240559" y="141934"/>
                  </a:lnTo>
                  <a:lnTo>
                    <a:pt x="243063" y="138472"/>
                  </a:lnTo>
                  <a:lnTo>
                    <a:pt x="245346" y="134863"/>
                  </a:lnTo>
                  <a:lnTo>
                    <a:pt x="247556" y="131254"/>
                  </a:lnTo>
                  <a:lnTo>
                    <a:pt x="249618" y="127571"/>
                  </a:lnTo>
                  <a:lnTo>
                    <a:pt x="251533" y="123815"/>
                  </a:lnTo>
                  <a:lnTo>
                    <a:pt x="253522" y="119764"/>
                  </a:lnTo>
                  <a:lnTo>
                    <a:pt x="254406" y="117702"/>
                  </a:lnTo>
                  <a:lnTo>
                    <a:pt x="255216" y="115713"/>
                  </a:lnTo>
                  <a:lnTo>
                    <a:pt x="256026" y="113650"/>
                  </a:lnTo>
                  <a:lnTo>
                    <a:pt x="256763" y="111588"/>
                  </a:lnTo>
                  <a:lnTo>
                    <a:pt x="257426" y="109599"/>
                  </a:lnTo>
                  <a:lnTo>
                    <a:pt x="258089" y="107537"/>
                  </a:lnTo>
                  <a:lnTo>
                    <a:pt x="258678" y="105548"/>
                  </a:lnTo>
                  <a:lnTo>
                    <a:pt x="259193" y="103486"/>
                  </a:lnTo>
                  <a:lnTo>
                    <a:pt x="259709" y="101497"/>
                  </a:lnTo>
                  <a:lnTo>
                    <a:pt x="260151" y="99435"/>
                  </a:lnTo>
                  <a:lnTo>
                    <a:pt x="260519" y="97446"/>
                  </a:lnTo>
                  <a:lnTo>
                    <a:pt x="260887" y="95458"/>
                  </a:lnTo>
                  <a:lnTo>
                    <a:pt x="261182" y="93395"/>
                  </a:lnTo>
                  <a:lnTo>
                    <a:pt x="261403" y="91407"/>
                  </a:lnTo>
                  <a:lnTo>
                    <a:pt x="261624" y="89271"/>
                  </a:lnTo>
                  <a:lnTo>
                    <a:pt x="261771" y="87061"/>
                  </a:lnTo>
                  <a:lnTo>
                    <a:pt x="261845" y="84925"/>
                  </a:lnTo>
                  <a:lnTo>
                    <a:pt x="261845" y="82789"/>
                  </a:lnTo>
                  <a:lnTo>
                    <a:pt x="261845" y="80653"/>
                  </a:lnTo>
                  <a:lnTo>
                    <a:pt x="261698" y="78590"/>
                  </a:lnTo>
                  <a:lnTo>
                    <a:pt x="261550" y="76454"/>
                  </a:lnTo>
                  <a:lnTo>
                    <a:pt x="261329" y="74392"/>
                  </a:lnTo>
                  <a:lnTo>
                    <a:pt x="261035" y="72330"/>
                  </a:lnTo>
                  <a:lnTo>
                    <a:pt x="260667" y="70341"/>
                  </a:lnTo>
                  <a:lnTo>
                    <a:pt x="260298" y="68279"/>
                  </a:lnTo>
                  <a:lnTo>
                    <a:pt x="259783" y="66290"/>
                  </a:lnTo>
                  <a:lnTo>
                    <a:pt x="259267" y="64301"/>
                  </a:lnTo>
                  <a:lnTo>
                    <a:pt x="258678" y="62313"/>
                  </a:lnTo>
                  <a:lnTo>
                    <a:pt x="258015" y="60398"/>
                  </a:lnTo>
                  <a:lnTo>
                    <a:pt x="257278" y="58482"/>
                  </a:lnTo>
                  <a:lnTo>
                    <a:pt x="256542" y="56641"/>
                  </a:lnTo>
                  <a:lnTo>
                    <a:pt x="255732" y="54873"/>
                  </a:lnTo>
                  <a:lnTo>
                    <a:pt x="254848" y="53106"/>
                  </a:lnTo>
                  <a:lnTo>
                    <a:pt x="253964" y="51412"/>
                  </a:lnTo>
                  <a:lnTo>
                    <a:pt x="253006" y="49717"/>
                  </a:lnTo>
                  <a:lnTo>
                    <a:pt x="252049" y="48171"/>
                  </a:lnTo>
                  <a:lnTo>
                    <a:pt x="251018" y="46550"/>
                  </a:lnTo>
                  <a:lnTo>
                    <a:pt x="249913" y="45004"/>
                  </a:lnTo>
                  <a:lnTo>
                    <a:pt x="248808" y="43530"/>
                  </a:lnTo>
                  <a:lnTo>
                    <a:pt x="247703" y="42057"/>
                  </a:lnTo>
                  <a:lnTo>
                    <a:pt x="246525" y="40658"/>
                  </a:lnTo>
                  <a:lnTo>
                    <a:pt x="245346" y="39332"/>
                  </a:lnTo>
                  <a:lnTo>
                    <a:pt x="242916" y="36680"/>
                  </a:lnTo>
                  <a:lnTo>
                    <a:pt x="240411" y="34250"/>
                  </a:lnTo>
                  <a:lnTo>
                    <a:pt x="237760" y="31893"/>
                  </a:lnTo>
                  <a:lnTo>
                    <a:pt x="235182" y="29757"/>
                  </a:lnTo>
                  <a:lnTo>
                    <a:pt x="232530" y="27768"/>
                  </a:lnTo>
                  <a:lnTo>
                    <a:pt x="229879" y="25853"/>
                  </a:lnTo>
                  <a:lnTo>
                    <a:pt x="227227" y="24159"/>
                  </a:lnTo>
                  <a:lnTo>
                    <a:pt x="224649" y="22539"/>
                  </a:lnTo>
                  <a:lnTo>
                    <a:pt x="222071" y="21065"/>
                  </a:lnTo>
                  <a:lnTo>
                    <a:pt x="219640" y="19740"/>
                  </a:lnTo>
                  <a:lnTo>
                    <a:pt x="216031" y="17972"/>
                  </a:lnTo>
                  <a:lnTo>
                    <a:pt x="212496" y="16204"/>
                  </a:lnTo>
                  <a:lnTo>
                    <a:pt x="208887" y="14584"/>
                  </a:lnTo>
                  <a:lnTo>
                    <a:pt x="205204" y="13037"/>
                  </a:lnTo>
                  <a:lnTo>
                    <a:pt x="201521" y="11564"/>
                  </a:lnTo>
                  <a:lnTo>
                    <a:pt x="197838" y="10238"/>
                  </a:lnTo>
                  <a:lnTo>
                    <a:pt x="194082" y="8912"/>
                  </a:lnTo>
                  <a:lnTo>
                    <a:pt x="190326" y="7734"/>
                  </a:lnTo>
                  <a:lnTo>
                    <a:pt x="186569" y="6555"/>
                  </a:lnTo>
                  <a:lnTo>
                    <a:pt x="182739" y="5524"/>
                  </a:lnTo>
                  <a:lnTo>
                    <a:pt x="178909" y="4640"/>
                  </a:lnTo>
                  <a:lnTo>
                    <a:pt x="175079" y="3756"/>
                  </a:lnTo>
                  <a:lnTo>
                    <a:pt x="171175" y="3020"/>
                  </a:lnTo>
                  <a:lnTo>
                    <a:pt x="167271" y="2283"/>
                  </a:lnTo>
                  <a:lnTo>
                    <a:pt x="163294" y="1694"/>
                  </a:lnTo>
                  <a:lnTo>
                    <a:pt x="159390" y="1178"/>
                  </a:lnTo>
                  <a:lnTo>
                    <a:pt x="155413" y="810"/>
                  </a:lnTo>
                  <a:lnTo>
                    <a:pt x="151436" y="442"/>
                  </a:lnTo>
                  <a:lnTo>
                    <a:pt x="147384" y="221"/>
                  </a:lnTo>
                  <a:lnTo>
                    <a:pt x="143407" y="74"/>
                  </a:lnTo>
                  <a:lnTo>
                    <a:pt x="139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603" name="Google Shape;603;p64"/>
            <p:cNvSpPr/>
            <p:nvPr/>
          </p:nvSpPr>
          <p:spPr>
            <a:xfrm>
              <a:off x="536925" y="582450"/>
              <a:ext cx="3622025" cy="1145375"/>
            </a:xfrm>
            <a:custGeom>
              <a:avLst/>
              <a:gdLst/>
              <a:ahLst/>
              <a:cxnLst/>
              <a:rect l="l" t="t" r="r" b="b"/>
              <a:pathLst>
                <a:path w="144881" h="45815" extrusionOk="0">
                  <a:moveTo>
                    <a:pt x="137294" y="1"/>
                  </a:moveTo>
                  <a:lnTo>
                    <a:pt x="133390" y="148"/>
                  </a:lnTo>
                  <a:lnTo>
                    <a:pt x="128750" y="295"/>
                  </a:lnTo>
                  <a:lnTo>
                    <a:pt x="123594" y="516"/>
                  </a:lnTo>
                  <a:lnTo>
                    <a:pt x="117775" y="958"/>
                  </a:lnTo>
                  <a:lnTo>
                    <a:pt x="111514" y="1474"/>
                  </a:lnTo>
                  <a:lnTo>
                    <a:pt x="104812" y="2284"/>
                  </a:lnTo>
                  <a:lnTo>
                    <a:pt x="97741" y="3168"/>
                  </a:lnTo>
                  <a:lnTo>
                    <a:pt x="94058" y="3757"/>
                  </a:lnTo>
                  <a:lnTo>
                    <a:pt x="90302" y="4346"/>
                  </a:lnTo>
                  <a:lnTo>
                    <a:pt x="86471" y="5083"/>
                  </a:lnTo>
                  <a:lnTo>
                    <a:pt x="82641" y="5819"/>
                  </a:lnTo>
                  <a:lnTo>
                    <a:pt x="78738" y="6630"/>
                  </a:lnTo>
                  <a:lnTo>
                    <a:pt x="74834" y="7513"/>
                  </a:lnTo>
                  <a:lnTo>
                    <a:pt x="70857" y="8471"/>
                  </a:lnTo>
                  <a:lnTo>
                    <a:pt x="66805" y="9502"/>
                  </a:lnTo>
                  <a:lnTo>
                    <a:pt x="62828" y="10681"/>
                  </a:lnTo>
                  <a:lnTo>
                    <a:pt x="58777" y="11859"/>
                  </a:lnTo>
                  <a:lnTo>
                    <a:pt x="54284" y="13332"/>
                  </a:lnTo>
                  <a:lnTo>
                    <a:pt x="49938" y="14879"/>
                  </a:lnTo>
                  <a:lnTo>
                    <a:pt x="45593" y="16499"/>
                  </a:lnTo>
                  <a:lnTo>
                    <a:pt x="41468" y="18194"/>
                  </a:lnTo>
                  <a:lnTo>
                    <a:pt x="37417" y="19961"/>
                  </a:lnTo>
                  <a:lnTo>
                    <a:pt x="33440" y="21803"/>
                  </a:lnTo>
                  <a:lnTo>
                    <a:pt x="29536" y="23644"/>
                  </a:lnTo>
                  <a:lnTo>
                    <a:pt x="25853" y="25633"/>
                  </a:lnTo>
                  <a:lnTo>
                    <a:pt x="22170" y="27695"/>
                  </a:lnTo>
                  <a:lnTo>
                    <a:pt x="18708" y="29831"/>
                  </a:lnTo>
                  <a:lnTo>
                    <a:pt x="15247" y="32041"/>
                  </a:lnTo>
                  <a:lnTo>
                    <a:pt x="12006" y="34324"/>
                  </a:lnTo>
                  <a:lnTo>
                    <a:pt x="8839" y="36681"/>
                  </a:lnTo>
                  <a:lnTo>
                    <a:pt x="5745" y="39112"/>
                  </a:lnTo>
                  <a:lnTo>
                    <a:pt x="2799" y="41616"/>
                  </a:lnTo>
                  <a:lnTo>
                    <a:pt x="0" y="44194"/>
                  </a:lnTo>
                  <a:lnTo>
                    <a:pt x="0" y="45814"/>
                  </a:lnTo>
                  <a:lnTo>
                    <a:pt x="2799" y="43236"/>
                  </a:lnTo>
                  <a:lnTo>
                    <a:pt x="5745" y="40658"/>
                  </a:lnTo>
                  <a:lnTo>
                    <a:pt x="8839" y="38228"/>
                  </a:lnTo>
                  <a:lnTo>
                    <a:pt x="12006" y="35797"/>
                  </a:lnTo>
                  <a:lnTo>
                    <a:pt x="15247" y="33514"/>
                  </a:lnTo>
                  <a:lnTo>
                    <a:pt x="18708" y="31231"/>
                  </a:lnTo>
                  <a:lnTo>
                    <a:pt x="22244" y="29095"/>
                  </a:lnTo>
                  <a:lnTo>
                    <a:pt x="25853" y="26959"/>
                  </a:lnTo>
                  <a:lnTo>
                    <a:pt x="29609" y="24970"/>
                  </a:lnTo>
                  <a:lnTo>
                    <a:pt x="33513" y="23055"/>
                  </a:lnTo>
                  <a:lnTo>
                    <a:pt x="37491" y="21140"/>
                  </a:lnTo>
                  <a:lnTo>
                    <a:pt x="41615" y="19372"/>
                  </a:lnTo>
                  <a:lnTo>
                    <a:pt x="45814" y="17678"/>
                  </a:lnTo>
                  <a:lnTo>
                    <a:pt x="50159" y="16057"/>
                  </a:lnTo>
                  <a:lnTo>
                    <a:pt x="54579" y="14511"/>
                  </a:lnTo>
                  <a:lnTo>
                    <a:pt x="59145" y="13038"/>
                  </a:lnTo>
                  <a:lnTo>
                    <a:pt x="63123" y="11785"/>
                  </a:lnTo>
                  <a:lnTo>
                    <a:pt x="67100" y="10681"/>
                  </a:lnTo>
                  <a:lnTo>
                    <a:pt x="71077" y="9649"/>
                  </a:lnTo>
                  <a:lnTo>
                    <a:pt x="75055" y="8692"/>
                  </a:lnTo>
                  <a:lnTo>
                    <a:pt x="78959" y="7808"/>
                  </a:lnTo>
                  <a:lnTo>
                    <a:pt x="82862" y="6998"/>
                  </a:lnTo>
                  <a:lnTo>
                    <a:pt x="86692" y="6188"/>
                  </a:lnTo>
                  <a:lnTo>
                    <a:pt x="90523" y="5525"/>
                  </a:lnTo>
                  <a:lnTo>
                    <a:pt x="94205" y="4936"/>
                  </a:lnTo>
                  <a:lnTo>
                    <a:pt x="97888" y="4346"/>
                  </a:lnTo>
                  <a:lnTo>
                    <a:pt x="104885" y="3389"/>
                  </a:lnTo>
                  <a:lnTo>
                    <a:pt x="111588" y="2652"/>
                  </a:lnTo>
                  <a:lnTo>
                    <a:pt x="117849" y="2137"/>
                  </a:lnTo>
                  <a:lnTo>
                    <a:pt x="123594" y="1695"/>
                  </a:lnTo>
                  <a:lnTo>
                    <a:pt x="128823" y="1474"/>
                  </a:lnTo>
                  <a:lnTo>
                    <a:pt x="133390" y="1326"/>
                  </a:lnTo>
                  <a:lnTo>
                    <a:pt x="137294" y="1179"/>
                  </a:lnTo>
                  <a:lnTo>
                    <a:pt x="142818" y="1253"/>
                  </a:lnTo>
                  <a:lnTo>
                    <a:pt x="144807" y="1253"/>
                  </a:lnTo>
                  <a:lnTo>
                    <a:pt x="144880" y="74"/>
                  </a:lnTo>
                  <a:lnTo>
                    <a:pt x="142818" y="74"/>
                  </a:lnTo>
                  <a:lnTo>
                    <a:pt x="1404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604" name="Google Shape;604;p64"/>
            <p:cNvSpPr/>
            <p:nvPr/>
          </p:nvSpPr>
          <p:spPr>
            <a:xfrm>
              <a:off x="536925" y="4742150"/>
              <a:ext cx="1172975" cy="583750"/>
            </a:xfrm>
            <a:custGeom>
              <a:avLst/>
              <a:gdLst/>
              <a:ahLst/>
              <a:cxnLst/>
              <a:rect l="l" t="t" r="r" b="b"/>
              <a:pathLst>
                <a:path w="46919" h="23350" extrusionOk="0">
                  <a:moveTo>
                    <a:pt x="0" y="0"/>
                  </a:moveTo>
                  <a:lnTo>
                    <a:pt x="0" y="1474"/>
                  </a:lnTo>
                  <a:lnTo>
                    <a:pt x="147" y="1621"/>
                  </a:lnTo>
                  <a:lnTo>
                    <a:pt x="1841" y="2726"/>
                  </a:lnTo>
                  <a:lnTo>
                    <a:pt x="3830" y="3978"/>
                  </a:lnTo>
                  <a:lnTo>
                    <a:pt x="6113" y="5230"/>
                  </a:lnTo>
                  <a:lnTo>
                    <a:pt x="8618" y="6556"/>
                  </a:lnTo>
                  <a:lnTo>
                    <a:pt x="11343" y="7955"/>
                  </a:lnTo>
                  <a:lnTo>
                    <a:pt x="14215" y="9355"/>
                  </a:lnTo>
                  <a:lnTo>
                    <a:pt x="20255" y="12154"/>
                  </a:lnTo>
                  <a:lnTo>
                    <a:pt x="26369" y="14879"/>
                  </a:lnTo>
                  <a:lnTo>
                    <a:pt x="32408" y="17457"/>
                  </a:lnTo>
                  <a:lnTo>
                    <a:pt x="42646" y="21729"/>
                  </a:lnTo>
                  <a:lnTo>
                    <a:pt x="46403" y="23349"/>
                  </a:lnTo>
                  <a:lnTo>
                    <a:pt x="46919" y="22244"/>
                  </a:lnTo>
                  <a:lnTo>
                    <a:pt x="43088" y="20624"/>
                  </a:lnTo>
                  <a:lnTo>
                    <a:pt x="32924" y="16426"/>
                  </a:lnTo>
                  <a:lnTo>
                    <a:pt x="26884" y="13848"/>
                  </a:lnTo>
                  <a:lnTo>
                    <a:pt x="20771" y="11122"/>
                  </a:lnTo>
                  <a:lnTo>
                    <a:pt x="14731" y="8324"/>
                  </a:lnTo>
                  <a:lnTo>
                    <a:pt x="11932" y="6924"/>
                  </a:lnTo>
                  <a:lnTo>
                    <a:pt x="9207" y="5598"/>
                  </a:lnTo>
                  <a:lnTo>
                    <a:pt x="6703" y="4272"/>
                  </a:lnTo>
                  <a:lnTo>
                    <a:pt x="4493" y="3020"/>
                  </a:lnTo>
                  <a:lnTo>
                    <a:pt x="2504" y="1768"/>
                  </a:lnTo>
                  <a:lnTo>
                    <a:pt x="810" y="66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grpSp>
      <p:sp>
        <p:nvSpPr>
          <p:cNvPr id="605" name="Google Shape;605;p64"/>
          <p:cNvSpPr txBox="1">
            <a:spLocks noGrp="1"/>
          </p:cNvSpPr>
          <p:nvPr>
            <p:ph type="body" idx="1"/>
          </p:nvPr>
        </p:nvSpPr>
        <p:spPr>
          <a:xfrm>
            <a:off x="4560600" y="1383237"/>
            <a:ext cx="4296600" cy="1828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606" name="Google Shape;606;p64"/>
          <p:cNvSpPr txBox="1">
            <a:spLocks noGrp="1"/>
          </p:cNvSpPr>
          <p:nvPr>
            <p:ph type="title"/>
          </p:nvPr>
        </p:nvSpPr>
        <p:spPr>
          <a:xfrm>
            <a:off x="275400" y="1543978"/>
            <a:ext cx="4296600" cy="2339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800"/>
              <a:t>Let’s give him some</a:t>
            </a:r>
            <a:endParaRPr sz="2800"/>
          </a:p>
          <a:p>
            <a:pPr marL="0" lvl="0" indent="0" algn="l" rtl="0">
              <a:spcBef>
                <a:spcPts val="0"/>
              </a:spcBef>
              <a:spcAft>
                <a:spcPts val="0"/>
              </a:spcAft>
              <a:buNone/>
            </a:pPr>
            <a:r>
              <a:rPr lang="en" sz="2800"/>
              <a:t>IV fluids.</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 sz="2800"/>
              <a:t>Calculate the</a:t>
            </a:r>
            <a:endParaRPr sz="2800"/>
          </a:p>
          <a:p>
            <a:pPr marL="0" lvl="0" indent="0" algn="l" rtl="0">
              <a:spcBef>
                <a:spcPts val="0"/>
              </a:spcBef>
              <a:spcAft>
                <a:spcPts val="0"/>
              </a:spcAft>
              <a:buNone/>
            </a:pPr>
            <a:r>
              <a:rPr lang="en" sz="2800"/>
              <a:t>Dosage &gt;&gt;&gt;&gt;</a:t>
            </a:r>
            <a:endParaRPr sz="2800"/>
          </a:p>
        </p:txBody>
      </p:sp>
      <p:sp>
        <p:nvSpPr>
          <p:cNvPr id="607" name="Google Shape;607;p64"/>
          <p:cNvSpPr txBox="1"/>
          <p:nvPr/>
        </p:nvSpPr>
        <p:spPr>
          <a:xfrm>
            <a:off x="4543000" y="3707500"/>
            <a:ext cx="3315900" cy="5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solidFill>
                <a:schemeClr val="dk1"/>
              </a:solidFill>
              <a:latin typeface="Nunito Sans"/>
              <a:ea typeface="Nunito Sans"/>
              <a:cs typeface="Nunito Sans"/>
              <a:sym typeface="Nunito Sans"/>
            </a:endParaRPr>
          </a:p>
        </p:txBody>
      </p:sp>
      <p:pic>
        <p:nvPicPr>
          <p:cNvPr id="608" name="Google Shape;608;p64" descr="Clipboard with paper (Provided by Getty Images)"/>
          <p:cNvPicPr preferRelativeResize="0"/>
          <p:nvPr/>
        </p:nvPicPr>
        <p:blipFill>
          <a:blip r:embed="rId3">
            <a:alphaModFix/>
          </a:blip>
          <a:stretch>
            <a:fillRect/>
          </a:stretch>
        </p:blipFill>
        <p:spPr>
          <a:xfrm>
            <a:off x="4572002" y="457208"/>
            <a:ext cx="4081700" cy="4079717"/>
          </a:xfrm>
          <a:prstGeom prst="rect">
            <a:avLst/>
          </a:prstGeom>
          <a:noFill/>
          <a:ln>
            <a:noFill/>
          </a:ln>
        </p:spPr>
      </p:pic>
      <p:sp>
        <p:nvSpPr>
          <p:cNvPr id="609" name="Google Shape;609;p64"/>
          <p:cNvSpPr txBox="1"/>
          <p:nvPr/>
        </p:nvSpPr>
        <p:spPr>
          <a:xfrm>
            <a:off x="5565425" y="1516925"/>
            <a:ext cx="2199900" cy="26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Nunito Sans"/>
                <a:ea typeface="Nunito Sans"/>
                <a:cs typeface="Nunito Sans"/>
                <a:sym typeface="Nunito Sans"/>
              </a:rPr>
              <a:t>Doctor’s order reads:</a:t>
            </a:r>
            <a:endParaRPr sz="1700">
              <a:solidFill>
                <a:schemeClr val="lt1"/>
              </a:solidFill>
              <a:latin typeface="Nunito Sans"/>
              <a:ea typeface="Nunito Sans"/>
              <a:cs typeface="Nunito Sans"/>
              <a:sym typeface="Nunito Sans"/>
            </a:endParaRPr>
          </a:p>
          <a:p>
            <a:pPr marL="0" lvl="0" indent="0" algn="l" rtl="0">
              <a:spcBef>
                <a:spcPts val="0"/>
              </a:spcBef>
              <a:spcAft>
                <a:spcPts val="0"/>
              </a:spcAft>
              <a:buNone/>
            </a:pPr>
            <a:endParaRPr sz="1700">
              <a:solidFill>
                <a:schemeClr val="lt1"/>
              </a:solidFill>
              <a:latin typeface="Nunito Sans"/>
              <a:ea typeface="Nunito Sans"/>
              <a:cs typeface="Nunito Sans"/>
              <a:sym typeface="Nunito Sans"/>
            </a:endParaRPr>
          </a:p>
          <a:p>
            <a:pPr marL="0" lvl="0" indent="0" algn="l" rtl="0">
              <a:spcBef>
                <a:spcPts val="0"/>
              </a:spcBef>
              <a:spcAft>
                <a:spcPts val="0"/>
              </a:spcAft>
              <a:buNone/>
            </a:pPr>
            <a:r>
              <a:rPr lang="en" sz="2400">
                <a:solidFill>
                  <a:schemeClr val="lt1"/>
                </a:solidFill>
                <a:latin typeface="Indie Flower"/>
                <a:ea typeface="Indie Flower"/>
                <a:cs typeface="Indie Flower"/>
                <a:sym typeface="Indie Flower"/>
              </a:rPr>
              <a:t>Normal Saline IV fluid bolus 10ml/kg </a:t>
            </a:r>
            <a:endParaRPr sz="2400">
              <a:solidFill>
                <a:schemeClr val="lt1"/>
              </a:solidFill>
              <a:latin typeface="Indie Flower"/>
              <a:ea typeface="Indie Flower"/>
              <a:cs typeface="Indie Flower"/>
              <a:sym typeface="Indie Flow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7"/>
                                        </p:tgtEl>
                                        <p:attrNameLst>
                                          <p:attrName>style.visibility</p:attrName>
                                        </p:attrNameLst>
                                      </p:cBhvr>
                                      <p:to>
                                        <p:strVal val="visible"/>
                                      </p:to>
                                    </p:set>
                                    <p:animEffect transition="in" filter="fade">
                                      <p:cBhvr>
                                        <p:cTn id="7" dur="2600"/>
                                        <p:tgtEl>
                                          <p:spTgt spid="60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grpSp>
        <p:nvGrpSpPr>
          <p:cNvPr id="614" name="Google Shape;614;p65"/>
          <p:cNvGrpSpPr/>
          <p:nvPr/>
        </p:nvGrpSpPr>
        <p:grpSpPr>
          <a:xfrm>
            <a:off x="-1" y="760310"/>
            <a:ext cx="4358410" cy="3487960"/>
            <a:chOff x="536925" y="238125"/>
            <a:chExt cx="6546125" cy="5238750"/>
          </a:xfrm>
        </p:grpSpPr>
        <p:sp>
          <p:nvSpPr>
            <p:cNvPr id="615" name="Google Shape;615;p65"/>
            <p:cNvSpPr/>
            <p:nvPr/>
          </p:nvSpPr>
          <p:spPr>
            <a:xfrm>
              <a:off x="536925" y="238125"/>
              <a:ext cx="6546125" cy="5238750"/>
            </a:xfrm>
            <a:custGeom>
              <a:avLst/>
              <a:gdLst/>
              <a:ahLst/>
              <a:cxnLst/>
              <a:rect l="l" t="t" r="r" b="b"/>
              <a:pathLst>
                <a:path w="261845" h="209550" extrusionOk="0">
                  <a:moveTo>
                    <a:pt x="135305" y="0"/>
                  </a:moveTo>
                  <a:lnTo>
                    <a:pt x="131254" y="74"/>
                  </a:lnTo>
                  <a:lnTo>
                    <a:pt x="127129" y="295"/>
                  </a:lnTo>
                  <a:lnTo>
                    <a:pt x="123078" y="589"/>
                  </a:lnTo>
                  <a:lnTo>
                    <a:pt x="118954" y="958"/>
                  </a:lnTo>
                  <a:lnTo>
                    <a:pt x="114829" y="1399"/>
                  </a:lnTo>
                  <a:lnTo>
                    <a:pt x="110704" y="1989"/>
                  </a:lnTo>
                  <a:lnTo>
                    <a:pt x="106579" y="2578"/>
                  </a:lnTo>
                  <a:lnTo>
                    <a:pt x="102455" y="3314"/>
                  </a:lnTo>
                  <a:lnTo>
                    <a:pt x="98256" y="4125"/>
                  </a:lnTo>
                  <a:lnTo>
                    <a:pt x="94132" y="5009"/>
                  </a:lnTo>
                  <a:lnTo>
                    <a:pt x="90964" y="5745"/>
                  </a:lnTo>
                  <a:lnTo>
                    <a:pt x="87797" y="6555"/>
                  </a:lnTo>
                  <a:lnTo>
                    <a:pt x="84704" y="7439"/>
                  </a:lnTo>
                  <a:lnTo>
                    <a:pt x="81537" y="8323"/>
                  </a:lnTo>
                  <a:lnTo>
                    <a:pt x="78443" y="9207"/>
                  </a:lnTo>
                  <a:lnTo>
                    <a:pt x="75276" y="10238"/>
                  </a:lnTo>
                  <a:lnTo>
                    <a:pt x="72182" y="11269"/>
                  </a:lnTo>
                  <a:lnTo>
                    <a:pt x="69089" y="12374"/>
                  </a:lnTo>
                  <a:lnTo>
                    <a:pt x="65995" y="13479"/>
                  </a:lnTo>
                  <a:lnTo>
                    <a:pt x="62975" y="14657"/>
                  </a:lnTo>
                  <a:lnTo>
                    <a:pt x="59882" y="15836"/>
                  </a:lnTo>
                  <a:lnTo>
                    <a:pt x="56862" y="17088"/>
                  </a:lnTo>
                  <a:lnTo>
                    <a:pt x="53842" y="18414"/>
                  </a:lnTo>
                  <a:lnTo>
                    <a:pt x="50822" y="19813"/>
                  </a:lnTo>
                  <a:lnTo>
                    <a:pt x="47802" y="21213"/>
                  </a:lnTo>
                  <a:lnTo>
                    <a:pt x="44782" y="22612"/>
                  </a:lnTo>
                  <a:lnTo>
                    <a:pt x="41836" y="24085"/>
                  </a:lnTo>
                  <a:lnTo>
                    <a:pt x="38890" y="25632"/>
                  </a:lnTo>
                  <a:lnTo>
                    <a:pt x="35944" y="27179"/>
                  </a:lnTo>
                  <a:lnTo>
                    <a:pt x="33071" y="28799"/>
                  </a:lnTo>
                  <a:lnTo>
                    <a:pt x="30199" y="30493"/>
                  </a:lnTo>
                  <a:lnTo>
                    <a:pt x="27326" y="32187"/>
                  </a:lnTo>
                  <a:lnTo>
                    <a:pt x="24454" y="33882"/>
                  </a:lnTo>
                  <a:lnTo>
                    <a:pt x="21655" y="35649"/>
                  </a:lnTo>
                  <a:lnTo>
                    <a:pt x="18856" y="37491"/>
                  </a:lnTo>
                  <a:lnTo>
                    <a:pt x="16057" y="39332"/>
                  </a:lnTo>
                  <a:lnTo>
                    <a:pt x="13332" y="41247"/>
                  </a:lnTo>
                  <a:lnTo>
                    <a:pt x="10606" y="43162"/>
                  </a:lnTo>
                  <a:lnTo>
                    <a:pt x="7881" y="45151"/>
                  </a:lnTo>
                  <a:lnTo>
                    <a:pt x="5230" y="47140"/>
                  </a:lnTo>
                  <a:lnTo>
                    <a:pt x="2578" y="49202"/>
                  </a:lnTo>
                  <a:lnTo>
                    <a:pt x="0" y="51264"/>
                  </a:lnTo>
                  <a:lnTo>
                    <a:pt x="0" y="52811"/>
                  </a:lnTo>
                  <a:lnTo>
                    <a:pt x="2578" y="50675"/>
                  </a:lnTo>
                  <a:lnTo>
                    <a:pt x="5230" y="48613"/>
                  </a:lnTo>
                  <a:lnTo>
                    <a:pt x="7881" y="46624"/>
                  </a:lnTo>
                  <a:lnTo>
                    <a:pt x="10606" y="44635"/>
                  </a:lnTo>
                  <a:lnTo>
                    <a:pt x="13332" y="42647"/>
                  </a:lnTo>
                  <a:lnTo>
                    <a:pt x="16057" y="40732"/>
                  </a:lnTo>
                  <a:lnTo>
                    <a:pt x="18856" y="38890"/>
                  </a:lnTo>
                  <a:lnTo>
                    <a:pt x="21655" y="37049"/>
                  </a:lnTo>
                  <a:lnTo>
                    <a:pt x="24527" y="35281"/>
                  </a:lnTo>
                  <a:lnTo>
                    <a:pt x="27326" y="33513"/>
                  </a:lnTo>
                  <a:lnTo>
                    <a:pt x="30199" y="31819"/>
                  </a:lnTo>
                  <a:lnTo>
                    <a:pt x="33145" y="30125"/>
                  </a:lnTo>
                  <a:lnTo>
                    <a:pt x="36017" y="28505"/>
                  </a:lnTo>
                  <a:lnTo>
                    <a:pt x="38964" y="26958"/>
                  </a:lnTo>
                  <a:lnTo>
                    <a:pt x="41910" y="25411"/>
                  </a:lnTo>
                  <a:lnTo>
                    <a:pt x="44930" y="23864"/>
                  </a:lnTo>
                  <a:lnTo>
                    <a:pt x="47876" y="22465"/>
                  </a:lnTo>
                  <a:lnTo>
                    <a:pt x="50896" y="21065"/>
                  </a:lnTo>
                  <a:lnTo>
                    <a:pt x="53916" y="19666"/>
                  </a:lnTo>
                  <a:lnTo>
                    <a:pt x="57009" y="18340"/>
                  </a:lnTo>
                  <a:lnTo>
                    <a:pt x="60029" y="17088"/>
                  </a:lnTo>
                  <a:lnTo>
                    <a:pt x="63123" y="15836"/>
                  </a:lnTo>
                  <a:lnTo>
                    <a:pt x="66216" y="14657"/>
                  </a:lnTo>
                  <a:lnTo>
                    <a:pt x="69310" y="13553"/>
                  </a:lnTo>
                  <a:lnTo>
                    <a:pt x="72403" y="12448"/>
                  </a:lnTo>
                  <a:lnTo>
                    <a:pt x="75497" y="11417"/>
                  </a:lnTo>
                  <a:lnTo>
                    <a:pt x="78664" y="10385"/>
                  </a:lnTo>
                  <a:lnTo>
                    <a:pt x="81758" y="9502"/>
                  </a:lnTo>
                  <a:lnTo>
                    <a:pt x="84925" y="8544"/>
                  </a:lnTo>
                  <a:lnTo>
                    <a:pt x="88092" y="7734"/>
                  </a:lnTo>
                  <a:lnTo>
                    <a:pt x="91185" y="6924"/>
                  </a:lnTo>
                  <a:lnTo>
                    <a:pt x="94353" y="6187"/>
                  </a:lnTo>
                  <a:lnTo>
                    <a:pt x="98551" y="5303"/>
                  </a:lnTo>
                  <a:lnTo>
                    <a:pt x="102676" y="4493"/>
                  </a:lnTo>
                  <a:lnTo>
                    <a:pt x="106800" y="3756"/>
                  </a:lnTo>
                  <a:lnTo>
                    <a:pt x="110851" y="3094"/>
                  </a:lnTo>
                  <a:lnTo>
                    <a:pt x="114976" y="2578"/>
                  </a:lnTo>
                  <a:lnTo>
                    <a:pt x="119101" y="2136"/>
                  </a:lnTo>
                  <a:lnTo>
                    <a:pt x="123152" y="1768"/>
                  </a:lnTo>
                  <a:lnTo>
                    <a:pt x="127203" y="1473"/>
                  </a:lnTo>
                  <a:lnTo>
                    <a:pt x="131254" y="1252"/>
                  </a:lnTo>
                  <a:lnTo>
                    <a:pt x="135305" y="1178"/>
                  </a:lnTo>
                  <a:lnTo>
                    <a:pt x="139356" y="1178"/>
                  </a:lnTo>
                  <a:lnTo>
                    <a:pt x="143333" y="1252"/>
                  </a:lnTo>
                  <a:lnTo>
                    <a:pt x="147311" y="1399"/>
                  </a:lnTo>
                  <a:lnTo>
                    <a:pt x="151288" y="1620"/>
                  </a:lnTo>
                  <a:lnTo>
                    <a:pt x="155266" y="1989"/>
                  </a:lnTo>
                  <a:lnTo>
                    <a:pt x="159243" y="2357"/>
                  </a:lnTo>
                  <a:lnTo>
                    <a:pt x="163147" y="2873"/>
                  </a:lnTo>
                  <a:lnTo>
                    <a:pt x="167050" y="3462"/>
                  </a:lnTo>
                  <a:lnTo>
                    <a:pt x="170954" y="4125"/>
                  </a:lnTo>
                  <a:lnTo>
                    <a:pt x="174784" y="4935"/>
                  </a:lnTo>
                  <a:lnTo>
                    <a:pt x="178614" y="5745"/>
                  </a:lnTo>
                  <a:lnTo>
                    <a:pt x="182444" y="6703"/>
                  </a:lnTo>
                  <a:lnTo>
                    <a:pt x="186201" y="7734"/>
                  </a:lnTo>
                  <a:lnTo>
                    <a:pt x="189957" y="8839"/>
                  </a:lnTo>
                  <a:lnTo>
                    <a:pt x="193714" y="10017"/>
                  </a:lnTo>
                  <a:lnTo>
                    <a:pt x="197470" y="11343"/>
                  </a:lnTo>
                  <a:lnTo>
                    <a:pt x="201079" y="12669"/>
                  </a:lnTo>
                  <a:lnTo>
                    <a:pt x="204762" y="14142"/>
                  </a:lnTo>
                  <a:lnTo>
                    <a:pt x="208371" y="15689"/>
                  </a:lnTo>
                  <a:lnTo>
                    <a:pt x="211980" y="17309"/>
                  </a:lnTo>
                  <a:lnTo>
                    <a:pt x="215516" y="19003"/>
                  </a:lnTo>
                  <a:lnTo>
                    <a:pt x="219051" y="20771"/>
                  </a:lnTo>
                  <a:lnTo>
                    <a:pt x="221482" y="22097"/>
                  </a:lnTo>
                  <a:lnTo>
                    <a:pt x="223986" y="23570"/>
                  </a:lnTo>
                  <a:lnTo>
                    <a:pt x="226564" y="25117"/>
                  </a:lnTo>
                  <a:lnTo>
                    <a:pt x="229142" y="26811"/>
                  </a:lnTo>
                  <a:lnTo>
                    <a:pt x="231794" y="28652"/>
                  </a:lnTo>
                  <a:lnTo>
                    <a:pt x="234372" y="30641"/>
                  </a:lnTo>
                  <a:lnTo>
                    <a:pt x="237023" y="32777"/>
                  </a:lnTo>
                  <a:lnTo>
                    <a:pt x="239527" y="35060"/>
                  </a:lnTo>
                  <a:lnTo>
                    <a:pt x="242032" y="37491"/>
                  </a:lnTo>
                  <a:lnTo>
                    <a:pt x="244462" y="40069"/>
                  </a:lnTo>
                  <a:lnTo>
                    <a:pt x="245641" y="41394"/>
                  </a:lnTo>
                  <a:lnTo>
                    <a:pt x="246746" y="42794"/>
                  </a:lnTo>
                  <a:lnTo>
                    <a:pt x="247850" y="44193"/>
                  </a:lnTo>
                  <a:lnTo>
                    <a:pt x="248955" y="45666"/>
                  </a:lnTo>
                  <a:lnTo>
                    <a:pt x="249986" y="47213"/>
                  </a:lnTo>
                  <a:lnTo>
                    <a:pt x="251018" y="48760"/>
                  </a:lnTo>
                  <a:lnTo>
                    <a:pt x="251975" y="50307"/>
                  </a:lnTo>
                  <a:lnTo>
                    <a:pt x="252933" y="51927"/>
                  </a:lnTo>
                  <a:lnTo>
                    <a:pt x="253817" y="53621"/>
                  </a:lnTo>
                  <a:lnTo>
                    <a:pt x="254627" y="55315"/>
                  </a:lnTo>
                  <a:lnTo>
                    <a:pt x="255437" y="57083"/>
                  </a:lnTo>
                  <a:lnTo>
                    <a:pt x="256174" y="58924"/>
                  </a:lnTo>
                  <a:lnTo>
                    <a:pt x="256910" y="60766"/>
                  </a:lnTo>
                  <a:lnTo>
                    <a:pt x="257573" y="62681"/>
                  </a:lnTo>
                  <a:lnTo>
                    <a:pt x="258162" y="64670"/>
                  </a:lnTo>
                  <a:lnTo>
                    <a:pt x="258678" y="66585"/>
                  </a:lnTo>
                  <a:lnTo>
                    <a:pt x="259120" y="68573"/>
                  </a:lnTo>
                  <a:lnTo>
                    <a:pt x="259562" y="70562"/>
                  </a:lnTo>
                  <a:lnTo>
                    <a:pt x="259856" y="72551"/>
                  </a:lnTo>
                  <a:lnTo>
                    <a:pt x="260151" y="74539"/>
                  </a:lnTo>
                  <a:lnTo>
                    <a:pt x="260372" y="76602"/>
                  </a:lnTo>
                  <a:lnTo>
                    <a:pt x="260519" y="78664"/>
                  </a:lnTo>
                  <a:lnTo>
                    <a:pt x="260667" y="80726"/>
                  </a:lnTo>
                  <a:lnTo>
                    <a:pt x="260667" y="82789"/>
                  </a:lnTo>
                  <a:lnTo>
                    <a:pt x="260667" y="84925"/>
                  </a:lnTo>
                  <a:lnTo>
                    <a:pt x="260593" y="87061"/>
                  </a:lnTo>
                  <a:lnTo>
                    <a:pt x="260446" y="89197"/>
                  </a:lnTo>
                  <a:lnTo>
                    <a:pt x="260225" y="91333"/>
                  </a:lnTo>
                  <a:lnTo>
                    <a:pt x="260004" y="93248"/>
                  </a:lnTo>
                  <a:lnTo>
                    <a:pt x="259709" y="95237"/>
                  </a:lnTo>
                  <a:lnTo>
                    <a:pt x="259414" y="97225"/>
                  </a:lnTo>
                  <a:lnTo>
                    <a:pt x="258972" y="99214"/>
                  </a:lnTo>
                  <a:lnTo>
                    <a:pt x="258531" y="101203"/>
                  </a:lnTo>
                  <a:lnTo>
                    <a:pt x="258089" y="103191"/>
                  </a:lnTo>
                  <a:lnTo>
                    <a:pt x="257573" y="105180"/>
                  </a:lnTo>
                  <a:lnTo>
                    <a:pt x="256984" y="107242"/>
                  </a:lnTo>
                  <a:lnTo>
                    <a:pt x="256321" y="109231"/>
                  </a:lnTo>
                  <a:lnTo>
                    <a:pt x="255658" y="111220"/>
                  </a:lnTo>
                  <a:lnTo>
                    <a:pt x="254921" y="113209"/>
                  </a:lnTo>
                  <a:lnTo>
                    <a:pt x="254111" y="115271"/>
                  </a:lnTo>
                  <a:lnTo>
                    <a:pt x="253301" y="117260"/>
                  </a:lnTo>
                  <a:lnTo>
                    <a:pt x="252417" y="119322"/>
                  </a:lnTo>
                  <a:lnTo>
                    <a:pt x="250502" y="123299"/>
                  </a:lnTo>
                  <a:lnTo>
                    <a:pt x="248587" y="126982"/>
                  </a:lnTo>
                  <a:lnTo>
                    <a:pt x="246525" y="130665"/>
                  </a:lnTo>
                  <a:lnTo>
                    <a:pt x="244389" y="134274"/>
                  </a:lnTo>
                  <a:lnTo>
                    <a:pt x="242032" y="137810"/>
                  </a:lnTo>
                  <a:lnTo>
                    <a:pt x="239601" y="141271"/>
                  </a:lnTo>
                  <a:lnTo>
                    <a:pt x="237097" y="144659"/>
                  </a:lnTo>
                  <a:lnTo>
                    <a:pt x="234445" y="147974"/>
                  </a:lnTo>
                  <a:lnTo>
                    <a:pt x="231646" y="151215"/>
                  </a:lnTo>
                  <a:lnTo>
                    <a:pt x="228774" y="154382"/>
                  </a:lnTo>
                  <a:lnTo>
                    <a:pt x="225828" y="157476"/>
                  </a:lnTo>
                  <a:lnTo>
                    <a:pt x="222808" y="160422"/>
                  </a:lnTo>
                  <a:lnTo>
                    <a:pt x="219714" y="163221"/>
                  </a:lnTo>
                  <a:lnTo>
                    <a:pt x="216547" y="165946"/>
                  </a:lnTo>
                  <a:lnTo>
                    <a:pt x="213232" y="168524"/>
                  </a:lnTo>
                  <a:lnTo>
                    <a:pt x="209918" y="171028"/>
                  </a:lnTo>
                  <a:lnTo>
                    <a:pt x="206603" y="173385"/>
                  </a:lnTo>
                  <a:lnTo>
                    <a:pt x="203805" y="175079"/>
                  </a:lnTo>
                  <a:lnTo>
                    <a:pt x="201006" y="176847"/>
                  </a:lnTo>
                  <a:lnTo>
                    <a:pt x="198133" y="178467"/>
                  </a:lnTo>
                  <a:lnTo>
                    <a:pt x="195187" y="180088"/>
                  </a:lnTo>
                  <a:lnTo>
                    <a:pt x="192093" y="181635"/>
                  </a:lnTo>
                  <a:lnTo>
                    <a:pt x="189000" y="183181"/>
                  </a:lnTo>
                  <a:lnTo>
                    <a:pt x="185759" y="184654"/>
                  </a:lnTo>
                  <a:lnTo>
                    <a:pt x="182444" y="186054"/>
                  </a:lnTo>
                  <a:lnTo>
                    <a:pt x="179056" y="187453"/>
                  </a:lnTo>
                  <a:lnTo>
                    <a:pt x="175595" y="188779"/>
                  </a:lnTo>
                  <a:lnTo>
                    <a:pt x="172059" y="190031"/>
                  </a:lnTo>
                  <a:lnTo>
                    <a:pt x="168376" y="191283"/>
                  </a:lnTo>
                  <a:lnTo>
                    <a:pt x="164694" y="192462"/>
                  </a:lnTo>
                  <a:lnTo>
                    <a:pt x="160863" y="193567"/>
                  </a:lnTo>
                  <a:lnTo>
                    <a:pt x="156886" y="194672"/>
                  </a:lnTo>
                  <a:lnTo>
                    <a:pt x="152909" y="195703"/>
                  </a:lnTo>
                  <a:lnTo>
                    <a:pt x="144144" y="197912"/>
                  </a:lnTo>
                  <a:lnTo>
                    <a:pt x="135747" y="199827"/>
                  </a:lnTo>
                  <a:lnTo>
                    <a:pt x="127718" y="201522"/>
                  </a:lnTo>
                  <a:lnTo>
                    <a:pt x="119911" y="203068"/>
                  </a:lnTo>
                  <a:lnTo>
                    <a:pt x="112398" y="204394"/>
                  </a:lnTo>
                  <a:lnTo>
                    <a:pt x="105106" y="205499"/>
                  </a:lnTo>
                  <a:lnTo>
                    <a:pt x="98035" y="206383"/>
                  </a:lnTo>
                  <a:lnTo>
                    <a:pt x="91038" y="207193"/>
                  </a:lnTo>
                  <a:lnTo>
                    <a:pt x="86692" y="207561"/>
                  </a:lnTo>
                  <a:lnTo>
                    <a:pt x="82420" y="207856"/>
                  </a:lnTo>
                  <a:lnTo>
                    <a:pt x="78222" y="208077"/>
                  </a:lnTo>
                  <a:lnTo>
                    <a:pt x="74097" y="208298"/>
                  </a:lnTo>
                  <a:lnTo>
                    <a:pt x="69973" y="208372"/>
                  </a:lnTo>
                  <a:lnTo>
                    <a:pt x="65995" y="208372"/>
                  </a:lnTo>
                  <a:lnTo>
                    <a:pt x="62018" y="208298"/>
                  </a:lnTo>
                  <a:lnTo>
                    <a:pt x="58114" y="208224"/>
                  </a:lnTo>
                  <a:lnTo>
                    <a:pt x="54210" y="208003"/>
                  </a:lnTo>
                  <a:lnTo>
                    <a:pt x="50380" y="207709"/>
                  </a:lnTo>
                  <a:lnTo>
                    <a:pt x="46624" y="207340"/>
                  </a:lnTo>
                  <a:lnTo>
                    <a:pt x="42941" y="206972"/>
                  </a:lnTo>
                  <a:lnTo>
                    <a:pt x="39258" y="206456"/>
                  </a:lnTo>
                  <a:lnTo>
                    <a:pt x="35649" y="205867"/>
                  </a:lnTo>
                  <a:lnTo>
                    <a:pt x="32114" y="205204"/>
                  </a:lnTo>
                  <a:lnTo>
                    <a:pt x="28578" y="204541"/>
                  </a:lnTo>
                  <a:lnTo>
                    <a:pt x="24527" y="203584"/>
                  </a:lnTo>
                  <a:lnTo>
                    <a:pt x="20550" y="202479"/>
                  </a:lnTo>
                  <a:lnTo>
                    <a:pt x="16793" y="201374"/>
                  </a:lnTo>
                  <a:lnTo>
                    <a:pt x="13184" y="200048"/>
                  </a:lnTo>
                  <a:lnTo>
                    <a:pt x="9649" y="198649"/>
                  </a:lnTo>
                  <a:lnTo>
                    <a:pt x="6261" y="197176"/>
                  </a:lnTo>
                  <a:lnTo>
                    <a:pt x="3094" y="195555"/>
                  </a:lnTo>
                  <a:lnTo>
                    <a:pt x="0" y="193861"/>
                  </a:lnTo>
                  <a:lnTo>
                    <a:pt x="0" y="195261"/>
                  </a:lnTo>
                  <a:lnTo>
                    <a:pt x="3020" y="196881"/>
                  </a:lnTo>
                  <a:lnTo>
                    <a:pt x="6261" y="198502"/>
                  </a:lnTo>
                  <a:lnTo>
                    <a:pt x="9575" y="199901"/>
                  </a:lnTo>
                  <a:lnTo>
                    <a:pt x="13111" y="201301"/>
                  </a:lnTo>
                  <a:lnTo>
                    <a:pt x="16720" y="202553"/>
                  </a:lnTo>
                  <a:lnTo>
                    <a:pt x="20403" y="203658"/>
                  </a:lnTo>
                  <a:lnTo>
                    <a:pt x="24306" y="204762"/>
                  </a:lnTo>
                  <a:lnTo>
                    <a:pt x="28284" y="205646"/>
                  </a:lnTo>
                  <a:lnTo>
                    <a:pt x="32850" y="206604"/>
                  </a:lnTo>
                  <a:lnTo>
                    <a:pt x="37491" y="207340"/>
                  </a:lnTo>
                  <a:lnTo>
                    <a:pt x="42205" y="208077"/>
                  </a:lnTo>
                  <a:lnTo>
                    <a:pt x="46992" y="208592"/>
                  </a:lnTo>
                  <a:lnTo>
                    <a:pt x="51853" y="209034"/>
                  </a:lnTo>
                  <a:lnTo>
                    <a:pt x="56788" y="209329"/>
                  </a:lnTo>
                  <a:lnTo>
                    <a:pt x="61797" y="209476"/>
                  </a:lnTo>
                  <a:lnTo>
                    <a:pt x="66953" y="209550"/>
                  </a:lnTo>
                  <a:lnTo>
                    <a:pt x="72845" y="209476"/>
                  </a:lnTo>
                  <a:lnTo>
                    <a:pt x="78811" y="209255"/>
                  </a:lnTo>
                  <a:lnTo>
                    <a:pt x="84925" y="208887"/>
                  </a:lnTo>
                  <a:lnTo>
                    <a:pt x="91185" y="208372"/>
                  </a:lnTo>
                  <a:lnTo>
                    <a:pt x="98109" y="207561"/>
                  </a:lnTo>
                  <a:lnTo>
                    <a:pt x="105254" y="206677"/>
                  </a:lnTo>
                  <a:lnTo>
                    <a:pt x="112619" y="205499"/>
                  </a:lnTo>
                  <a:lnTo>
                    <a:pt x="120132" y="204173"/>
                  </a:lnTo>
                  <a:lnTo>
                    <a:pt x="127939" y="202700"/>
                  </a:lnTo>
                  <a:lnTo>
                    <a:pt x="135968" y="200932"/>
                  </a:lnTo>
                  <a:lnTo>
                    <a:pt x="144438" y="199017"/>
                  </a:lnTo>
                  <a:lnTo>
                    <a:pt x="153130" y="196881"/>
                  </a:lnTo>
                  <a:lnTo>
                    <a:pt x="157181" y="195850"/>
                  </a:lnTo>
                  <a:lnTo>
                    <a:pt x="161158" y="194745"/>
                  </a:lnTo>
                  <a:lnTo>
                    <a:pt x="165062" y="193567"/>
                  </a:lnTo>
                  <a:lnTo>
                    <a:pt x="168818" y="192388"/>
                  </a:lnTo>
                  <a:lnTo>
                    <a:pt x="172501" y="191136"/>
                  </a:lnTo>
                  <a:lnTo>
                    <a:pt x="176036" y="189884"/>
                  </a:lnTo>
                  <a:lnTo>
                    <a:pt x="179572" y="188485"/>
                  </a:lnTo>
                  <a:lnTo>
                    <a:pt x="182960" y="187159"/>
                  </a:lnTo>
                  <a:lnTo>
                    <a:pt x="186275" y="185686"/>
                  </a:lnTo>
                  <a:lnTo>
                    <a:pt x="189515" y="184213"/>
                  </a:lnTo>
                  <a:lnTo>
                    <a:pt x="192683" y="182739"/>
                  </a:lnTo>
                  <a:lnTo>
                    <a:pt x="195702" y="181119"/>
                  </a:lnTo>
                  <a:lnTo>
                    <a:pt x="198722" y="179499"/>
                  </a:lnTo>
                  <a:lnTo>
                    <a:pt x="201595" y="177804"/>
                  </a:lnTo>
                  <a:lnTo>
                    <a:pt x="204467" y="176110"/>
                  </a:lnTo>
                  <a:lnTo>
                    <a:pt x="207193" y="174343"/>
                  </a:lnTo>
                  <a:lnTo>
                    <a:pt x="210654" y="171986"/>
                  </a:lnTo>
                  <a:lnTo>
                    <a:pt x="213969" y="169481"/>
                  </a:lnTo>
                  <a:lnTo>
                    <a:pt x="217283" y="166903"/>
                  </a:lnTo>
                  <a:lnTo>
                    <a:pt x="220451" y="164105"/>
                  </a:lnTo>
                  <a:lnTo>
                    <a:pt x="223618" y="161232"/>
                  </a:lnTo>
                  <a:lnTo>
                    <a:pt x="226711" y="158286"/>
                  </a:lnTo>
                  <a:lnTo>
                    <a:pt x="229658" y="155192"/>
                  </a:lnTo>
                  <a:lnTo>
                    <a:pt x="232530" y="152025"/>
                  </a:lnTo>
                  <a:lnTo>
                    <a:pt x="235329" y="148784"/>
                  </a:lnTo>
                  <a:lnTo>
                    <a:pt x="237981" y="145396"/>
                  </a:lnTo>
                  <a:lnTo>
                    <a:pt x="240559" y="141934"/>
                  </a:lnTo>
                  <a:lnTo>
                    <a:pt x="243063" y="138472"/>
                  </a:lnTo>
                  <a:lnTo>
                    <a:pt x="245346" y="134863"/>
                  </a:lnTo>
                  <a:lnTo>
                    <a:pt x="247556" y="131254"/>
                  </a:lnTo>
                  <a:lnTo>
                    <a:pt x="249618" y="127571"/>
                  </a:lnTo>
                  <a:lnTo>
                    <a:pt x="251533" y="123815"/>
                  </a:lnTo>
                  <a:lnTo>
                    <a:pt x="253522" y="119764"/>
                  </a:lnTo>
                  <a:lnTo>
                    <a:pt x="254406" y="117702"/>
                  </a:lnTo>
                  <a:lnTo>
                    <a:pt x="255216" y="115713"/>
                  </a:lnTo>
                  <a:lnTo>
                    <a:pt x="256026" y="113650"/>
                  </a:lnTo>
                  <a:lnTo>
                    <a:pt x="256763" y="111588"/>
                  </a:lnTo>
                  <a:lnTo>
                    <a:pt x="257426" y="109599"/>
                  </a:lnTo>
                  <a:lnTo>
                    <a:pt x="258089" y="107537"/>
                  </a:lnTo>
                  <a:lnTo>
                    <a:pt x="258678" y="105548"/>
                  </a:lnTo>
                  <a:lnTo>
                    <a:pt x="259193" y="103486"/>
                  </a:lnTo>
                  <a:lnTo>
                    <a:pt x="259709" y="101497"/>
                  </a:lnTo>
                  <a:lnTo>
                    <a:pt x="260151" y="99435"/>
                  </a:lnTo>
                  <a:lnTo>
                    <a:pt x="260519" y="97446"/>
                  </a:lnTo>
                  <a:lnTo>
                    <a:pt x="260887" y="95458"/>
                  </a:lnTo>
                  <a:lnTo>
                    <a:pt x="261182" y="93395"/>
                  </a:lnTo>
                  <a:lnTo>
                    <a:pt x="261403" y="91407"/>
                  </a:lnTo>
                  <a:lnTo>
                    <a:pt x="261624" y="89271"/>
                  </a:lnTo>
                  <a:lnTo>
                    <a:pt x="261771" y="87061"/>
                  </a:lnTo>
                  <a:lnTo>
                    <a:pt x="261845" y="84925"/>
                  </a:lnTo>
                  <a:lnTo>
                    <a:pt x="261845" y="82789"/>
                  </a:lnTo>
                  <a:lnTo>
                    <a:pt x="261845" y="80653"/>
                  </a:lnTo>
                  <a:lnTo>
                    <a:pt x="261698" y="78590"/>
                  </a:lnTo>
                  <a:lnTo>
                    <a:pt x="261550" y="76454"/>
                  </a:lnTo>
                  <a:lnTo>
                    <a:pt x="261329" y="74392"/>
                  </a:lnTo>
                  <a:lnTo>
                    <a:pt x="261035" y="72330"/>
                  </a:lnTo>
                  <a:lnTo>
                    <a:pt x="260667" y="70341"/>
                  </a:lnTo>
                  <a:lnTo>
                    <a:pt x="260298" y="68279"/>
                  </a:lnTo>
                  <a:lnTo>
                    <a:pt x="259783" y="66290"/>
                  </a:lnTo>
                  <a:lnTo>
                    <a:pt x="259267" y="64301"/>
                  </a:lnTo>
                  <a:lnTo>
                    <a:pt x="258678" y="62313"/>
                  </a:lnTo>
                  <a:lnTo>
                    <a:pt x="258015" y="60398"/>
                  </a:lnTo>
                  <a:lnTo>
                    <a:pt x="257278" y="58482"/>
                  </a:lnTo>
                  <a:lnTo>
                    <a:pt x="256542" y="56641"/>
                  </a:lnTo>
                  <a:lnTo>
                    <a:pt x="255732" y="54873"/>
                  </a:lnTo>
                  <a:lnTo>
                    <a:pt x="254848" y="53106"/>
                  </a:lnTo>
                  <a:lnTo>
                    <a:pt x="253964" y="51412"/>
                  </a:lnTo>
                  <a:lnTo>
                    <a:pt x="253006" y="49717"/>
                  </a:lnTo>
                  <a:lnTo>
                    <a:pt x="252049" y="48171"/>
                  </a:lnTo>
                  <a:lnTo>
                    <a:pt x="251018" y="46550"/>
                  </a:lnTo>
                  <a:lnTo>
                    <a:pt x="249913" y="45004"/>
                  </a:lnTo>
                  <a:lnTo>
                    <a:pt x="248808" y="43530"/>
                  </a:lnTo>
                  <a:lnTo>
                    <a:pt x="247703" y="42057"/>
                  </a:lnTo>
                  <a:lnTo>
                    <a:pt x="246525" y="40658"/>
                  </a:lnTo>
                  <a:lnTo>
                    <a:pt x="245346" y="39332"/>
                  </a:lnTo>
                  <a:lnTo>
                    <a:pt x="242916" y="36680"/>
                  </a:lnTo>
                  <a:lnTo>
                    <a:pt x="240411" y="34250"/>
                  </a:lnTo>
                  <a:lnTo>
                    <a:pt x="237760" y="31893"/>
                  </a:lnTo>
                  <a:lnTo>
                    <a:pt x="235182" y="29757"/>
                  </a:lnTo>
                  <a:lnTo>
                    <a:pt x="232530" y="27768"/>
                  </a:lnTo>
                  <a:lnTo>
                    <a:pt x="229879" y="25853"/>
                  </a:lnTo>
                  <a:lnTo>
                    <a:pt x="227227" y="24159"/>
                  </a:lnTo>
                  <a:lnTo>
                    <a:pt x="224649" y="22539"/>
                  </a:lnTo>
                  <a:lnTo>
                    <a:pt x="222071" y="21065"/>
                  </a:lnTo>
                  <a:lnTo>
                    <a:pt x="219640" y="19740"/>
                  </a:lnTo>
                  <a:lnTo>
                    <a:pt x="216031" y="17972"/>
                  </a:lnTo>
                  <a:lnTo>
                    <a:pt x="212496" y="16204"/>
                  </a:lnTo>
                  <a:lnTo>
                    <a:pt x="208887" y="14584"/>
                  </a:lnTo>
                  <a:lnTo>
                    <a:pt x="205204" y="13037"/>
                  </a:lnTo>
                  <a:lnTo>
                    <a:pt x="201521" y="11564"/>
                  </a:lnTo>
                  <a:lnTo>
                    <a:pt x="197838" y="10238"/>
                  </a:lnTo>
                  <a:lnTo>
                    <a:pt x="194082" y="8912"/>
                  </a:lnTo>
                  <a:lnTo>
                    <a:pt x="190326" y="7734"/>
                  </a:lnTo>
                  <a:lnTo>
                    <a:pt x="186569" y="6555"/>
                  </a:lnTo>
                  <a:lnTo>
                    <a:pt x="182739" y="5524"/>
                  </a:lnTo>
                  <a:lnTo>
                    <a:pt x="178909" y="4640"/>
                  </a:lnTo>
                  <a:lnTo>
                    <a:pt x="175079" y="3756"/>
                  </a:lnTo>
                  <a:lnTo>
                    <a:pt x="171175" y="3020"/>
                  </a:lnTo>
                  <a:lnTo>
                    <a:pt x="167271" y="2283"/>
                  </a:lnTo>
                  <a:lnTo>
                    <a:pt x="163294" y="1694"/>
                  </a:lnTo>
                  <a:lnTo>
                    <a:pt x="159390" y="1178"/>
                  </a:lnTo>
                  <a:lnTo>
                    <a:pt x="155413" y="810"/>
                  </a:lnTo>
                  <a:lnTo>
                    <a:pt x="151436" y="442"/>
                  </a:lnTo>
                  <a:lnTo>
                    <a:pt x="147384" y="221"/>
                  </a:lnTo>
                  <a:lnTo>
                    <a:pt x="143407" y="74"/>
                  </a:lnTo>
                  <a:lnTo>
                    <a:pt x="139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616" name="Google Shape;616;p65"/>
            <p:cNvSpPr/>
            <p:nvPr/>
          </p:nvSpPr>
          <p:spPr>
            <a:xfrm>
              <a:off x="536925" y="582450"/>
              <a:ext cx="3622025" cy="1145375"/>
            </a:xfrm>
            <a:custGeom>
              <a:avLst/>
              <a:gdLst/>
              <a:ahLst/>
              <a:cxnLst/>
              <a:rect l="l" t="t" r="r" b="b"/>
              <a:pathLst>
                <a:path w="144881" h="45815" extrusionOk="0">
                  <a:moveTo>
                    <a:pt x="137294" y="1"/>
                  </a:moveTo>
                  <a:lnTo>
                    <a:pt x="133390" y="148"/>
                  </a:lnTo>
                  <a:lnTo>
                    <a:pt x="128750" y="295"/>
                  </a:lnTo>
                  <a:lnTo>
                    <a:pt x="123594" y="516"/>
                  </a:lnTo>
                  <a:lnTo>
                    <a:pt x="117775" y="958"/>
                  </a:lnTo>
                  <a:lnTo>
                    <a:pt x="111514" y="1474"/>
                  </a:lnTo>
                  <a:lnTo>
                    <a:pt x="104812" y="2284"/>
                  </a:lnTo>
                  <a:lnTo>
                    <a:pt x="97741" y="3168"/>
                  </a:lnTo>
                  <a:lnTo>
                    <a:pt x="94058" y="3757"/>
                  </a:lnTo>
                  <a:lnTo>
                    <a:pt x="90302" y="4346"/>
                  </a:lnTo>
                  <a:lnTo>
                    <a:pt x="86471" y="5083"/>
                  </a:lnTo>
                  <a:lnTo>
                    <a:pt x="82641" y="5819"/>
                  </a:lnTo>
                  <a:lnTo>
                    <a:pt x="78738" y="6630"/>
                  </a:lnTo>
                  <a:lnTo>
                    <a:pt x="74834" y="7513"/>
                  </a:lnTo>
                  <a:lnTo>
                    <a:pt x="70857" y="8471"/>
                  </a:lnTo>
                  <a:lnTo>
                    <a:pt x="66805" y="9502"/>
                  </a:lnTo>
                  <a:lnTo>
                    <a:pt x="62828" y="10681"/>
                  </a:lnTo>
                  <a:lnTo>
                    <a:pt x="58777" y="11859"/>
                  </a:lnTo>
                  <a:lnTo>
                    <a:pt x="54284" y="13332"/>
                  </a:lnTo>
                  <a:lnTo>
                    <a:pt x="49938" y="14879"/>
                  </a:lnTo>
                  <a:lnTo>
                    <a:pt x="45593" y="16499"/>
                  </a:lnTo>
                  <a:lnTo>
                    <a:pt x="41468" y="18194"/>
                  </a:lnTo>
                  <a:lnTo>
                    <a:pt x="37417" y="19961"/>
                  </a:lnTo>
                  <a:lnTo>
                    <a:pt x="33440" y="21803"/>
                  </a:lnTo>
                  <a:lnTo>
                    <a:pt x="29536" y="23644"/>
                  </a:lnTo>
                  <a:lnTo>
                    <a:pt x="25853" y="25633"/>
                  </a:lnTo>
                  <a:lnTo>
                    <a:pt x="22170" y="27695"/>
                  </a:lnTo>
                  <a:lnTo>
                    <a:pt x="18708" y="29831"/>
                  </a:lnTo>
                  <a:lnTo>
                    <a:pt x="15247" y="32041"/>
                  </a:lnTo>
                  <a:lnTo>
                    <a:pt x="12006" y="34324"/>
                  </a:lnTo>
                  <a:lnTo>
                    <a:pt x="8839" y="36681"/>
                  </a:lnTo>
                  <a:lnTo>
                    <a:pt x="5745" y="39112"/>
                  </a:lnTo>
                  <a:lnTo>
                    <a:pt x="2799" y="41616"/>
                  </a:lnTo>
                  <a:lnTo>
                    <a:pt x="0" y="44194"/>
                  </a:lnTo>
                  <a:lnTo>
                    <a:pt x="0" y="45814"/>
                  </a:lnTo>
                  <a:lnTo>
                    <a:pt x="2799" y="43236"/>
                  </a:lnTo>
                  <a:lnTo>
                    <a:pt x="5745" y="40658"/>
                  </a:lnTo>
                  <a:lnTo>
                    <a:pt x="8839" y="38228"/>
                  </a:lnTo>
                  <a:lnTo>
                    <a:pt x="12006" y="35797"/>
                  </a:lnTo>
                  <a:lnTo>
                    <a:pt x="15247" y="33514"/>
                  </a:lnTo>
                  <a:lnTo>
                    <a:pt x="18708" y="31231"/>
                  </a:lnTo>
                  <a:lnTo>
                    <a:pt x="22244" y="29095"/>
                  </a:lnTo>
                  <a:lnTo>
                    <a:pt x="25853" y="26959"/>
                  </a:lnTo>
                  <a:lnTo>
                    <a:pt x="29609" y="24970"/>
                  </a:lnTo>
                  <a:lnTo>
                    <a:pt x="33513" y="23055"/>
                  </a:lnTo>
                  <a:lnTo>
                    <a:pt x="37491" y="21140"/>
                  </a:lnTo>
                  <a:lnTo>
                    <a:pt x="41615" y="19372"/>
                  </a:lnTo>
                  <a:lnTo>
                    <a:pt x="45814" y="17678"/>
                  </a:lnTo>
                  <a:lnTo>
                    <a:pt x="50159" y="16057"/>
                  </a:lnTo>
                  <a:lnTo>
                    <a:pt x="54579" y="14511"/>
                  </a:lnTo>
                  <a:lnTo>
                    <a:pt x="59145" y="13038"/>
                  </a:lnTo>
                  <a:lnTo>
                    <a:pt x="63123" y="11785"/>
                  </a:lnTo>
                  <a:lnTo>
                    <a:pt x="67100" y="10681"/>
                  </a:lnTo>
                  <a:lnTo>
                    <a:pt x="71077" y="9649"/>
                  </a:lnTo>
                  <a:lnTo>
                    <a:pt x="75055" y="8692"/>
                  </a:lnTo>
                  <a:lnTo>
                    <a:pt x="78959" y="7808"/>
                  </a:lnTo>
                  <a:lnTo>
                    <a:pt x="82862" y="6998"/>
                  </a:lnTo>
                  <a:lnTo>
                    <a:pt x="86692" y="6188"/>
                  </a:lnTo>
                  <a:lnTo>
                    <a:pt x="90523" y="5525"/>
                  </a:lnTo>
                  <a:lnTo>
                    <a:pt x="94205" y="4936"/>
                  </a:lnTo>
                  <a:lnTo>
                    <a:pt x="97888" y="4346"/>
                  </a:lnTo>
                  <a:lnTo>
                    <a:pt x="104885" y="3389"/>
                  </a:lnTo>
                  <a:lnTo>
                    <a:pt x="111588" y="2652"/>
                  </a:lnTo>
                  <a:lnTo>
                    <a:pt x="117849" y="2137"/>
                  </a:lnTo>
                  <a:lnTo>
                    <a:pt x="123594" y="1695"/>
                  </a:lnTo>
                  <a:lnTo>
                    <a:pt x="128823" y="1474"/>
                  </a:lnTo>
                  <a:lnTo>
                    <a:pt x="133390" y="1326"/>
                  </a:lnTo>
                  <a:lnTo>
                    <a:pt x="137294" y="1179"/>
                  </a:lnTo>
                  <a:lnTo>
                    <a:pt x="142818" y="1253"/>
                  </a:lnTo>
                  <a:lnTo>
                    <a:pt x="144807" y="1253"/>
                  </a:lnTo>
                  <a:lnTo>
                    <a:pt x="144880" y="74"/>
                  </a:lnTo>
                  <a:lnTo>
                    <a:pt x="142818" y="74"/>
                  </a:lnTo>
                  <a:lnTo>
                    <a:pt x="1404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617" name="Google Shape;617;p65"/>
            <p:cNvSpPr/>
            <p:nvPr/>
          </p:nvSpPr>
          <p:spPr>
            <a:xfrm>
              <a:off x="536925" y="4742150"/>
              <a:ext cx="1172975" cy="583750"/>
            </a:xfrm>
            <a:custGeom>
              <a:avLst/>
              <a:gdLst/>
              <a:ahLst/>
              <a:cxnLst/>
              <a:rect l="l" t="t" r="r" b="b"/>
              <a:pathLst>
                <a:path w="46919" h="23350" extrusionOk="0">
                  <a:moveTo>
                    <a:pt x="0" y="0"/>
                  </a:moveTo>
                  <a:lnTo>
                    <a:pt x="0" y="1474"/>
                  </a:lnTo>
                  <a:lnTo>
                    <a:pt x="147" y="1621"/>
                  </a:lnTo>
                  <a:lnTo>
                    <a:pt x="1841" y="2726"/>
                  </a:lnTo>
                  <a:lnTo>
                    <a:pt x="3830" y="3978"/>
                  </a:lnTo>
                  <a:lnTo>
                    <a:pt x="6113" y="5230"/>
                  </a:lnTo>
                  <a:lnTo>
                    <a:pt x="8618" y="6556"/>
                  </a:lnTo>
                  <a:lnTo>
                    <a:pt x="11343" y="7955"/>
                  </a:lnTo>
                  <a:lnTo>
                    <a:pt x="14215" y="9355"/>
                  </a:lnTo>
                  <a:lnTo>
                    <a:pt x="20255" y="12154"/>
                  </a:lnTo>
                  <a:lnTo>
                    <a:pt x="26369" y="14879"/>
                  </a:lnTo>
                  <a:lnTo>
                    <a:pt x="32408" y="17457"/>
                  </a:lnTo>
                  <a:lnTo>
                    <a:pt x="42646" y="21729"/>
                  </a:lnTo>
                  <a:lnTo>
                    <a:pt x="46403" y="23349"/>
                  </a:lnTo>
                  <a:lnTo>
                    <a:pt x="46919" y="22244"/>
                  </a:lnTo>
                  <a:lnTo>
                    <a:pt x="43088" y="20624"/>
                  </a:lnTo>
                  <a:lnTo>
                    <a:pt x="32924" y="16426"/>
                  </a:lnTo>
                  <a:lnTo>
                    <a:pt x="26884" y="13848"/>
                  </a:lnTo>
                  <a:lnTo>
                    <a:pt x="20771" y="11122"/>
                  </a:lnTo>
                  <a:lnTo>
                    <a:pt x="14731" y="8324"/>
                  </a:lnTo>
                  <a:lnTo>
                    <a:pt x="11932" y="6924"/>
                  </a:lnTo>
                  <a:lnTo>
                    <a:pt x="9207" y="5598"/>
                  </a:lnTo>
                  <a:lnTo>
                    <a:pt x="6703" y="4272"/>
                  </a:lnTo>
                  <a:lnTo>
                    <a:pt x="4493" y="3020"/>
                  </a:lnTo>
                  <a:lnTo>
                    <a:pt x="2504" y="1768"/>
                  </a:lnTo>
                  <a:lnTo>
                    <a:pt x="810" y="66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grpSp>
      <p:sp>
        <p:nvSpPr>
          <p:cNvPr id="618" name="Google Shape;618;p65"/>
          <p:cNvSpPr txBox="1">
            <a:spLocks noGrp="1"/>
          </p:cNvSpPr>
          <p:nvPr>
            <p:ph type="body" idx="1"/>
          </p:nvPr>
        </p:nvSpPr>
        <p:spPr>
          <a:xfrm>
            <a:off x="4560600" y="1383237"/>
            <a:ext cx="4296600" cy="1828500"/>
          </a:xfrm>
          <a:prstGeom prst="rect">
            <a:avLst/>
          </a:prstGeom>
        </p:spPr>
        <p:txBody>
          <a:bodyPr spcFirstLastPara="1" wrap="square" lIns="91425" tIns="91425" rIns="91425" bIns="91425" anchor="t" anchorCtr="0">
            <a:noAutofit/>
          </a:bodyPr>
          <a:lstStyle/>
          <a:p>
            <a:pPr marL="457200" lvl="0" indent="-368300" algn="l" rtl="0">
              <a:spcBef>
                <a:spcPts val="1200"/>
              </a:spcBef>
              <a:spcAft>
                <a:spcPts val="0"/>
              </a:spcAft>
              <a:buSzPts val="2200"/>
              <a:buAutoNum type="alphaLcPeriod"/>
            </a:pPr>
            <a:r>
              <a:rPr lang="en" sz="2400">
                <a:latin typeface="Arial"/>
                <a:ea typeface="Arial"/>
                <a:cs typeface="Arial"/>
                <a:sym typeface="Arial"/>
              </a:rPr>
              <a:t>Remdesivir</a:t>
            </a:r>
            <a:endParaRPr sz="2400">
              <a:latin typeface="Arial"/>
              <a:ea typeface="Arial"/>
              <a:cs typeface="Arial"/>
              <a:sym typeface="Arial"/>
            </a:endParaRPr>
          </a:p>
          <a:p>
            <a:pPr marL="457200" lvl="0" indent="-381000" algn="l" rtl="0">
              <a:spcBef>
                <a:spcPts val="0"/>
              </a:spcBef>
              <a:spcAft>
                <a:spcPts val="0"/>
              </a:spcAft>
              <a:buSzPts val="2400"/>
              <a:buFont typeface="Arial"/>
              <a:buAutoNum type="alphaLcPeriod"/>
            </a:pPr>
            <a:r>
              <a:rPr lang="en" sz="2400">
                <a:latin typeface="Arial"/>
                <a:ea typeface="Arial"/>
                <a:cs typeface="Arial"/>
                <a:sym typeface="Arial"/>
              </a:rPr>
              <a:t>Cephalexin</a:t>
            </a:r>
            <a:endParaRPr sz="2400">
              <a:latin typeface="Arial"/>
              <a:ea typeface="Arial"/>
              <a:cs typeface="Arial"/>
              <a:sym typeface="Arial"/>
            </a:endParaRPr>
          </a:p>
          <a:p>
            <a:pPr marL="457200" lvl="0" indent="-381000" algn="l" rtl="0">
              <a:spcBef>
                <a:spcPts val="0"/>
              </a:spcBef>
              <a:spcAft>
                <a:spcPts val="0"/>
              </a:spcAft>
              <a:buSzPts val="2400"/>
              <a:buFont typeface="Arial"/>
              <a:buAutoNum type="alphaLcPeriod"/>
            </a:pPr>
            <a:r>
              <a:rPr lang="en" sz="2400">
                <a:latin typeface="Arial"/>
                <a:ea typeface="Arial"/>
                <a:cs typeface="Arial"/>
                <a:sym typeface="Arial"/>
              </a:rPr>
              <a:t>Ondansetron</a:t>
            </a:r>
            <a:endParaRPr sz="2400">
              <a:latin typeface="Arial"/>
              <a:ea typeface="Arial"/>
              <a:cs typeface="Arial"/>
              <a:sym typeface="Arial"/>
            </a:endParaRPr>
          </a:p>
          <a:p>
            <a:pPr marL="457200" lvl="0" indent="-381000" algn="l" rtl="0">
              <a:spcBef>
                <a:spcPts val="0"/>
              </a:spcBef>
              <a:spcAft>
                <a:spcPts val="0"/>
              </a:spcAft>
              <a:buSzPts val="2400"/>
              <a:buFont typeface="Arial"/>
              <a:buAutoNum type="alphaLcPeriod"/>
            </a:pPr>
            <a:r>
              <a:rPr lang="en" sz="2400">
                <a:latin typeface="Arial"/>
                <a:ea typeface="Arial"/>
                <a:cs typeface="Arial"/>
                <a:sym typeface="Arial"/>
              </a:rPr>
              <a:t>Acetaminophen</a:t>
            </a:r>
            <a:endParaRPr sz="2400">
              <a:latin typeface="Arial"/>
              <a:ea typeface="Arial"/>
              <a:cs typeface="Arial"/>
              <a:sym typeface="Arial"/>
            </a:endParaRPr>
          </a:p>
          <a:p>
            <a:pPr marL="0" lvl="0" indent="0" algn="l" rtl="0">
              <a:lnSpc>
                <a:spcPct val="100000"/>
              </a:lnSpc>
              <a:spcBef>
                <a:spcPts val="1200"/>
              </a:spcBef>
              <a:spcAft>
                <a:spcPts val="0"/>
              </a:spcAft>
              <a:buNone/>
            </a:pPr>
            <a:endParaRPr/>
          </a:p>
        </p:txBody>
      </p:sp>
      <p:sp>
        <p:nvSpPr>
          <p:cNvPr id="619" name="Google Shape;619;p65"/>
          <p:cNvSpPr txBox="1">
            <a:spLocks noGrp="1"/>
          </p:cNvSpPr>
          <p:nvPr>
            <p:ph type="title"/>
          </p:nvPr>
        </p:nvSpPr>
        <p:spPr>
          <a:xfrm>
            <a:off x="506450" y="1292828"/>
            <a:ext cx="4296600" cy="27705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800"/>
              <a:t>To treat his </a:t>
            </a:r>
            <a:endParaRPr sz="2800"/>
          </a:p>
          <a:p>
            <a:pPr marL="0" lvl="0" indent="0" algn="l" rtl="0">
              <a:spcBef>
                <a:spcPts val="0"/>
              </a:spcBef>
              <a:spcAft>
                <a:spcPts val="0"/>
              </a:spcAft>
              <a:buNone/>
            </a:pPr>
            <a:r>
              <a:rPr lang="en" sz="2800"/>
              <a:t>nausea &gt;&gt;&gt;&gt;</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 sz="2800"/>
              <a:t>Which one is the appropriate</a:t>
            </a:r>
            <a:endParaRPr sz="2800"/>
          </a:p>
          <a:p>
            <a:pPr marL="0" lvl="0" indent="0" algn="l" rtl="0">
              <a:spcBef>
                <a:spcPts val="0"/>
              </a:spcBef>
              <a:spcAft>
                <a:spcPts val="0"/>
              </a:spcAft>
              <a:buNone/>
            </a:pPr>
            <a:r>
              <a:rPr lang="en" sz="2800"/>
              <a:t>choice?</a:t>
            </a:r>
            <a:endParaRPr sz="2800"/>
          </a:p>
        </p:txBody>
      </p:sp>
      <p:sp>
        <p:nvSpPr>
          <p:cNvPr id="620" name="Google Shape;620;p65"/>
          <p:cNvSpPr txBox="1"/>
          <p:nvPr/>
        </p:nvSpPr>
        <p:spPr>
          <a:xfrm>
            <a:off x="4543000" y="3707500"/>
            <a:ext cx="3315900" cy="5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Nunito Sans"/>
                <a:ea typeface="Nunito Sans"/>
                <a:cs typeface="Nunito Sans"/>
                <a:sym typeface="Nunito Sans"/>
              </a:rPr>
              <a:t>C.	Ondansetron</a:t>
            </a:r>
            <a:endParaRPr sz="1900">
              <a:solidFill>
                <a:schemeClr val="dk1"/>
              </a:solidFill>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animEffect transition="in" filter="fade">
                                      <p:cBhvr>
                                        <p:cTn id="7" dur="2600"/>
                                        <p:tgtEl>
                                          <p:spTgt spid="6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grpSp>
        <p:nvGrpSpPr>
          <p:cNvPr id="625" name="Google Shape;625;p66"/>
          <p:cNvGrpSpPr/>
          <p:nvPr/>
        </p:nvGrpSpPr>
        <p:grpSpPr>
          <a:xfrm>
            <a:off x="-1" y="760310"/>
            <a:ext cx="4358410" cy="3487960"/>
            <a:chOff x="536925" y="238125"/>
            <a:chExt cx="6546125" cy="5238750"/>
          </a:xfrm>
        </p:grpSpPr>
        <p:sp>
          <p:nvSpPr>
            <p:cNvPr id="626" name="Google Shape;626;p66"/>
            <p:cNvSpPr/>
            <p:nvPr/>
          </p:nvSpPr>
          <p:spPr>
            <a:xfrm>
              <a:off x="536925" y="238125"/>
              <a:ext cx="6546125" cy="5238750"/>
            </a:xfrm>
            <a:custGeom>
              <a:avLst/>
              <a:gdLst/>
              <a:ahLst/>
              <a:cxnLst/>
              <a:rect l="l" t="t" r="r" b="b"/>
              <a:pathLst>
                <a:path w="261845" h="209550" extrusionOk="0">
                  <a:moveTo>
                    <a:pt x="135305" y="0"/>
                  </a:moveTo>
                  <a:lnTo>
                    <a:pt x="131254" y="74"/>
                  </a:lnTo>
                  <a:lnTo>
                    <a:pt x="127129" y="295"/>
                  </a:lnTo>
                  <a:lnTo>
                    <a:pt x="123078" y="589"/>
                  </a:lnTo>
                  <a:lnTo>
                    <a:pt x="118954" y="958"/>
                  </a:lnTo>
                  <a:lnTo>
                    <a:pt x="114829" y="1399"/>
                  </a:lnTo>
                  <a:lnTo>
                    <a:pt x="110704" y="1989"/>
                  </a:lnTo>
                  <a:lnTo>
                    <a:pt x="106579" y="2578"/>
                  </a:lnTo>
                  <a:lnTo>
                    <a:pt x="102455" y="3314"/>
                  </a:lnTo>
                  <a:lnTo>
                    <a:pt x="98256" y="4125"/>
                  </a:lnTo>
                  <a:lnTo>
                    <a:pt x="94132" y="5009"/>
                  </a:lnTo>
                  <a:lnTo>
                    <a:pt x="90964" y="5745"/>
                  </a:lnTo>
                  <a:lnTo>
                    <a:pt x="87797" y="6555"/>
                  </a:lnTo>
                  <a:lnTo>
                    <a:pt x="84704" y="7439"/>
                  </a:lnTo>
                  <a:lnTo>
                    <a:pt x="81537" y="8323"/>
                  </a:lnTo>
                  <a:lnTo>
                    <a:pt x="78443" y="9207"/>
                  </a:lnTo>
                  <a:lnTo>
                    <a:pt x="75276" y="10238"/>
                  </a:lnTo>
                  <a:lnTo>
                    <a:pt x="72182" y="11269"/>
                  </a:lnTo>
                  <a:lnTo>
                    <a:pt x="69089" y="12374"/>
                  </a:lnTo>
                  <a:lnTo>
                    <a:pt x="65995" y="13479"/>
                  </a:lnTo>
                  <a:lnTo>
                    <a:pt x="62975" y="14657"/>
                  </a:lnTo>
                  <a:lnTo>
                    <a:pt x="59882" y="15836"/>
                  </a:lnTo>
                  <a:lnTo>
                    <a:pt x="56862" y="17088"/>
                  </a:lnTo>
                  <a:lnTo>
                    <a:pt x="53842" y="18414"/>
                  </a:lnTo>
                  <a:lnTo>
                    <a:pt x="50822" y="19813"/>
                  </a:lnTo>
                  <a:lnTo>
                    <a:pt x="47802" y="21213"/>
                  </a:lnTo>
                  <a:lnTo>
                    <a:pt x="44782" y="22612"/>
                  </a:lnTo>
                  <a:lnTo>
                    <a:pt x="41836" y="24085"/>
                  </a:lnTo>
                  <a:lnTo>
                    <a:pt x="38890" y="25632"/>
                  </a:lnTo>
                  <a:lnTo>
                    <a:pt x="35944" y="27179"/>
                  </a:lnTo>
                  <a:lnTo>
                    <a:pt x="33071" y="28799"/>
                  </a:lnTo>
                  <a:lnTo>
                    <a:pt x="30199" y="30493"/>
                  </a:lnTo>
                  <a:lnTo>
                    <a:pt x="27326" y="32187"/>
                  </a:lnTo>
                  <a:lnTo>
                    <a:pt x="24454" y="33882"/>
                  </a:lnTo>
                  <a:lnTo>
                    <a:pt x="21655" y="35649"/>
                  </a:lnTo>
                  <a:lnTo>
                    <a:pt x="18856" y="37491"/>
                  </a:lnTo>
                  <a:lnTo>
                    <a:pt x="16057" y="39332"/>
                  </a:lnTo>
                  <a:lnTo>
                    <a:pt x="13332" y="41247"/>
                  </a:lnTo>
                  <a:lnTo>
                    <a:pt x="10606" y="43162"/>
                  </a:lnTo>
                  <a:lnTo>
                    <a:pt x="7881" y="45151"/>
                  </a:lnTo>
                  <a:lnTo>
                    <a:pt x="5230" y="47140"/>
                  </a:lnTo>
                  <a:lnTo>
                    <a:pt x="2578" y="49202"/>
                  </a:lnTo>
                  <a:lnTo>
                    <a:pt x="0" y="51264"/>
                  </a:lnTo>
                  <a:lnTo>
                    <a:pt x="0" y="52811"/>
                  </a:lnTo>
                  <a:lnTo>
                    <a:pt x="2578" y="50675"/>
                  </a:lnTo>
                  <a:lnTo>
                    <a:pt x="5230" y="48613"/>
                  </a:lnTo>
                  <a:lnTo>
                    <a:pt x="7881" y="46624"/>
                  </a:lnTo>
                  <a:lnTo>
                    <a:pt x="10606" y="44635"/>
                  </a:lnTo>
                  <a:lnTo>
                    <a:pt x="13332" y="42647"/>
                  </a:lnTo>
                  <a:lnTo>
                    <a:pt x="16057" y="40732"/>
                  </a:lnTo>
                  <a:lnTo>
                    <a:pt x="18856" y="38890"/>
                  </a:lnTo>
                  <a:lnTo>
                    <a:pt x="21655" y="37049"/>
                  </a:lnTo>
                  <a:lnTo>
                    <a:pt x="24527" y="35281"/>
                  </a:lnTo>
                  <a:lnTo>
                    <a:pt x="27326" y="33513"/>
                  </a:lnTo>
                  <a:lnTo>
                    <a:pt x="30199" y="31819"/>
                  </a:lnTo>
                  <a:lnTo>
                    <a:pt x="33145" y="30125"/>
                  </a:lnTo>
                  <a:lnTo>
                    <a:pt x="36017" y="28505"/>
                  </a:lnTo>
                  <a:lnTo>
                    <a:pt x="38964" y="26958"/>
                  </a:lnTo>
                  <a:lnTo>
                    <a:pt x="41910" y="25411"/>
                  </a:lnTo>
                  <a:lnTo>
                    <a:pt x="44930" y="23864"/>
                  </a:lnTo>
                  <a:lnTo>
                    <a:pt x="47876" y="22465"/>
                  </a:lnTo>
                  <a:lnTo>
                    <a:pt x="50896" y="21065"/>
                  </a:lnTo>
                  <a:lnTo>
                    <a:pt x="53916" y="19666"/>
                  </a:lnTo>
                  <a:lnTo>
                    <a:pt x="57009" y="18340"/>
                  </a:lnTo>
                  <a:lnTo>
                    <a:pt x="60029" y="17088"/>
                  </a:lnTo>
                  <a:lnTo>
                    <a:pt x="63123" y="15836"/>
                  </a:lnTo>
                  <a:lnTo>
                    <a:pt x="66216" y="14657"/>
                  </a:lnTo>
                  <a:lnTo>
                    <a:pt x="69310" y="13553"/>
                  </a:lnTo>
                  <a:lnTo>
                    <a:pt x="72403" y="12448"/>
                  </a:lnTo>
                  <a:lnTo>
                    <a:pt x="75497" y="11417"/>
                  </a:lnTo>
                  <a:lnTo>
                    <a:pt x="78664" y="10385"/>
                  </a:lnTo>
                  <a:lnTo>
                    <a:pt x="81758" y="9502"/>
                  </a:lnTo>
                  <a:lnTo>
                    <a:pt x="84925" y="8544"/>
                  </a:lnTo>
                  <a:lnTo>
                    <a:pt x="88092" y="7734"/>
                  </a:lnTo>
                  <a:lnTo>
                    <a:pt x="91185" y="6924"/>
                  </a:lnTo>
                  <a:lnTo>
                    <a:pt x="94353" y="6187"/>
                  </a:lnTo>
                  <a:lnTo>
                    <a:pt x="98551" y="5303"/>
                  </a:lnTo>
                  <a:lnTo>
                    <a:pt x="102676" y="4493"/>
                  </a:lnTo>
                  <a:lnTo>
                    <a:pt x="106800" y="3756"/>
                  </a:lnTo>
                  <a:lnTo>
                    <a:pt x="110851" y="3094"/>
                  </a:lnTo>
                  <a:lnTo>
                    <a:pt x="114976" y="2578"/>
                  </a:lnTo>
                  <a:lnTo>
                    <a:pt x="119101" y="2136"/>
                  </a:lnTo>
                  <a:lnTo>
                    <a:pt x="123152" y="1768"/>
                  </a:lnTo>
                  <a:lnTo>
                    <a:pt x="127203" y="1473"/>
                  </a:lnTo>
                  <a:lnTo>
                    <a:pt x="131254" y="1252"/>
                  </a:lnTo>
                  <a:lnTo>
                    <a:pt x="135305" y="1178"/>
                  </a:lnTo>
                  <a:lnTo>
                    <a:pt x="139356" y="1178"/>
                  </a:lnTo>
                  <a:lnTo>
                    <a:pt x="143333" y="1252"/>
                  </a:lnTo>
                  <a:lnTo>
                    <a:pt x="147311" y="1399"/>
                  </a:lnTo>
                  <a:lnTo>
                    <a:pt x="151288" y="1620"/>
                  </a:lnTo>
                  <a:lnTo>
                    <a:pt x="155266" y="1989"/>
                  </a:lnTo>
                  <a:lnTo>
                    <a:pt x="159243" y="2357"/>
                  </a:lnTo>
                  <a:lnTo>
                    <a:pt x="163147" y="2873"/>
                  </a:lnTo>
                  <a:lnTo>
                    <a:pt x="167050" y="3462"/>
                  </a:lnTo>
                  <a:lnTo>
                    <a:pt x="170954" y="4125"/>
                  </a:lnTo>
                  <a:lnTo>
                    <a:pt x="174784" y="4935"/>
                  </a:lnTo>
                  <a:lnTo>
                    <a:pt x="178614" y="5745"/>
                  </a:lnTo>
                  <a:lnTo>
                    <a:pt x="182444" y="6703"/>
                  </a:lnTo>
                  <a:lnTo>
                    <a:pt x="186201" y="7734"/>
                  </a:lnTo>
                  <a:lnTo>
                    <a:pt x="189957" y="8839"/>
                  </a:lnTo>
                  <a:lnTo>
                    <a:pt x="193714" y="10017"/>
                  </a:lnTo>
                  <a:lnTo>
                    <a:pt x="197470" y="11343"/>
                  </a:lnTo>
                  <a:lnTo>
                    <a:pt x="201079" y="12669"/>
                  </a:lnTo>
                  <a:lnTo>
                    <a:pt x="204762" y="14142"/>
                  </a:lnTo>
                  <a:lnTo>
                    <a:pt x="208371" y="15689"/>
                  </a:lnTo>
                  <a:lnTo>
                    <a:pt x="211980" y="17309"/>
                  </a:lnTo>
                  <a:lnTo>
                    <a:pt x="215516" y="19003"/>
                  </a:lnTo>
                  <a:lnTo>
                    <a:pt x="219051" y="20771"/>
                  </a:lnTo>
                  <a:lnTo>
                    <a:pt x="221482" y="22097"/>
                  </a:lnTo>
                  <a:lnTo>
                    <a:pt x="223986" y="23570"/>
                  </a:lnTo>
                  <a:lnTo>
                    <a:pt x="226564" y="25117"/>
                  </a:lnTo>
                  <a:lnTo>
                    <a:pt x="229142" y="26811"/>
                  </a:lnTo>
                  <a:lnTo>
                    <a:pt x="231794" y="28652"/>
                  </a:lnTo>
                  <a:lnTo>
                    <a:pt x="234372" y="30641"/>
                  </a:lnTo>
                  <a:lnTo>
                    <a:pt x="237023" y="32777"/>
                  </a:lnTo>
                  <a:lnTo>
                    <a:pt x="239527" y="35060"/>
                  </a:lnTo>
                  <a:lnTo>
                    <a:pt x="242032" y="37491"/>
                  </a:lnTo>
                  <a:lnTo>
                    <a:pt x="244462" y="40069"/>
                  </a:lnTo>
                  <a:lnTo>
                    <a:pt x="245641" y="41394"/>
                  </a:lnTo>
                  <a:lnTo>
                    <a:pt x="246746" y="42794"/>
                  </a:lnTo>
                  <a:lnTo>
                    <a:pt x="247850" y="44193"/>
                  </a:lnTo>
                  <a:lnTo>
                    <a:pt x="248955" y="45666"/>
                  </a:lnTo>
                  <a:lnTo>
                    <a:pt x="249986" y="47213"/>
                  </a:lnTo>
                  <a:lnTo>
                    <a:pt x="251018" y="48760"/>
                  </a:lnTo>
                  <a:lnTo>
                    <a:pt x="251975" y="50307"/>
                  </a:lnTo>
                  <a:lnTo>
                    <a:pt x="252933" y="51927"/>
                  </a:lnTo>
                  <a:lnTo>
                    <a:pt x="253817" y="53621"/>
                  </a:lnTo>
                  <a:lnTo>
                    <a:pt x="254627" y="55315"/>
                  </a:lnTo>
                  <a:lnTo>
                    <a:pt x="255437" y="57083"/>
                  </a:lnTo>
                  <a:lnTo>
                    <a:pt x="256174" y="58924"/>
                  </a:lnTo>
                  <a:lnTo>
                    <a:pt x="256910" y="60766"/>
                  </a:lnTo>
                  <a:lnTo>
                    <a:pt x="257573" y="62681"/>
                  </a:lnTo>
                  <a:lnTo>
                    <a:pt x="258162" y="64670"/>
                  </a:lnTo>
                  <a:lnTo>
                    <a:pt x="258678" y="66585"/>
                  </a:lnTo>
                  <a:lnTo>
                    <a:pt x="259120" y="68573"/>
                  </a:lnTo>
                  <a:lnTo>
                    <a:pt x="259562" y="70562"/>
                  </a:lnTo>
                  <a:lnTo>
                    <a:pt x="259856" y="72551"/>
                  </a:lnTo>
                  <a:lnTo>
                    <a:pt x="260151" y="74539"/>
                  </a:lnTo>
                  <a:lnTo>
                    <a:pt x="260372" y="76602"/>
                  </a:lnTo>
                  <a:lnTo>
                    <a:pt x="260519" y="78664"/>
                  </a:lnTo>
                  <a:lnTo>
                    <a:pt x="260667" y="80726"/>
                  </a:lnTo>
                  <a:lnTo>
                    <a:pt x="260667" y="82789"/>
                  </a:lnTo>
                  <a:lnTo>
                    <a:pt x="260667" y="84925"/>
                  </a:lnTo>
                  <a:lnTo>
                    <a:pt x="260593" y="87061"/>
                  </a:lnTo>
                  <a:lnTo>
                    <a:pt x="260446" y="89197"/>
                  </a:lnTo>
                  <a:lnTo>
                    <a:pt x="260225" y="91333"/>
                  </a:lnTo>
                  <a:lnTo>
                    <a:pt x="260004" y="93248"/>
                  </a:lnTo>
                  <a:lnTo>
                    <a:pt x="259709" y="95237"/>
                  </a:lnTo>
                  <a:lnTo>
                    <a:pt x="259414" y="97225"/>
                  </a:lnTo>
                  <a:lnTo>
                    <a:pt x="258972" y="99214"/>
                  </a:lnTo>
                  <a:lnTo>
                    <a:pt x="258531" y="101203"/>
                  </a:lnTo>
                  <a:lnTo>
                    <a:pt x="258089" y="103191"/>
                  </a:lnTo>
                  <a:lnTo>
                    <a:pt x="257573" y="105180"/>
                  </a:lnTo>
                  <a:lnTo>
                    <a:pt x="256984" y="107242"/>
                  </a:lnTo>
                  <a:lnTo>
                    <a:pt x="256321" y="109231"/>
                  </a:lnTo>
                  <a:lnTo>
                    <a:pt x="255658" y="111220"/>
                  </a:lnTo>
                  <a:lnTo>
                    <a:pt x="254921" y="113209"/>
                  </a:lnTo>
                  <a:lnTo>
                    <a:pt x="254111" y="115271"/>
                  </a:lnTo>
                  <a:lnTo>
                    <a:pt x="253301" y="117260"/>
                  </a:lnTo>
                  <a:lnTo>
                    <a:pt x="252417" y="119322"/>
                  </a:lnTo>
                  <a:lnTo>
                    <a:pt x="250502" y="123299"/>
                  </a:lnTo>
                  <a:lnTo>
                    <a:pt x="248587" y="126982"/>
                  </a:lnTo>
                  <a:lnTo>
                    <a:pt x="246525" y="130665"/>
                  </a:lnTo>
                  <a:lnTo>
                    <a:pt x="244389" y="134274"/>
                  </a:lnTo>
                  <a:lnTo>
                    <a:pt x="242032" y="137810"/>
                  </a:lnTo>
                  <a:lnTo>
                    <a:pt x="239601" y="141271"/>
                  </a:lnTo>
                  <a:lnTo>
                    <a:pt x="237097" y="144659"/>
                  </a:lnTo>
                  <a:lnTo>
                    <a:pt x="234445" y="147974"/>
                  </a:lnTo>
                  <a:lnTo>
                    <a:pt x="231646" y="151215"/>
                  </a:lnTo>
                  <a:lnTo>
                    <a:pt x="228774" y="154382"/>
                  </a:lnTo>
                  <a:lnTo>
                    <a:pt x="225828" y="157476"/>
                  </a:lnTo>
                  <a:lnTo>
                    <a:pt x="222808" y="160422"/>
                  </a:lnTo>
                  <a:lnTo>
                    <a:pt x="219714" y="163221"/>
                  </a:lnTo>
                  <a:lnTo>
                    <a:pt x="216547" y="165946"/>
                  </a:lnTo>
                  <a:lnTo>
                    <a:pt x="213232" y="168524"/>
                  </a:lnTo>
                  <a:lnTo>
                    <a:pt x="209918" y="171028"/>
                  </a:lnTo>
                  <a:lnTo>
                    <a:pt x="206603" y="173385"/>
                  </a:lnTo>
                  <a:lnTo>
                    <a:pt x="203805" y="175079"/>
                  </a:lnTo>
                  <a:lnTo>
                    <a:pt x="201006" y="176847"/>
                  </a:lnTo>
                  <a:lnTo>
                    <a:pt x="198133" y="178467"/>
                  </a:lnTo>
                  <a:lnTo>
                    <a:pt x="195187" y="180088"/>
                  </a:lnTo>
                  <a:lnTo>
                    <a:pt x="192093" y="181635"/>
                  </a:lnTo>
                  <a:lnTo>
                    <a:pt x="189000" y="183181"/>
                  </a:lnTo>
                  <a:lnTo>
                    <a:pt x="185759" y="184654"/>
                  </a:lnTo>
                  <a:lnTo>
                    <a:pt x="182444" y="186054"/>
                  </a:lnTo>
                  <a:lnTo>
                    <a:pt x="179056" y="187453"/>
                  </a:lnTo>
                  <a:lnTo>
                    <a:pt x="175595" y="188779"/>
                  </a:lnTo>
                  <a:lnTo>
                    <a:pt x="172059" y="190031"/>
                  </a:lnTo>
                  <a:lnTo>
                    <a:pt x="168376" y="191283"/>
                  </a:lnTo>
                  <a:lnTo>
                    <a:pt x="164694" y="192462"/>
                  </a:lnTo>
                  <a:lnTo>
                    <a:pt x="160863" y="193567"/>
                  </a:lnTo>
                  <a:lnTo>
                    <a:pt x="156886" y="194672"/>
                  </a:lnTo>
                  <a:lnTo>
                    <a:pt x="152909" y="195703"/>
                  </a:lnTo>
                  <a:lnTo>
                    <a:pt x="144144" y="197912"/>
                  </a:lnTo>
                  <a:lnTo>
                    <a:pt x="135747" y="199827"/>
                  </a:lnTo>
                  <a:lnTo>
                    <a:pt x="127718" y="201522"/>
                  </a:lnTo>
                  <a:lnTo>
                    <a:pt x="119911" y="203068"/>
                  </a:lnTo>
                  <a:lnTo>
                    <a:pt x="112398" y="204394"/>
                  </a:lnTo>
                  <a:lnTo>
                    <a:pt x="105106" y="205499"/>
                  </a:lnTo>
                  <a:lnTo>
                    <a:pt x="98035" y="206383"/>
                  </a:lnTo>
                  <a:lnTo>
                    <a:pt x="91038" y="207193"/>
                  </a:lnTo>
                  <a:lnTo>
                    <a:pt x="86692" y="207561"/>
                  </a:lnTo>
                  <a:lnTo>
                    <a:pt x="82420" y="207856"/>
                  </a:lnTo>
                  <a:lnTo>
                    <a:pt x="78222" y="208077"/>
                  </a:lnTo>
                  <a:lnTo>
                    <a:pt x="74097" y="208298"/>
                  </a:lnTo>
                  <a:lnTo>
                    <a:pt x="69973" y="208372"/>
                  </a:lnTo>
                  <a:lnTo>
                    <a:pt x="65995" y="208372"/>
                  </a:lnTo>
                  <a:lnTo>
                    <a:pt x="62018" y="208298"/>
                  </a:lnTo>
                  <a:lnTo>
                    <a:pt x="58114" y="208224"/>
                  </a:lnTo>
                  <a:lnTo>
                    <a:pt x="54210" y="208003"/>
                  </a:lnTo>
                  <a:lnTo>
                    <a:pt x="50380" y="207709"/>
                  </a:lnTo>
                  <a:lnTo>
                    <a:pt x="46624" y="207340"/>
                  </a:lnTo>
                  <a:lnTo>
                    <a:pt x="42941" y="206972"/>
                  </a:lnTo>
                  <a:lnTo>
                    <a:pt x="39258" y="206456"/>
                  </a:lnTo>
                  <a:lnTo>
                    <a:pt x="35649" y="205867"/>
                  </a:lnTo>
                  <a:lnTo>
                    <a:pt x="32114" y="205204"/>
                  </a:lnTo>
                  <a:lnTo>
                    <a:pt x="28578" y="204541"/>
                  </a:lnTo>
                  <a:lnTo>
                    <a:pt x="24527" y="203584"/>
                  </a:lnTo>
                  <a:lnTo>
                    <a:pt x="20550" y="202479"/>
                  </a:lnTo>
                  <a:lnTo>
                    <a:pt x="16793" y="201374"/>
                  </a:lnTo>
                  <a:lnTo>
                    <a:pt x="13184" y="200048"/>
                  </a:lnTo>
                  <a:lnTo>
                    <a:pt x="9649" y="198649"/>
                  </a:lnTo>
                  <a:lnTo>
                    <a:pt x="6261" y="197176"/>
                  </a:lnTo>
                  <a:lnTo>
                    <a:pt x="3094" y="195555"/>
                  </a:lnTo>
                  <a:lnTo>
                    <a:pt x="0" y="193861"/>
                  </a:lnTo>
                  <a:lnTo>
                    <a:pt x="0" y="195261"/>
                  </a:lnTo>
                  <a:lnTo>
                    <a:pt x="3020" y="196881"/>
                  </a:lnTo>
                  <a:lnTo>
                    <a:pt x="6261" y="198502"/>
                  </a:lnTo>
                  <a:lnTo>
                    <a:pt x="9575" y="199901"/>
                  </a:lnTo>
                  <a:lnTo>
                    <a:pt x="13111" y="201301"/>
                  </a:lnTo>
                  <a:lnTo>
                    <a:pt x="16720" y="202553"/>
                  </a:lnTo>
                  <a:lnTo>
                    <a:pt x="20403" y="203658"/>
                  </a:lnTo>
                  <a:lnTo>
                    <a:pt x="24306" y="204762"/>
                  </a:lnTo>
                  <a:lnTo>
                    <a:pt x="28284" y="205646"/>
                  </a:lnTo>
                  <a:lnTo>
                    <a:pt x="32850" y="206604"/>
                  </a:lnTo>
                  <a:lnTo>
                    <a:pt x="37491" y="207340"/>
                  </a:lnTo>
                  <a:lnTo>
                    <a:pt x="42205" y="208077"/>
                  </a:lnTo>
                  <a:lnTo>
                    <a:pt x="46992" y="208592"/>
                  </a:lnTo>
                  <a:lnTo>
                    <a:pt x="51853" y="209034"/>
                  </a:lnTo>
                  <a:lnTo>
                    <a:pt x="56788" y="209329"/>
                  </a:lnTo>
                  <a:lnTo>
                    <a:pt x="61797" y="209476"/>
                  </a:lnTo>
                  <a:lnTo>
                    <a:pt x="66953" y="209550"/>
                  </a:lnTo>
                  <a:lnTo>
                    <a:pt x="72845" y="209476"/>
                  </a:lnTo>
                  <a:lnTo>
                    <a:pt x="78811" y="209255"/>
                  </a:lnTo>
                  <a:lnTo>
                    <a:pt x="84925" y="208887"/>
                  </a:lnTo>
                  <a:lnTo>
                    <a:pt x="91185" y="208372"/>
                  </a:lnTo>
                  <a:lnTo>
                    <a:pt x="98109" y="207561"/>
                  </a:lnTo>
                  <a:lnTo>
                    <a:pt x="105254" y="206677"/>
                  </a:lnTo>
                  <a:lnTo>
                    <a:pt x="112619" y="205499"/>
                  </a:lnTo>
                  <a:lnTo>
                    <a:pt x="120132" y="204173"/>
                  </a:lnTo>
                  <a:lnTo>
                    <a:pt x="127939" y="202700"/>
                  </a:lnTo>
                  <a:lnTo>
                    <a:pt x="135968" y="200932"/>
                  </a:lnTo>
                  <a:lnTo>
                    <a:pt x="144438" y="199017"/>
                  </a:lnTo>
                  <a:lnTo>
                    <a:pt x="153130" y="196881"/>
                  </a:lnTo>
                  <a:lnTo>
                    <a:pt x="157181" y="195850"/>
                  </a:lnTo>
                  <a:lnTo>
                    <a:pt x="161158" y="194745"/>
                  </a:lnTo>
                  <a:lnTo>
                    <a:pt x="165062" y="193567"/>
                  </a:lnTo>
                  <a:lnTo>
                    <a:pt x="168818" y="192388"/>
                  </a:lnTo>
                  <a:lnTo>
                    <a:pt x="172501" y="191136"/>
                  </a:lnTo>
                  <a:lnTo>
                    <a:pt x="176036" y="189884"/>
                  </a:lnTo>
                  <a:lnTo>
                    <a:pt x="179572" y="188485"/>
                  </a:lnTo>
                  <a:lnTo>
                    <a:pt x="182960" y="187159"/>
                  </a:lnTo>
                  <a:lnTo>
                    <a:pt x="186275" y="185686"/>
                  </a:lnTo>
                  <a:lnTo>
                    <a:pt x="189515" y="184213"/>
                  </a:lnTo>
                  <a:lnTo>
                    <a:pt x="192683" y="182739"/>
                  </a:lnTo>
                  <a:lnTo>
                    <a:pt x="195702" y="181119"/>
                  </a:lnTo>
                  <a:lnTo>
                    <a:pt x="198722" y="179499"/>
                  </a:lnTo>
                  <a:lnTo>
                    <a:pt x="201595" y="177804"/>
                  </a:lnTo>
                  <a:lnTo>
                    <a:pt x="204467" y="176110"/>
                  </a:lnTo>
                  <a:lnTo>
                    <a:pt x="207193" y="174343"/>
                  </a:lnTo>
                  <a:lnTo>
                    <a:pt x="210654" y="171986"/>
                  </a:lnTo>
                  <a:lnTo>
                    <a:pt x="213969" y="169481"/>
                  </a:lnTo>
                  <a:lnTo>
                    <a:pt x="217283" y="166903"/>
                  </a:lnTo>
                  <a:lnTo>
                    <a:pt x="220451" y="164105"/>
                  </a:lnTo>
                  <a:lnTo>
                    <a:pt x="223618" y="161232"/>
                  </a:lnTo>
                  <a:lnTo>
                    <a:pt x="226711" y="158286"/>
                  </a:lnTo>
                  <a:lnTo>
                    <a:pt x="229658" y="155192"/>
                  </a:lnTo>
                  <a:lnTo>
                    <a:pt x="232530" y="152025"/>
                  </a:lnTo>
                  <a:lnTo>
                    <a:pt x="235329" y="148784"/>
                  </a:lnTo>
                  <a:lnTo>
                    <a:pt x="237981" y="145396"/>
                  </a:lnTo>
                  <a:lnTo>
                    <a:pt x="240559" y="141934"/>
                  </a:lnTo>
                  <a:lnTo>
                    <a:pt x="243063" y="138472"/>
                  </a:lnTo>
                  <a:lnTo>
                    <a:pt x="245346" y="134863"/>
                  </a:lnTo>
                  <a:lnTo>
                    <a:pt x="247556" y="131254"/>
                  </a:lnTo>
                  <a:lnTo>
                    <a:pt x="249618" y="127571"/>
                  </a:lnTo>
                  <a:lnTo>
                    <a:pt x="251533" y="123815"/>
                  </a:lnTo>
                  <a:lnTo>
                    <a:pt x="253522" y="119764"/>
                  </a:lnTo>
                  <a:lnTo>
                    <a:pt x="254406" y="117702"/>
                  </a:lnTo>
                  <a:lnTo>
                    <a:pt x="255216" y="115713"/>
                  </a:lnTo>
                  <a:lnTo>
                    <a:pt x="256026" y="113650"/>
                  </a:lnTo>
                  <a:lnTo>
                    <a:pt x="256763" y="111588"/>
                  </a:lnTo>
                  <a:lnTo>
                    <a:pt x="257426" y="109599"/>
                  </a:lnTo>
                  <a:lnTo>
                    <a:pt x="258089" y="107537"/>
                  </a:lnTo>
                  <a:lnTo>
                    <a:pt x="258678" y="105548"/>
                  </a:lnTo>
                  <a:lnTo>
                    <a:pt x="259193" y="103486"/>
                  </a:lnTo>
                  <a:lnTo>
                    <a:pt x="259709" y="101497"/>
                  </a:lnTo>
                  <a:lnTo>
                    <a:pt x="260151" y="99435"/>
                  </a:lnTo>
                  <a:lnTo>
                    <a:pt x="260519" y="97446"/>
                  </a:lnTo>
                  <a:lnTo>
                    <a:pt x="260887" y="95458"/>
                  </a:lnTo>
                  <a:lnTo>
                    <a:pt x="261182" y="93395"/>
                  </a:lnTo>
                  <a:lnTo>
                    <a:pt x="261403" y="91407"/>
                  </a:lnTo>
                  <a:lnTo>
                    <a:pt x="261624" y="89271"/>
                  </a:lnTo>
                  <a:lnTo>
                    <a:pt x="261771" y="87061"/>
                  </a:lnTo>
                  <a:lnTo>
                    <a:pt x="261845" y="84925"/>
                  </a:lnTo>
                  <a:lnTo>
                    <a:pt x="261845" y="82789"/>
                  </a:lnTo>
                  <a:lnTo>
                    <a:pt x="261845" y="80653"/>
                  </a:lnTo>
                  <a:lnTo>
                    <a:pt x="261698" y="78590"/>
                  </a:lnTo>
                  <a:lnTo>
                    <a:pt x="261550" y="76454"/>
                  </a:lnTo>
                  <a:lnTo>
                    <a:pt x="261329" y="74392"/>
                  </a:lnTo>
                  <a:lnTo>
                    <a:pt x="261035" y="72330"/>
                  </a:lnTo>
                  <a:lnTo>
                    <a:pt x="260667" y="70341"/>
                  </a:lnTo>
                  <a:lnTo>
                    <a:pt x="260298" y="68279"/>
                  </a:lnTo>
                  <a:lnTo>
                    <a:pt x="259783" y="66290"/>
                  </a:lnTo>
                  <a:lnTo>
                    <a:pt x="259267" y="64301"/>
                  </a:lnTo>
                  <a:lnTo>
                    <a:pt x="258678" y="62313"/>
                  </a:lnTo>
                  <a:lnTo>
                    <a:pt x="258015" y="60398"/>
                  </a:lnTo>
                  <a:lnTo>
                    <a:pt x="257278" y="58482"/>
                  </a:lnTo>
                  <a:lnTo>
                    <a:pt x="256542" y="56641"/>
                  </a:lnTo>
                  <a:lnTo>
                    <a:pt x="255732" y="54873"/>
                  </a:lnTo>
                  <a:lnTo>
                    <a:pt x="254848" y="53106"/>
                  </a:lnTo>
                  <a:lnTo>
                    <a:pt x="253964" y="51412"/>
                  </a:lnTo>
                  <a:lnTo>
                    <a:pt x="253006" y="49717"/>
                  </a:lnTo>
                  <a:lnTo>
                    <a:pt x="252049" y="48171"/>
                  </a:lnTo>
                  <a:lnTo>
                    <a:pt x="251018" y="46550"/>
                  </a:lnTo>
                  <a:lnTo>
                    <a:pt x="249913" y="45004"/>
                  </a:lnTo>
                  <a:lnTo>
                    <a:pt x="248808" y="43530"/>
                  </a:lnTo>
                  <a:lnTo>
                    <a:pt x="247703" y="42057"/>
                  </a:lnTo>
                  <a:lnTo>
                    <a:pt x="246525" y="40658"/>
                  </a:lnTo>
                  <a:lnTo>
                    <a:pt x="245346" y="39332"/>
                  </a:lnTo>
                  <a:lnTo>
                    <a:pt x="242916" y="36680"/>
                  </a:lnTo>
                  <a:lnTo>
                    <a:pt x="240411" y="34250"/>
                  </a:lnTo>
                  <a:lnTo>
                    <a:pt x="237760" y="31893"/>
                  </a:lnTo>
                  <a:lnTo>
                    <a:pt x="235182" y="29757"/>
                  </a:lnTo>
                  <a:lnTo>
                    <a:pt x="232530" y="27768"/>
                  </a:lnTo>
                  <a:lnTo>
                    <a:pt x="229879" y="25853"/>
                  </a:lnTo>
                  <a:lnTo>
                    <a:pt x="227227" y="24159"/>
                  </a:lnTo>
                  <a:lnTo>
                    <a:pt x="224649" y="22539"/>
                  </a:lnTo>
                  <a:lnTo>
                    <a:pt x="222071" y="21065"/>
                  </a:lnTo>
                  <a:lnTo>
                    <a:pt x="219640" y="19740"/>
                  </a:lnTo>
                  <a:lnTo>
                    <a:pt x="216031" y="17972"/>
                  </a:lnTo>
                  <a:lnTo>
                    <a:pt x="212496" y="16204"/>
                  </a:lnTo>
                  <a:lnTo>
                    <a:pt x="208887" y="14584"/>
                  </a:lnTo>
                  <a:lnTo>
                    <a:pt x="205204" y="13037"/>
                  </a:lnTo>
                  <a:lnTo>
                    <a:pt x="201521" y="11564"/>
                  </a:lnTo>
                  <a:lnTo>
                    <a:pt x="197838" y="10238"/>
                  </a:lnTo>
                  <a:lnTo>
                    <a:pt x="194082" y="8912"/>
                  </a:lnTo>
                  <a:lnTo>
                    <a:pt x="190326" y="7734"/>
                  </a:lnTo>
                  <a:lnTo>
                    <a:pt x="186569" y="6555"/>
                  </a:lnTo>
                  <a:lnTo>
                    <a:pt x="182739" y="5524"/>
                  </a:lnTo>
                  <a:lnTo>
                    <a:pt x="178909" y="4640"/>
                  </a:lnTo>
                  <a:lnTo>
                    <a:pt x="175079" y="3756"/>
                  </a:lnTo>
                  <a:lnTo>
                    <a:pt x="171175" y="3020"/>
                  </a:lnTo>
                  <a:lnTo>
                    <a:pt x="167271" y="2283"/>
                  </a:lnTo>
                  <a:lnTo>
                    <a:pt x="163294" y="1694"/>
                  </a:lnTo>
                  <a:lnTo>
                    <a:pt x="159390" y="1178"/>
                  </a:lnTo>
                  <a:lnTo>
                    <a:pt x="155413" y="810"/>
                  </a:lnTo>
                  <a:lnTo>
                    <a:pt x="151436" y="442"/>
                  </a:lnTo>
                  <a:lnTo>
                    <a:pt x="147384" y="221"/>
                  </a:lnTo>
                  <a:lnTo>
                    <a:pt x="143407" y="74"/>
                  </a:lnTo>
                  <a:lnTo>
                    <a:pt x="139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627" name="Google Shape;627;p66"/>
            <p:cNvSpPr/>
            <p:nvPr/>
          </p:nvSpPr>
          <p:spPr>
            <a:xfrm>
              <a:off x="536925" y="582450"/>
              <a:ext cx="3622025" cy="1145375"/>
            </a:xfrm>
            <a:custGeom>
              <a:avLst/>
              <a:gdLst/>
              <a:ahLst/>
              <a:cxnLst/>
              <a:rect l="l" t="t" r="r" b="b"/>
              <a:pathLst>
                <a:path w="144881" h="45815" extrusionOk="0">
                  <a:moveTo>
                    <a:pt x="137294" y="1"/>
                  </a:moveTo>
                  <a:lnTo>
                    <a:pt x="133390" y="148"/>
                  </a:lnTo>
                  <a:lnTo>
                    <a:pt x="128750" y="295"/>
                  </a:lnTo>
                  <a:lnTo>
                    <a:pt x="123594" y="516"/>
                  </a:lnTo>
                  <a:lnTo>
                    <a:pt x="117775" y="958"/>
                  </a:lnTo>
                  <a:lnTo>
                    <a:pt x="111514" y="1474"/>
                  </a:lnTo>
                  <a:lnTo>
                    <a:pt x="104812" y="2284"/>
                  </a:lnTo>
                  <a:lnTo>
                    <a:pt x="97741" y="3168"/>
                  </a:lnTo>
                  <a:lnTo>
                    <a:pt x="94058" y="3757"/>
                  </a:lnTo>
                  <a:lnTo>
                    <a:pt x="90302" y="4346"/>
                  </a:lnTo>
                  <a:lnTo>
                    <a:pt x="86471" y="5083"/>
                  </a:lnTo>
                  <a:lnTo>
                    <a:pt x="82641" y="5819"/>
                  </a:lnTo>
                  <a:lnTo>
                    <a:pt x="78738" y="6630"/>
                  </a:lnTo>
                  <a:lnTo>
                    <a:pt x="74834" y="7513"/>
                  </a:lnTo>
                  <a:lnTo>
                    <a:pt x="70857" y="8471"/>
                  </a:lnTo>
                  <a:lnTo>
                    <a:pt x="66805" y="9502"/>
                  </a:lnTo>
                  <a:lnTo>
                    <a:pt x="62828" y="10681"/>
                  </a:lnTo>
                  <a:lnTo>
                    <a:pt x="58777" y="11859"/>
                  </a:lnTo>
                  <a:lnTo>
                    <a:pt x="54284" y="13332"/>
                  </a:lnTo>
                  <a:lnTo>
                    <a:pt x="49938" y="14879"/>
                  </a:lnTo>
                  <a:lnTo>
                    <a:pt x="45593" y="16499"/>
                  </a:lnTo>
                  <a:lnTo>
                    <a:pt x="41468" y="18194"/>
                  </a:lnTo>
                  <a:lnTo>
                    <a:pt x="37417" y="19961"/>
                  </a:lnTo>
                  <a:lnTo>
                    <a:pt x="33440" y="21803"/>
                  </a:lnTo>
                  <a:lnTo>
                    <a:pt x="29536" y="23644"/>
                  </a:lnTo>
                  <a:lnTo>
                    <a:pt x="25853" y="25633"/>
                  </a:lnTo>
                  <a:lnTo>
                    <a:pt x="22170" y="27695"/>
                  </a:lnTo>
                  <a:lnTo>
                    <a:pt x="18708" y="29831"/>
                  </a:lnTo>
                  <a:lnTo>
                    <a:pt x="15247" y="32041"/>
                  </a:lnTo>
                  <a:lnTo>
                    <a:pt x="12006" y="34324"/>
                  </a:lnTo>
                  <a:lnTo>
                    <a:pt x="8839" y="36681"/>
                  </a:lnTo>
                  <a:lnTo>
                    <a:pt x="5745" y="39112"/>
                  </a:lnTo>
                  <a:lnTo>
                    <a:pt x="2799" y="41616"/>
                  </a:lnTo>
                  <a:lnTo>
                    <a:pt x="0" y="44194"/>
                  </a:lnTo>
                  <a:lnTo>
                    <a:pt x="0" y="45814"/>
                  </a:lnTo>
                  <a:lnTo>
                    <a:pt x="2799" y="43236"/>
                  </a:lnTo>
                  <a:lnTo>
                    <a:pt x="5745" y="40658"/>
                  </a:lnTo>
                  <a:lnTo>
                    <a:pt x="8839" y="38228"/>
                  </a:lnTo>
                  <a:lnTo>
                    <a:pt x="12006" y="35797"/>
                  </a:lnTo>
                  <a:lnTo>
                    <a:pt x="15247" y="33514"/>
                  </a:lnTo>
                  <a:lnTo>
                    <a:pt x="18708" y="31231"/>
                  </a:lnTo>
                  <a:lnTo>
                    <a:pt x="22244" y="29095"/>
                  </a:lnTo>
                  <a:lnTo>
                    <a:pt x="25853" y="26959"/>
                  </a:lnTo>
                  <a:lnTo>
                    <a:pt x="29609" y="24970"/>
                  </a:lnTo>
                  <a:lnTo>
                    <a:pt x="33513" y="23055"/>
                  </a:lnTo>
                  <a:lnTo>
                    <a:pt x="37491" y="21140"/>
                  </a:lnTo>
                  <a:lnTo>
                    <a:pt x="41615" y="19372"/>
                  </a:lnTo>
                  <a:lnTo>
                    <a:pt x="45814" y="17678"/>
                  </a:lnTo>
                  <a:lnTo>
                    <a:pt x="50159" y="16057"/>
                  </a:lnTo>
                  <a:lnTo>
                    <a:pt x="54579" y="14511"/>
                  </a:lnTo>
                  <a:lnTo>
                    <a:pt x="59145" y="13038"/>
                  </a:lnTo>
                  <a:lnTo>
                    <a:pt x="63123" y="11785"/>
                  </a:lnTo>
                  <a:lnTo>
                    <a:pt x="67100" y="10681"/>
                  </a:lnTo>
                  <a:lnTo>
                    <a:pt x="71077" y="9649"/>
                  </a:lnTo>
                  <a:lnTo>
                    <a:pt x="75055" y="8692"/>
                  </a:lnTo>
                  <a:lnTo>
                    <a:pt x="78959" y="7808"/>
                  </a:lnTo>
                  <a:lnTo>
                    <a:pt x="82862" y="6998"/>
                  </a:lnTo>
                  <a:lnTo>
                    <a:pt x="86692" y="6188"/>
                  </a:lnTo>
                  <a:lnTo>
                    <a:pt x="90523" y="5525"/>
                  </a:lnTo>
                  <a:lnTo>
                    <a:pt x="94205" y="4936"/>
                  </a:lnTo>
                  <a:lnTo>
                    <a:pt x="97888" y="4346"/>
                  </a:lnTo>
                  <a:lnTo>
                    <a:pt x="104885" y="3389"/>
                  </a:lnTo>
                  <a:lnTo>
                    <a:pt x="111588" y="2652"/>
                  </a:lnTo>
                  <a:lnTo>
                    <a:pt x="117849" y="2137"/>
                  </a:lnTo>
                  <a:lnTo>
                    <a:pt x="123594" y="1695"/>
                  </a:lnTo>
                  <a:lnTo>
                    <a:pt x="128823" y="1474"/>
                  </a:lnTo>
                  <a:lnTo>
                    <a:pt x="133390" y="1326"/>
                  </a:lnTo>
                  <a:lnTo>
                    <a:pt x="137294" y="1179"/>
                  </a:lnTo>
                  <a:lnTo>
                    <a:pt x="142818" y="1253"/>
                  </a:lnTo>
                  <a:lnTo>
                    <a:pt x="144807" y="1253"/>
                  </a:lnTo>
                  <a:lnTo>
                    <a:pt x="144880" y="74"/>
                  </a:lnTo>
                  <a:lnTo>
                    <a:pt x="142818" y="74"/>
                  </a:lnTo>
                  <a:lnTo>
                    <a:pt x="1404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628" name="Google Shape;628;p66"/>
            <p:cNvSpPr/>
            <p:nvPr/>
          </p:nvSpPr>
          <p:spPr>
            <a:xfrm>
              <a:off x="536925" y="4742150"/>
              <a:ext cx="1172975" cy="583750"/>
            </a:xfrm>
            <a:custGeom>
              <a:avLst/>
              <a:gdLst/>
              <a:ahLst/>
              <a:cxnLst/>
              <a:rect l="l" t="t" r="r" b="b"/>
              <a:pathLst>
                <a:path w="46919" h="23350" extrusionOk="0">
                  <a:moveTo>
                    <a:pt x="0" y="0"/>
                  </a:moveTo>
                  <a:lnTo>
                    <a:pt x="0" y="1474"/>
                  </a:lnTo>
                  <a:lnTo>
                    <a:pt x="147" y="1621"/>
                  </a:lnTo>
                  <a:lnTo>
                    <a:pt x="1841" y="2726"/>
                  </a:lnTo>
                  <a:lnTo>
                    <a:pt x="3830" y="3978"/>
                  </a:lnTo>
                  <a:lnTo>
                    <a:pt x="6113" y="5230"/>
                  </a:lnTo>
                  <a:lnTo>
                    <a:pt x="8618" y="6556"/>
                  </a:lnTo>
                  <a:lnTo>
                    <a:pt x="11343" y="7955"/>
                  </a:lnTo>
                  <a:lnTo>
                    <a:pt x="14215" y="9355"/>
                  </a:lnTo>
                  <a:lnTo>
                    <a:pt x="20255" y="12154"/>
                  </a:lnTo>
                  <a:lnTo>
                    <a:pt x="26369" y="14879"/>
                  </a:lnTo>
                  <a:lnTo>
                    <a:pt x="32408" y="17457"/>
                  </a:lnTo>
                  <a:lnTo>
                    <a:pt x="42646" y="21729"/>
                  </a:lnTo>
                  <a:lnTo>
                    <a:pt x="46403" y="23349"/>
                  </a:lnTo>
                  <a:lnTo>
                    <a:pt x="46919" y="22244"/>
                  </a:lnTo>
                  <a:lnTo>
                    <a:pt x="43088" y="20624"/>
                  </a:lnTo>
                  <a:lnTo>
                    <a:pt x="32924" y="16426"/>
                  </a:lnTo>
                  <a:lnTo>
                    <a:pt x="26884" y="13848"/>
                  </a:lnTo>
                  <a:lnTo>
                    <a:pt x="20771" y="11122"/>
                  </a:lnTo>
                  <a:lnTo>
                    <a:pt x="14731" y="8324"/>
                  </a:lnTo>
                  <a:lnTo>
                    <a:pt x="11932" y="6924"/>
                  </a:lnTo>
                  <a:lnTo>
                    <a:pt x="9207" y="5598"/>
                  </a:lnTo>
                  <a:lnTo>
                    <a:pt x="6703" y="4272"/>
                  </a:lnTo>
                  <a:lnTo>
                    <a:pt x="4493" y="3020"/>
                  </a:lnTo>
                  <a:lnTo>
                    <a:pt x="2504" y="1768"/>
                  </a:lnTo>
                  <a:lnTo>
                    <a:pt x="810" y="66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grpSp>
      <p:sp>
        <p:nvSpPr>
          <p:cNvPr id="629" name="Google Shape;629;p66"/>
          <p:cNvSpPr txBox="1">
            <a:spLocks noGrp="1"/>
          </p:cNvSpPr>
          <p:nvPr>
            <p:ph type="body" idx="1"/>
          </p:nvPr>
        </p:nvSpPr>
        <p:spPr>
          <a:xfrm>
            <a:off x="4560600" y="1383237"/>
            <a:ext cx="4296600" cy="1828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Arial"/>
              <a:buAutoNum type="alphaLcPeriod"/>
            </a:pPr>
            <a:r>
              <a:rPr lang="en" sz="2400">
                <a:latin typeface="Arial"/>
                <a:ea typeface="Arial"/>
                <a:cs typeface="Arial"/>
                <a:sym typeface="Arial"/>
              </a:rPr>
              <a:t>Morphine Sulfate</a:t>
            </a:r>
            <a:endParaRPr sz="2400">
              <a:latin typeface="Arial"/>
              <a:ea typeface="Arial"/>
              <a:cs typeface="Arial"/>
              <a:sym typeface="Arial"/>
            </a:endParaRPr>
          </a:p>
          <a:p>
            <a:pPr marL="457200" lvl="0" indent="-381000" algn="l" rtl="0">
              <a:spcBef>
                <a:spcPts val="0"/>
              </a:spcBef>
              <a:spcAft>
                <a:spcPts val="0"/>
              </a:spcAft>
              <a:buSzPts val="2400"/>
              <a:buFont typeface="Arial"/>
              <a:buAutoNum type="alphaLcPeriod"/>
            </a:pPr>
            <a:r>
              <a:rPr lang="en" sz="2400">
                <a:latin typeface="Arial"/>
                <a:ea typeface="Arial"/>
                <a:cs typeface="Arial"/>
                <a:sym typeface="Arial"/>
              </a:rPr>
              <a:t>Omeprazole</a:t>
            </a:r>
            <a:endParaRPr sz="2400">
              <a:latin typeface="Arial"/>
              <a:ea typeface="Arial"/>
              <a:cs typeface="Arial"/>
              <a:sym typeface="Arial"/>
            </a:endParaRPr>
          </a:p>
          <a:p>
            <a:pPr marL="457200" lvl="0" indent="-381000" algn="l" rtl="0">
              <a:spcBef>
                <a:spcPts val="0"/>
              </a:spcBef>
              <a:spcAft>
                <a:spcPts val="0"/>
              </a:spcAft>
              <a:buSzPts val="2400"/>
              <a:buFont typeface="Arial"/>
              <a:buAutoNum type="alphaLcPeriod"/>
            </a:pPr>
            <a:r>
              <a:rPr lang="en" sz="2400">
                <a:latin typeface="Arial"/>
                <a:ea typeface="Arial"/>
                <a:cs typeface="Arial"/>
                <a:sym typeface="Arial"/>
              </a:rPr>
              <a:t>Decadron</a:t>
            </a:r>
            <a:endParaRPr sz="2400">
              <a:latin typeface="Arial"/>
              <a:ea typeface="Arial"/>
              <a:cs typeface="Arial"/>
              <a:sym typeface="Arial"/>
            </a:endParaRPr>
          </a:p>
          <a:p>
            <a:pPr marL="457200" lvl="0" indent="-381000" algn="l" rtl="0">
              <a:spcBef>
                <a:spcPts val="0"/>
              </a:spcBef>
              <a:spcAft>
                <a:spcPts val="0"/>
              </a:spcAft>
              <a:buSzPts val="2400"/>
              <a:buFont typeface="Arial"/>
              <a:buAutoNum type="alphaLcPeriod"/>
            </a:pPr>
            <a:r>
              <a:rPr lang="en" sz="2400">
                <a:latin typeface="Arial"/>
                <a:ea typeface="Arial"/>
                <a:cs typeface="Arial"/>
                <a:sym typeface="Arial"/>
              </a:rPr>
              <a:t>Propofol</a:t>
            </a:r>
            <a:endParaRPr sz="2400">
              <a:latin typeface="Arial"/>
              <a:ea typeface="Arial"/>
              <a:cs typeface="Arial"/>
              <a:sym typeface="Arial"/>
            </a:endParaRPr>
          </a:p>
          <a:p>
            <a:pPr marL="457200" lvl="0" indent="0" algn="l" rtl="0">
              <a:spcBef>
                <a:spcPts val="1200"/>
              </a:spcBef>
              <a:spcAft>
                <a:spcPts val="0"/>
              </a:spcAft>
              <a:buNone/>
            </a:pPr>
            <a:endParaRPr sz="2200"/>
          </a:p>
          <a:p>
            <a:pPr marL="0" lvl="0" indent="0" algn="l" rtl="0">
              <a:lnSpc>
                <a:spcPct val="100000"/>
              </a:lnSpc>
              <a:spcBef>
                <a:spcPts val="1200"/>
              </a:spcBef>
              <a:spcAft>
                <a:spcPts val="0"/>
              </a:spcAft>
              <a:buNone/>
            </a:pPr>
            <a:endParaRPr/>
          </a:p>
        </p:txBody>
      </p:sp>
      <p:sp>
        <p:nvSpPr>
          <p:cNvPr id="630" name="Google Shape;630;p66"/>
          <p:cNvSpPr txBox="1">
            <a:spLocks noGrp="1"/>
          </p:cNvSpPr>
          <p:nvPr>
            <p:ph type="title"/>
          </p:nvPr>
        </p:nvSpPr>
        <p:spPr>
          <a:xfrm>
            <a:off x="181500" y="1526053"/>
            <a:ext cx="4296600" cy="2339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800"/>
              <a:t>To treat his pain &gt;&gt;&gt;&gt;</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 sz="2800"/>
              <a:t>Which one is the appropriate</a:t>
            </a:r>
            <a:endParaRPr sz="2800"/>
          </a:p>
          <a:p>
            <a:pPr marL="0" lvl="0" indent="0" algn="l" rtl="0">
              <a:spcBef>
                <a:spcPts val="0"/>
              </a:spcBef>
              <a:spcAft>
                <a:spcPts val="0"/>
              </a:spcAft>
              <a:buNone/>
            </a:pPr>
            <a:r>
              <a:rPr lang="en" sz="2800"/>
              <a:t>choice?</a:t>
            </a:r>
            <a:endParaRPr sz="2800"/>
          </a:p>
        </p:txBody>
      </p:sp>
      <p:sp>
        <p:nvSpPr>
          <p:cNvPr id="631" name="Google Shape;631;p66"/>
          <p:cNvSpPr txBox="1"/>
          <p:nvPr/>
        </p:nvSpPr>
        <p:spPr>
          <a:xfrm>
            <a:off x="4543000" y="3707500"/>
            <a:ext cx="3315900" cy="5409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Nunito Sans"/>
              <a:buAutoNum type="alphaLcPeriod"/>
            </a:pPr>
            <a:r>
              <a:rPr lang="en" sz="1900">
                <a:solidFill>
                  <a:schemeClr val="dk1"/>
                </a:solidFill>
                <a:latin typeface="Nunito Sans"/>
                <a:ea typeface="Nunito Sans"/>
                <a:cs typeface="Nunito Sans"/>
                <a:sym typeface="Nunito Sans"/>
              </a:rPr>
              <a:t> Morphine Sulfate</a:t>
            </a:r>
            <a:endParaRPr sz="1900">
              <a:solidFill>
                <a:schemeClr val="dk1"/>
              </a:solidFill>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1"/>
                                        </p:tgtEl>
                                        <p:attrNameLst>
                                          <p:attrName>style.visibility</p:attrName>
                                        </p:attrNameLst>
                                      </p:cBhvr>
                                      <p:to>
                                        <p:strVal val="visible"/>
                                      </p:to>
                                    </p:set>
                                    <p:animEffect transition="in" filter="fade">
                                      <p:cBhvr>
                                        <p:cTn id="7" dur="2600"/>
                                        <p:tgtEl>
                                          <p:spTgt spid="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grpSp>
        <p:nvGrpSpPr>
          <p:cNvPr id="636" name="Google Shape;636;p67"/>
          <p:cNvGrpSpPr/>
          <p:nvPr/>
        </p:nvGrpSpPr>
        <p:grpSpPr>
          <a:xfrm>
            <a:off x="-1" y="760310"/>
            <a:ext cx="4358410" cy="3487960"/>
            <a:chOff x="536925" y="238125"/>
            <a:chExt cx="6546125" cy="5238750"/>
          </a:xfrm>
        </p:grpSpPr>
        <p:sp>
          <p:nvSpPr>
            <p:cNvPr id="637" name="Google Shape;637;p67"/>
            <p:cNvSpPr/>
            <p:nvPr/>
          </p:nvSpPr>
          <p:spPr>
            <a:xfrm>
              <a:off x="536925" y="238125"/>
              <a:ext cx="6546125" cy="5238750"/>
            </a:xfrm>
            <a:custGeom>
              <a:avLst/>
              <a:gdLst/>
              <a:ahLst/>
              <a:cxnLst/>
              <a:rect l="l" t="t" r="r" b="b"/>
              <a:pathLst>
                <a:path w="261845" h="209550" extrusionOk="0">
                  <a:moveTo>
                    <a:pt x="135305" y="0"/>
                  </a:moveTo>
                  <a:lnTo>
                    <a:pt x="131254" y="74"/>
                  </a:lnTo>
                  <a:lnTo>
                    <a:pt x="127129" y="295"/>
                  </a:lnTo>
                  <a:lnTo>
                    <a:pt x="123078" y="589"/>
                  </a:lnTo>
                  <a:lnTo>
                    <a:pt x="118954" y="958"/>
                  </a:lnTo>
                  <a:lnTo>
                    <a:pt x="114829" y="1399"/>
                  </a:lnTo>
                  <a:lnTo>
                    <a:pt x="110704" y="1989"/>
                  </a:lnTo>
                  <a:lnTo>
                    <a:pt x="106579" y="2578"/>
                  </a:lnTo>
                  <a:lnTo>
                    <a:pt x="102455" y="3314"/>
                  </a:lnTo>
                  <a:lnTo>
                    <a:pt x="98256" y="4125"/>
                  </a:lnTo>
                  <a:lnTo>
                    <a:pt x="94132" y="5009"/>
                  </a:lnTo>
                  <a:lnTo>
                    <a:pt x="90964" y="5745"/>
                  </a:lnTo>
                  <a:lnTo>
                    <a:pt x="87797" y="6555"/>
                  </a:lnTo>
                  <a:lnTo>
                    <a:pt x="84704" y="7439"/>
                  </a:lnTo>
                  <a:lnTo>
                    <a:pt x="81537" y="8323"/>
                  </a:lnTo>
                  <a:lnTo>
                    <a:pt x="78443" y="9207"/>
                  </a:lnTo>
                  <a:lnTo>
                    <a:pt x="75276" y="10238"/>
                  </a:lnTo>
                  <a:lnTo>
                    <a:pt x="72182" y="11269"/>
                  </a:lnTo>
                  <a:lnTo>
                    <a:pt x="69089" y="12374"/>
                  </a:lnTo>
                  <a:lnTo>
                    <a:pt x="65995" y="13479"/>
                  </a:lnTo>
                  <a:lnTo>
                    <a:pt x="62975" y="14657"/>
                  </a:lnTo>
                  <a:lnTo>
                    <a:pt x="59882" y="15836"/>
                  </a:lnTo>
                  <a:lnTo>
                    <a:pt x="56862" y="17088"/>
                  </a:lnTo>
                  <a:lnTo>
                    <a:pt x="53842" y="18414"/>
                  </a:lnTo>
                  <a:lnTo>
                    <a:pt x="50822" y="19813"/>
                  </a:lnTo>
                  <a:lnTo>
                    <a:pt x="47802" y="21213"/>
                  </a:lnTo>
                  <a:lnTo>
                    <a:pt x="44782" y="22612"/>
                  </a:lnTo>
                  <a:lnTo>
                    <a:pt x="41836" y="24085"/>
                  </a:lnTo>
                  <a:lnTo>
                    <a:pt x="38890" y="25632"/>
                  </a:lnTo>
                  <a:lnTo>
                    <a:pt x="35944" y="27179"/>
                  </a:lnTo>
                  <a:lnTo>
                    <a:pt x="33071" y="28799"/>
                  </a:lnTo>
                  <a:lnTo>
                    <a:pt x="30199" y="30493"/>
                  </a:lnTo>
                  <a:lnTo>
                    <a:pt x="27326" y="32187"/>
                  </a:lnTo>
                  <a:lnTo>
                    <a:pt x="24454" y="33882"/>
                  </a:lnTo>
                  <a:lnTo>
                    <a:pt x="21655" y="35649"/>
                  </a:lnTo>
                  <a:lnTo>
                    <a:pt x="18856" y="37491"/>
                  </a:lnTo>
                  <a:lnTo>
                    <a:pt x="16057" y="39332"/>
                  </a:lnTo>
                  <a:lnTo>
                    <a:pt x="13332" y="41247"/>
                  </a:lnTo>
                  <a:lnTo>
                    <a:pt x="10606" y="43162"/>
                  </a:lnTo>
                  <a:lnTo>
                    <a:pt x="7881" y="45151"/>
                  </a:lnTo>
                  <a:lnTo>
                    <a:pt x="5230" y="47140"/>
                  </a:lnTo>
                  <a:lnTo>
                    <a:pt x="2578" y="49202"/>
                  </a:lnTo>
                  <a:lnTo>
                    <a:pt x="0" y="51264"/>
                  </a:lnTo>
                  <a:lnTo>
                    <a:pt x="0" y="52811"/>
                  </a:lnTo>
                  <a:lnTo>
                    <a:pt x="2578" y="50675"/>
                  </a:lnTo>
                  <a:lnTo>
                    <a:pt x="5230" y="48613"/>
                  </a:lnTo>
                  <a:lnTo>
                    <a:pt x="7881" y="46624"/>
                  </a:lnTo>
                  <a:lnTo>
                    <a:pt x="10606" y="44635"/>
                  </a:lnTo>
                  <a:lnTo>
                    <a:pt x="13332" y="42647"/>
                  </a:lnTo>
                  <a:lnTo>
                    <a:pt x="16057" y="40732"/>
                  </a:lnTo>
                  <a:lnTo>
                    <a:pt x="18856" y="38890"/>
                  </a:lnTo>
                  <a:lnTo>
                    <a:pt x="21655" y="37049"/>
                  </a:lnTo>
                  <a:lnTo>
                    <a:pt x="24527" y="35281"/>
                  </a:lnTo>
                  <a:lnTo>
                    <a:pt x="27326" y="33513"/>
                  </a:lnTo>
                  <a:lnTo>
                    <a:pt x="30199" y="31819"/>
                  </a:lnTo>
                  <a:lnTo>
                    <a:pt x="33145" y="30125"/>
                  </a:lnTo>
                  <a:lnTo>
                    <a:pt x="36017" y="28505"/>
                  </a:lnTo>
                  <a:lnTo>
                    <a:pt x="38964" y="26958"/>
                  </a:lnTo>
                  <a:lnTo>
                    <a:pt x="41910" y="25411"/>
                  </a:lnTo>
                  <a:lnTo>
                    <a:pt x="44930" y="23864"/>
                  </a:lnTo>
                  <a:lnTo>
                    <a:pt x="47876" y="22465"/>
                  </a:lnTo>
                  <a:lnTo>
                    <a:pt x="50896" y="21065"/>
                  </a:lnTo>
                  <a:lnTo>
                    <a:pt x="53916" y="19666"/>
                  </a:lnTo>
                  <a:lnTo>
                    <a:pt x="57009" y="18340"/>
                  </a:lnTo>
                  <a:lnTo>
                    <a:pt x="60029" y="17088"/>
                  </a:lnTo>
                  <a:lnTo>
                    <a:pt x="63123" y="15836"/>
                  </a:lnTo>
                  <a:lnTo>
                    <a:pt x="66216" y="14657"/>
                  </a:lnTo>
                  <a:lnTo>
                    <a:pt x="69310" y="13553"/>
                  </a:lnTo>
                  <a:lnTo>
                    <a:pt x="72403" y="12448"/>
                  </a:lnTo>
                  <a:lnTo>
                    <a:pt x="75497" y="11417"/>
                  </a:lnTo>
                  <a:lnTo>
                    <a:pt x="78664" y="10385"/>
                  </a:lnTo>
                  <a:lnTo>
                    <a:pt x="81758" y="9502"/>
                  </a:lnTo>
                  <a:lnTo>
                    <a:pt x="84925" y="8544"/>
                  </a:lnTo>
                  <a:lnTo>
                    <a:pt x="88092" y="7734"/>
                  </a:lnTo>
                  <a:lnTo>
                    <a:pt x="91185" y="6924"/>
                  </a:lnTo>
                  <a:lnTo>
                    <a:pt x="94353" y="6187"/>
                  </a:lnTo>
                  <a:lnTo>
                    <a:pt x="98551" y="5303"/>
                  </a:lnTo>
                  <a:lnTo>
                    <a:pt x="102676" y="4493"/>
                  </a:lnTo>
                  <a:lnTo>
                    <a:pt x="106800" y="3756"/>
                  </a:lnTo>
                  <a:lnTo>
                    <a:pt x="110851" y="3094"/>
                  </a:lnTo>
                  <a:lnTo>
                    <a:pt x="114976" y="2578"/>
                  </a:lnTo>
                  <a:lnTo>
                    <a:pt x="119101" y="2136"/>
                  </a:lnTo>
                  <a:lnTo>
                    <a:pt x="123152" y="1768"/>
                  </a:lnTo>
                  <a:lnTo>
                    <a:pt x="127203" y="1473"/>
                  </a:lnTo>
                  <a:lnTo>
                    <a:pt x="131254" y="1252"/>
                  </a:lnTo>
                  <a:lnTo>
                    <a:pt x="135305" y="1178"/>
                  </a:lnTo>
                  <a:lnTo>
                    <a:pt x="139356" y="1178"/>
                  </a:lnTo>
                  <a:lnTo>
                    <a:pt x="143333" y="1252"/>
                  </a:lnTo>
                  <a:lnTo>
                    <a:pt x="147311" y="1399"/>
                  </a:lnTo>
                  <a:lnTo>
                    <a:pt x="151288" y="1620"/>
                  </a:lnTo>
                  <a:lnTo>
                    <a:pt x="155266" y="1989"/>
                  </a:lnTo>
                  <a:lnTo>
                    <a:pt x="159243" y="2357"/>
                  </a:lnTo>
                  <a:lnTo>
                    <a:pt x="163147" y="2873"/>
                  </a:lnTo>
                  <a:lnTo>
                    <a:pt x="167050" y="3462"/>
                  </a:lnTo>
                  <a:lnTo>
                    <a:pt x="170954" y="4125"/>
                  </a:lnTo>
                  <a:lnTo>
                    <a:pt x="174784" y="4935"/>
                  </a:lnTo>
                  <a:lnTo>
                    <a:pt x="178614" y="5745"/>
                  </a:lnTo>
                  <a:lnTo>
                    <a:pt x="182444" y="6703"/>
                  </a:lnTo>
                  <a:lnTo>
                    <a:pt x="186201" y="7734"/>
                  </a:lnTo>
                  <a:lnTo>
                    <a:pt x="189957" y="8839"/>
                  </a:lnTo>
                  <a:lnTo>
                    <a:pt x="193714" y="10017"/>
                  </a:lnTo>
                  <a:lnTo>
                    <a:pt x="197470" y="11343"/>
                  </a:lnTo>
                  <a:lnTo>
                    <a:pt x="201079" y="12669"/>
                  </a:lnTo>
                  <a:lnTo>
                    <a:pt x="204762" y="14142"/>
                  </a:lnTo>
                  <a:lnTo>
                    <a:pt x="208371" y="15689"/>
                  </a:lnTo>
                  <a:lnTo>
                    <a:pt x="211980" y="17309"/>
                  </a:lnTo>
                  <a:lnTo>
                    <a:pt x="215516" y="19003"/>
                  </a:lnTo>
                  <a:lnTo>
                    <a:pt x="219051" y="20771"/>
                  </a:lnTo>
                  <a:lnTo>
                    <a:pt x="221482" y="22097"/>
                  </a:lnTo>
                  <a:lnTo>
                    <a:pt x="223986" y="23570"/>
                  </a:lnTo>
                  <a:lnTo>
                    <a:pt x="226564" y="25117"/>
                  </a:lnTo>
                  <a:lnTo>
                    <a:pt x="229142" y="26811"/>
                  </a:lnTo>
                  <a:lnTo>
                    <a:pt x="231794" y="28652"/>
                  </a:lnTo>
                  <a:lnTo>
                    <a:pt x="234372" y="30641"/>
                  </a:lnTo>
                  <a:lnTo>
                    <a:pt x="237023" y="32777"/>
                  </a:lnTo>
                  <a:lnTo>
                    <a:pt x="239527" y="35060"/>
                  </a:lnTo>
                  <a:lnTo>
                    <a:pt x="242032" y="37491"/>
                  </a:lnTo>
                  <a:lnTo>
                    <a:pt x="244462" y="40069"/>
                  </a:lnTo>
                  <a:lnTo>
                    <a:pt x="245641" y="41394"/>
                  </a:lnTo>
                  <a:lnTo>
                    <a:pt x="246746" y="42794"/>
                  </a:lnTo>
                  <a:lnTo>
                    <a:pt x="247850" y="44193"/>
                  </a:lnTo>
                  <a:lnTo>
                    <a:pt x="248955" y="45666"/>
                  </a:lnTo>
                  <a:lnTo>
                    <a:pt x="249986" y="47213"/>
                  </a:lnTo>
                  <a:lnTo>
                    <a:pt x="251018" y="48760"/>
                  </a:lnTo>
                  <a:lnTo>
                    <a:pt x="251975" y="50307"/>
                  </a:lnTo>
                  <a:lnTo>
                    <a:pt x="252933" y="51927"/>
                  </a:lnTo>
                  <a:lnTo>
                    <a:pt x="253817" y="53621"/>
                  </a:lnTo>
                  <a:lnTo>
                    <a:pt x="254627" y="55315"/>
                  </a:lnTo>
                  <a:lnTo>
                    <a:pt x="255437" y="57083"/>
                  </a:lnTo>
                  <a:lnTo>
                    <a:pt x="256174" y="58924"/>
                  </a:lnTo>
                  <a:lnTo>
                    <a:pt x="256910" y="60766"/>
                  </a:lnTo>
                  <a:lnTo>
                    <a:pt x="257573" y="62681"/>
                  </a:lnTo>
                  <a:lnTo>
                    <a:pt x="258162" y="64670"/>
                  </a:lnTo>
                  <a:lnTo>
                    <a:pt x="258678" y="66585"/>
                  </a:lnTo>
                  <a:lnTo>
                    <a:pt x="259120" y="68573"/>
                  </a:lnTo>
                  <a:lnTo>
                    <a:pt x="259562" y="70562"/>
                  </a:lnTo>
                  <a:lnTo>
                    <a:pt x="259856" y="72551"/>
                  </a:lnTo>
                  <a:lnTo>
                    <a:pt x="260151" y="74539"/>
                  </a:lnTo>
                  <a:lnTo>
                    <a:pt x="260372" y="76602"/>
                  </a:lnTo>
                  <a:lnTo>
                    <a:pt x="260519" y="78664"/>
                  </a:lnTo>
                  <a:lnTo>
                    <a:pt x="260667" y="80726"/>
                  </a:lnTo>
                  <a:lnTo>
                    <a:pt x="260667" y="82789"/>
                  </a:lnTo>
                  <a:lnTo>
                    <a:pt x="260667" y="84925"/>
                  </a:lnTo>
                  <a:lnTo>
                    <a:pt x="260593" y="87061"/>
                  </a:lnTo>
                  <a:lnTo>
                    <a:pt x="260446" y="89197"/>
                  </a:lnTo>
                  <a:lnTo>
                    <a:pt x="260225" y="91333"/>
                  </a:lnTo>
                  <a:lnTo>
                    <a:pt x="260004" y="93248"/>
                  </a:lnTo>
                  <a:lnTo>
                    <a:pt x="259709" y="95237"/>
                  </a:lnTo>
                  <a:lnTo>
                    <a:pt x="259414" y="97225"/>
                  </a:lnTo>
                  <a:lnTo>
                    <a:pt x="258972" y="99214"/>
                  </a:lnTo>
                  <a:lnTo>
                    <a:pt x="258531" y="101203"/>
                  </a:lnTo>
                  <a:lnTo>
                    <a:pt x="258089" y="103191"/>
                  </a:lnTo>
                  <a:lnTo>
                    <a:pt x="257573" y="105180"/>
                  </a:lnTo>
                  <a:lnTo>
                    <a:pt x="256984" y="107242"/>
                  </a:lnTo>
                  <a:lnTo>
                    <a:pt x="256321" y="109231"/>
                  </a:lnTo>
                  <a:lnTo>
                    <a:pt x="255658" y="111220"/>
                  </a:lnTo>
                  <a:lnTo>
                    <a:pt x="254921" y="113209"/>
                  </a:lnTo>
                  <a:lnTo>
                    <a:pt x="254111" y="115271"/>
                  </a:lnTo>
                  <a:lnTo>
                    <a:pt x="253301" y="117260"/>
                  </a:lnTo>
                  <a:lnTo>
                    <a:pt x="252417" y="119322"/>
                  </a:lnTo>
                  <a:lnTo>
                    <a:pt x="250502" y="123299"/>
                  </a:lnTo>
                  <a:lnTo>
                    <a:pt x="248587" y="126982"/>
                  </a:lnTo>
                  <a:lnTo>
                    <a:pt x="246525" y="130665"/>
                  </a:lnTo>
                  <a:lnTo>
                    <a:pt x="244389" y="134274"/>
                  </a:lnTo>
                  <a:lnTo>
                    <a:pt x="242032" y="137810"/>
                  </a:lnTo>
                  <a:lnTo>
                    <a:pt x="239601" y="141271"/>
                  </a:lnTo>
                  <a:lnTo>
                    <a:pt x="237097" y="144659"/>
                  </a:lnTo>
                  <a:lnTo>
                    <a:pt x="234445" y="147974"/>
                  </a:lnTo>
                  <a:lnTo>
                    <a:pt x="231646" y="151215"/>
                  </a:lnTo>
                  <a:lnTo>
                    <a:pt x="228774" y="154382"/>
                  </a:lnTo>
                  <a:lnTo>
                    <a:pt x="225828" y="157476"/>
                  </a:lnTo>
                  <a:lnTo>
                    <a:pt x="222808" y="160422"/>
                  </a:lnTo>
                  <a:lnTo>
                    <a:pt x="219714" y="163221"/>
                  </a:lnTo>
                  <a:lnTo>
                    <a:pt x="216547" y="165946"/>
                  </a:lnTo>
                  <a:lnTo>
                    <a:pt x="213232" y="168524"/>
                  </a:lnTo>
                  <a:lnTo>
                    <a:pt x="209918" y="171028"/>
                  </a:lnTo>
                  <a:lnTo>
                    <a:pt x="206603" y="173385"/>
                  </a:lnTo>
                  <a:lnTo>
                    <a:pt x="203805" y="175079"/>
                  </a:lnTo>
                  <a:lnTo>
                    <a:pt x="201006" y="176847"/>
                  </a:lnTo>
                  <a:lnTo>
                    <a:pt x="198133" y="178467"/>
                  </a:lnTo>
                  <a:lnTo>
                    <a:pt x="195187" y="180088"/>
                  </a:lnTo>
                  <a:lnTo>
                    <a:pt x="192093" y="181635"/>
                  </a:lnTo>
                  <a:lnTo>
                    <a:pt x="189000" y="183181"/>
                  </a:lnTo>
                  <a:lnTo>
                    <a:pt x="185759" y="184654"/>
                  </a:lnTo>
                  <a:lnTo>
                    <a:pt x="182444" y="186054"/>
                  </a:lnTo>
                  <a:lnTo>
                    <a:pt x="179056" y="187453"/>
                  </a:lnTo>
                  <a:lnTo>
                    <a:pt x="175595" y="188779"/>
                  </a:lnTo>
                  <a:lnTo>
                    <a:pt x="172059" y="190031"/>
                  </a:lnTo>
                  <a:lnTo>
                    <a:pt x="168376" y="191283"/>
                  </a:lnTo>
                  <a:lnTo>
                    <a:pt x="164694" y="192462"/>
                  </a:lnTo>
                  <a:lnTo>
                    <a:pt x="160863" y="193567"/>
                  </a:lnTo>
                  <a:lnTo>
                    <a:pt x="156886" y="194672"/>
                  </a:lnTo>
                  <a:lnTo>
                    <a:pt x="152909" y="195703"/>
                  </a:lnTo>
                  <a:lnTo>
                    <a:pt x="144144" y="197912"/>
                  </a:lnTo>
                  <a:lnTo>
                    <a:pt x="135747" y="199827"/>
                  </a:lnTo>
                  <a:lnTo>
                    <a:pt x="127718" y="201522"/>
                  </a:lnTo>
                  <a:lnTo>
                    <a:pt x="119911" y="203068"/>
                  </a:lnTo>
                  <a:lnTo>
                    <a:pt x="112398" y="204394"/>
                  </a:lnTo>
                  <a:lnTo>
                    <a:pt x="105106" y="205499"/>
                  </a:lnTo>
                  <a:lnTo>
                    <a:pt x="98035" y="206383"/>
                  </a:lnTo>
                  <a:lnTo>
                    <a:pt x="91038" y="207193"/>
                  </a:lnTo>
                  <a:lnTo>
                    <a:pt x="86692" y="207561"/>
                  </a:lnTo>
                  <a:lnTo>
                    <a:pt x="82420" y="207856"/>
                  </a:lnTo>
                  <a:lnTo>
                    <a:pt x="78222" y="208077"/>
                  </a:lnTo>
                  <a:lnTo>
                    <a:pt x="74097" y="208298"/>
                  </a:lnTo>
                  <a:lnTo>
                    <a:pt x="69973" y="208372"/>
                  </a:lnTo>
                  <a:lnTo>
                    <a:pt x="65995" y="208372"/>
                  </a:lnTo>
                  <a:lnTo>
                    <a:pt x="62018" y="208298"/>
                  </a:lnTo>
                  <a:lnTo>
                    <a:pt x="58114" y="208224"/>
                  </a:lnTo>
                  <a:lnTo>
                    <a:pt x="54210" y="208003"/>
                  </a:lnTo>
                  <a:lnTo>
                    <a:pt x="50380" y="207709"/>
                  </a:lnTo>
                  <a:lnTo>
                    <a:pt x="46624" y="207340"/>
                  </a:lnTo>
                  <a:lnTo>
                    <a:pt x="42941" y="206972"/>
                  </a:lnTo>
                  <a:lnTo>
                    <a:pt x="39258" y="206456"/>
                  </a:lnTo>
                  <a:lnTo>
                    <a:pt x="35649" y="205867"/>
                  </a:lnTo>
                  <a:lnTo>
                    <a:pt x="32114" y="205204"/>
                  </a:lnTo>
                  <a:lnTo>
                    <a:pt x="28578" y="204541"/>
                  </a:lnTo>
                  <a:lnTo>
                    <a:pt x="24527" y="203584"/>
                  </a:lnTo>
                  <a:lnTo>
                    <a:pt x="20550" y="202479"/>
                  </a:lnTo>
                  <a:lnTo>
                    <a:pt x="16793" y="201374"/>
                  </a:lnTo>
                  <a:lnTo>
                    <a:pt x="13184" y="200048"/>
                  </a:lnTo>
                  <a:lnTo>
                    <a:pt x="9649" y="198649"/>
                  </a:lnTo>
                  <a:lnTo>
                    <a:pt x="6261" y="197176"/>
                  </a:lnTo>
                  <a:lnTo>
                    <a:pt x="3094" y="195555"/>
                  </a:lnTo>
                  <a:lnTo>
                    <a:pt x="0" y="193861"/>
                  </a:lnTo>
                  <a:lnTo>
                    <a:pt x="0" y="195261"/>
                  </a:lnTo>
                  <a:lnTo>
                    <a:pt x="3020" y="196881"/>
                  </a:lnTo>
                  <a:lnTo>
                    <a:pt x="6261" y="198502"/>
                  </a:lnTo>
                  <a:lnTo>
                    <a:pt x="9575" y="199901"/>
                  </a:lnTo>
                  <a:lnTo>
                    <a:pt x="13111" y="201301"/>
                  </a:lnTo>
                  <a:lnTo>
                    <a:pt x="16720" y="202553"/>
                  </a:lnTo>
                  <a:lnTo>
                    <a:pt x="20403" y="203658"/>
                  </a:lnTo>
                  <a:lnTo>
                    <a:pt x="24306" y="204762"/>
                  </a:lnTo>
                  <a:lnTo>
                    <a:pt x="28284" y="205646"/>
                  </a:lnTo>
                  <a:lnTo>
                    <a:pt x="32850" y="206604"/>
                  </a:lnTo>
                  <a:lnTo>
                    <a:pt x="37491" y="207340"/>
                  </a:lnTo>
                  <a:lnTo>
                    <a:pt x="42205" y="208077"/>
                  </a:lnTo>
                  <a:lnTo>
                    <a:pt x="46992" y="208592"/>
                  </a:lnTo>
                  <a:lnTo>
                    <a:pt x="51853" y="209034"/>
                  </a:lnTo>
                  <a:lnTo>
                    <a:pt x="56788" y="209329"/>
                  </a:lnTo>
                  <a:lnTo>
                    <a:pt x="61797" y="209476"/>
                  </a:lnTo>
                  <a:lnTo>
                    <a:pt x="66953" y="209550"/>
                  </a:lnTo>
                  <a:lnTo>
                    <a:pt x="72845" y="209476"/>
                  </a:lnTo>
                  <a:lnTo>
                    <a:pt x="78811" y="209255"/>
                  </a:lnTo>
                  <a:lnTo>
                    <a:pt x="84925" y="208887"/>
                  </a:lnTo>
                  <a:lnTo>
                    <a:pt x="91185" y="208372"/>
                  </a:lnTo>
                  <a:lnTo>
                    <a:pt x="98109" y="207561"/>
                  </a:lnTo>
                  <a:lnTo>
                    <a:pt x="105254" y="206677"/>
                  </a:lnTo>
                  <a:lnTo>
                    <a:pt x="112619" y="205499"/>
                  </a:lnTo>
                  <a:lnTo>
                    <a:pt x="120132" y="204173"/>
                  </a:lnTo>
                  <a:lnTo>
                    <a:pt x="127939" y="202700"/>
                  </a:lnTo>
                  <a:lnTo>
                    <a:pt x="135968" y="200932"/>
                  </a:lnTo>
                  <a:lnTo>
                    <a:pt x="144438" y="199017"/>
                  </a:lnTo>
                  <a:lnTo>
                    <a:pt x="153130" y="196881"/>
                  </a:lnTo>
                  <a:lnTo>
                    <a:pt x="157181" y="195850"/>
                  </a:lnTo>
                  <a:lnTo>
                    <a:pt x="161158" y="194745"/>
                  </a:lnTo>
                  <a:lnTo>
                    <a:pt x="165062" y="193567"/>
                  </a:lnTo>
                  <a:lnTo>
                    <a:pt x="168818" y="192388"/>
                  </a:lnTo>
                  <a:lnTo>
                    <a:pt x="172501" y="191136"/>
                  </a:lnTo>
                  <a:lnTo>
                    <a:pt x="176036" y="189884"/>
                  </a:lnTo>
                  <a:lnTo>
                    <a:pt x="179572" y="188485"/>
                  </a:lnTo>
                  <a:lnTo>
                    <a:pt x="182960" y="187159"/>
                  </a:lnTo>
                  <a:lnTo>
                    <a:pt x="186275" y="185686"/>
                  </a:lnTo>
                  <a:lnTo>
                    <a:pt x="189515" y="184213"/>
                  </a:lnTo>
                  <a:lnTo>
                    <a:pt x="192683" y="182739"/>
                  </a:lnTo>
                  <a:lnTo>
                    <a:pt x="195702" y="181119"/>
                  </a:lnTo>
                  <a:lnTo>
                    <a:pt x="198722" y="179499"/>
                  </a:lnTo>
                  <a:lnTo>
                    <a:pt x="201595" y="177804"/>
                  </a:lnTo>
                  <a:lnTo>
                    <a:pt x="204467" y="176110"/>
                  </a:lnTo>
                  <a:lnTo>
                    <a:pt x="207193" y="174343"/>
                  </a:lnTo>
                  <a:lnTo>
                    <a:pt x="210654" y="171986"/>
                  </a:lnTo>
                  <a:lnTo>
                    <a:pt x="213969" y="169481"/>
                  </a:lnTo>
                  <a:lnTo>
                    <a:pt x="217283" y="166903"/>
                  </a:lnTo>
                  <a:lnTo>
                    <a:pt x="220451" y="164105"/>
                  </a:lnTo>
                  <a:lnTo>
                    <a:pt x="223618" y="161232"/>
                  </a:lnTo>
                  <a:lnTo>
                    <a:pt x="226711" y="158286"/>
                  </a:lnTo>
                  <a:lnTo>
                    <a:pt x="229658" y="155192"/>
                  </a:lnTo>
                  <a:lnTo>
                    <a:pt x="232530" y="152025"/>
                  </a:lnTo>
                  <a:lnTo>
                    <a:pt x="235329" y="148784"/>
                  </a:lnTo>
                  <a:lnTo>
                    <a:pt x="237981" y="145396"/>
                  </a:lnTo>
                  <a:lnTo>
                    <a:pt x="240559" y="141934"/>
                  </a:lnTo>
                  <a:lnTo>
                    <a:pt x="243063" y="138472"/>
                  </a:lnTo>
                  <a:lnTo>
                    <a:pt x="245346" y="134863"/>
                  </a:lnTo>
                  <a:lnTo>
                    <a:pt x="247556" y="131254"/>
                  </a:lnTo>
                  <a:lnTo>
                    <a:pt x="249618" y="127571"/>
                  </a:lnTo>
                  <a:lnTo>
                    <a:pt x="251533" y="123815"/>
                  </a:lnTo>
                  <a:lnTo>
                    <a:pt x="253522" y="119764"/>
                  </a:lnTo>
                  <a:lnTo>
                    <a:pt x="254406" y="117702"/>
                  </a:lnTo>
                  <a:lnTo>
                    <a:pt x="255216" y="115713"/>
                  </a:lnTo>
                  <a:lnTo>
                    <a:pt x="256026" y="113650"/>
                  </a:lnTo>
                  <a:lnTo>
                    <a:pt x="256763" y="111588"/>
                  </a:lnTo>
                  <a:lnTo>
                    <a:pt x="257426" y="109599"/>
                  </a:lnTo>
                  <a:lnTo>
                    <a:pt x="258089" y="107537"/>
                  </a:lnTo>
                  <a:lnTo>
                    <a:pt x="258678" y="105548"/>
                  </a:lnTo>
                  <a:lnTo>
                    <a:pt x="259193" y="103486"/>
                  </a:lnTo>
                  <a:lnTo>
                    <a:pt x="259709" y="101497"/>
                  </a:lnTo>
                  <a:lnTo>
                    <a:pt x="260151" y="99435"/>
                  </a:lnTo>
                  <a:lnTo>
                    <a:pt x="260519" y="97446"/>
                  </a:lnTo>
                  <a:lnTo>
                    <a:pt x="260887" y="95458"/>
                  </a:lnTo>
                  <a:lnTo>
                    <a:pt x="261182" y="93395"/>
                  </a:lnTo>
                  <a:lnTo>
                    <a:pt x="261403" y="91407"/>
                  </a:lnTo>
                  <a:lnTo>
                    <a:pt x="261624" y="89271"/>
                  </a:lnTo>
                  <a:lnTo>
                    <a:pt x="261771" y="87061"/>
                  </a:lnTo>
                  <a:lnTo>
                    <a:pt x="261845" y="84925"/>
                  </a:lnTo>
                  <a:lnTo>
                    <a:pt x="261845" y="82789"/>
                  </a:lnTo>
                  <a:lnTo>
                    <a:pt x="261845" y="80653"/>
                  </a:lnTo>
                  <a:lnTo>
                    <a:pt x="261698" y="78590"/>
                  </a:lnTo>
                  <a:lnTo>
                    <a:pt x="261550" y="76454"/>
                  </a:lnTo>
                  <a:lnTo>
                    <a:pt x="261329" y="74392"/>
                  </a:lnTo>
                  <a:lnTo>
                    <a:pt x="261035" y="72330"/>
                  </a:lnTo>
                  <a:lnTo>
                    <a:pt x="260667" y="70341"/>
                  </a:lnTo>
                  <a:lnTo>
                    <a:pt x="260298" y="68279"/>
                  </a:lnTo>
                  <a:lnTo>
                    <a:pt x="259783" y="66290"/>
                  </a:lnTo>
                  <a:lnTo>
                    <a:pt x="259267" y="64301"/>
                  </a:lnTo>
                  <a:lnTo>
                    <a:pt x="258678" y="62313"/>
                  </a:lnTo>
                  <a:lnTo>
                    <a:pt x="258015" y="60398"/>
                  </a:lnTo>
                  <a:lnTo>
                    <a:pt x="257278" y="58482"/>
                  </a:lnTo>
                  <a:lnTo>
                    <a:pt x="256542" y="56641"/>
                  </a:lnTo>
                  <a:lnTo>
                    <a:pt x="255732" y="54873"/>
                  </a:lnTo>
                  <a:lnTo>
                    <a:pt x="254848" y="53106"/>
                  </a:lnTo>
                  <a:lnTo>
                    <a:pt x="253964" y="51412"/>
                  </a:lnTo>
                  <a:lnTo>
                    <a:pt x="253006" y="49717"/>
                  </a:lnTo>
                  <a:lnTo>
                    <a:pt x="252049" y="48171"/>
                  </a:lnTo>
                  <a:lnTo>
                    <a:pt x="251018" y="46550"/>
                  </a:lnTo>
                  <a:lnTo>
                    <a:pt x="249913" y="45004"/>
                  </a:lnTo>
                  <a:lnTo>
                    <a:pt x="248808" y="43530"/>
                  </a:lnTo>
                  <a:lnTo>
                    <a:pt x="247703" y="42057"/>
                  </a:lnTo>
                  <a:lnTo>
                    <a:pt x="246525" y="40658"/>
                  </a:lnTo>
                  <a:lnTo>
                    <a:pt x="245346" y="39332"/>
                  </a:lnTo>
                  <a:lnTo>
                    <a:pt x="242916" y="36680"/>
                  </a:lnTo>
                  <a:lnTo>
                    <a:pt x="240411" y="34250"/>
                  </a:lnTo>
                  <a:lnTo>
                    <a:pt x="237760" y="31893"/>
                  </a:lnTo>
                  <a:lnTo>
                    <a:pt x="235182" y="29757"/>
                  </a:lnTo>
                  <a:lnTo>
                    <a:pt x="232530" y="27768"/>
                  </a:lnTo>
                  <a:lnTo>
                    <a:pt x="229879" y="25853"/>
                  </a:lnTo>
                  <a:lnTo>
                    <a:pt x="227227" y="24159"/>
                  </a:lnTo>
                  <a:lnTo>
                    <a:pt x="224649" y="22539"/>
                  </a:lnTo>
                  <a:lnTo>
                    <a:pt x="222071" y="21065"/>
                  </a:lnTo>
                  <a:lnTo>
                    <a:pt x="219640" y="19740"/>
                  </a:lnTo>
                  <a:lnTo>
                    <a:pt x="216031" y="17972"/>
                  </a:lnTo>
                  <a:lnTo>
                    <a:pt x="212496" y="16204"/>
                  </a:lnTo>
                  <a:lnTo>
                    <a:pt x="208887" y="14584"/>
                  </a:lnTo>
                  <a:lnTo>
                    <a:pt x="205204" y="13037"/>
                  </a:lnTo>
                  <a:lnTo>
                    <a:pt x="201521" y="11564"/>
                  </a:lnTo>
                  <a:lnTo>
                    <a:pt x="197838" y="10238"/>
                  </a:lnTo>
                  <a:lnTo>
                    <a:pt x="194082" y="8912"/>
                  </a:lnTo>
                  <a:lnTo>
                    <a:pt x="190326" y="7734"/>
                  </a:lnTo>
                  <a:lnTo>
                    <a:pt x="186569" y="6555"/>
                  </a:lnTo>
                  <a:lnTo>
                    <a:pt x="182739" y="5524"/>
                  </a:lnTo>
                  <a:lnTo>
                    <a:pt x="178909" y="4640"/>
                  </a:lnTo>
                  <a:lnTo>
                    <a:pt x="175079" y="3756"/>
                  </a:lnTo>
                  <a:lnTo>
                    <a:pt x="171175" y="3020"/>
                  </a:lnTo>
                  <a:lnTo>
                    <a:pt x="167271" y="2283"/>
                  </a:lnTo>
                  <a:lnTo>
                    <a:pt x="163294" y="1694"/>
                  </a:lnTo>
                  <a:lnTo>
                    <a:pt x="159390" y="1178"/>
                  </a:lnTo>
                  <a:lnTo>
                    <a:pt x="155413" y="810"/>
                  </a:lnTo>
                  <a:lnTo>
                    <a:pt x="151436" y="442"/>
                  </a:lnTo>
                  <a:lnTo>
                    <a:pt x="147384" y="221"/>
                  </a:lnTo>
                  <a:lnTo>
                    <a:pt x="143407" y="74"/>
                  </a:lnTo>
                  <a:lnTo>
                    <a:pt x="139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638" name="Google Shape;638;p67"/>
            <p:cNvSpPr/>
            <p:nvPr/>
          </p:nvSpPr>
          <p:spPr>
            <a:xfrm>
              <a:off x="536925" y="582450"/>
              <a:ext cx="3622025" cy="1145375"/>
            </a:xfrm>
            <a:custGeom>
              <a:avLst/>
              <a:gdLst/>
              <a:ahLst/>
              <a:cxnLst/>
              <a:rect l="l" t="t" r="r" b="b"/>
              <a:pathLst>
                <a:path w="144881" h="45815" extrusionOk="0">
                  <a:moveTo>
                    <a:pt x="137294" y="1"/>
                  </a:moveTo>
                  <a:lnTo>
                    <a:pt x="133390" y="148"/>
                  </a:lnTo>
                  <a:lnTo>
                    <a:pt x="128750" y="295"/>
                  </a:lnTo>
                  <a:lnTo>
                    <a:pt x="123594" y="516"/>
                  </a:lnTo>
                  <a:lnTo>
                    <a:pt x="117775" y="958"/>
                  </a:lnTo>
                  <a:lnTo>
                    <a:pt x="111514" y="1474"/>
                  </a:lnTo>
                  <a:lnTo>
                    <a:pt x="104812" y="2284"/>
                  </a:lnTo>
                  <a:lnTo>
                    <a:pt x="97741" y="3168"/>
                  </a:lnTo>
                  <a:lnTo>
                    <a:pt x="94058" y="3757"/>
                  </a:lnTo>
                  <a:lnTo>
                    <a:pt x="90302" y="4346"/>
                  </a:lnTo>
                  <a:lnTo>
                    <a:pt x="86471" y="5083"/>
                  </a:lnTo>
                  <a:lnTo>
                    <a:pt x="82641" y="5819"/>
                  </a:lnTo>
                  <a:lnTo>
                    <a:pt x="78738" y="6630"/>
                  </a:lnTo>
                  <a:lnTo>
                    <a:pt x="74834" y="7513"/>
                  </a:lnTo>
                  <a:lnTo>
                    <a:pt x="70857" y="8471"/>
                  </a:lnTo>
                  <a:lnTo>
                    <a:pt x="66805" y="9502"/>
                  </a:lnTo>
                  <a:lnTo>
                    <a:pt x="62828" y="10681"/>
                  </a:lnTo>
                  <a:lnTo>
                    <a:pt x="58777" y="11859"/>
                  </a:lnTo>
                  <a:lnTo>
                    <a:pt x="54284" y="13332"/>
                  </a:lnTo>
                  <a:lnTo>
                    <a:pt x="49938" y="14879"/>
                  </a:lnTo>
                  <a:lnTo>
                    <a:pt x="45593" y="16499"/>
                  </a:lnTo>
                  <a:lnTo>
                    <a:pt x="41468" y="18194"/>
                  </a:lnTo>
                  <a:lnTo>
                    <a:pt x="37417" y="19961"/>
                  </a:lnTo>
                  <a:lnTo>
                    <a:pt x="33440" y="21803"/>
                  </a:lnTo>
                  <a:lnTo>
                    <a:pt x="29536" y="23644"/>
                  </a:lnTo>
                  <a:lnTo>
                    <a:pt x="25853" y="25633"/>
                  </a:lnTo>
                  <a:lnTo>
                    <a:pt x="22170" y="27695"/>
                  </a:lnTo>
                  <a:lnTo>
                    <a:pt x="18708" y="29831"/>
                  </a:lnTo>
                  <a:lnTo>
                    <a:pt x="15247" y="32041"/>
                  </a:lnTo>
                  <a:lnTo>
                    <a:pt x="12006" y="34324"/>
                  </a:lnTo>
                  <a:lnTo>
                    <a:pt x="8839" y="36681"/>
                  </a:lnTo>
                  <a:lnTo>
                    <a:pt x="5745" y="39112"/>
                  </a:lnTo>
                  <a:lnTo>
                    <a:pt x="2799" y="41616"/>
                  </a:lnTo>
                  <a:lnTo>
                    <a:pt x="0" y="44194"/>
                  </a:lnTo>
                  <a:lnTo>
                    <a:pt x="0" y="45814"/>
                  </a:lnTo>
                  <a:lnTo>
                    <a:pt x="2799" y="43236"/>
                  </a:lnTo>
                  <a:lnTo>
                    <a:pt x="5745" y="40658"/>
                  </a:lnTo>
                  <a:lnTo>
                    <a:pt x="8839" y="38228"/>
                  </a:lnTo>
                  <a:lnTo>
                    <a:pt x="12006" y="35797"/>
                  </a:lnTo>
                  <a:lnTo>
                    <a:pt x="15247" y="33514"/>
                  </a:lnTo>
                  <a:lnTo>
                    <a:pt x="18708" y="31231"/>
                  </a:lnTo>
                  <a:lnTo>
                    <a:pt x="22244" y="29095"/>
                  </a:lnTo>
                  <a:lnTo>
                    <a:pt x="25853" y="26959"/>
                  </a:lnTo>
                  <a:lnTo>
                    <a:pt x="29609" y="24970"/>
                  </a:lnTo>
                  <a:lnTo>
                    <a:pt x="33513" y="23055"/>
                  </a:lnTo>
                  <a:lnTo>
                    <a:pt x="37491" y="21140"/>
                  </a:lnTo>
                  <a:lnTo>
                    <a:pt x="41615" y="19372"/>
                  </a:lnTo>
                  <a:lnTo>
                    <a:pt x="45814" y="17678"/>
                  </a:lnTo>
                  <a:lnTo>
                    <a:pt x="50159" y="16057"/>
                  </a:lnTo>
                  <a:lnTo>
                    <a:pt x="54579" y="14511"/>
                  </a:lnTo>
                  <a:lnTo>
                    <a:pt x="59145" y="13038"/>
                  </a:lnTo>
                  <a:lnTo>
                    <a:pt x="63123" y="11785"/>
                  </a:lnTo>
                  <a:lnTo>
                    <a:pt x="67100" y="10681"/>
                  </a:lnTo>
                  <a:lnTo>
                    <a:pt x="71077" y="9649"/>
                  </a:lnTo>
                  <a:lnTo>
                    <a:pt x="75055" y="8692"/>
                  </a:lnTo>
                  <a:lnTo>
                    <a:pt x="78959" y="7808"/>
                  </a:lnTo>
                  <a:lnTo>
                    <a:pt x="82862" y="6998"/>
                  </a:lnTo>
                  <a:lnTo>
                    <a:pt x="86692" y="6188"/>
                  </a:lnTo>
                  <a:lnTo>
                    <a:pt x="90523" y="5525"/>
                  </a:lnTo>
                  <a:lnTo>
                    <a:pt x="94205" y="4936"/>
                  </a:lnTo>
                  <a:lnTo>
                    <a:pt x="97888" y="4346"/>
                  </a:lnTo>
                  <a:lnTo>
                    <a:pt x="104885" y="3389"/>
                  </a:lnTo>
                  <a:lnTo>
                    <a:pt x="111588" y="2652"/>
                  </a:lnTo>
                  <a:lnTo>
                    <a:pt x="117849" y="2137"/>
                  </a:lnTo>
                  <a:lnTo>
                    <a:pt x="123594" y="1695"/>
                  </a:lnTo>
                  <a:lnTo>
                    <a:pt x="128823" y="1474"/>
                  </a:lnTo>
                  <a:lnTo>
                    <a:pt x="133390" y="1326"/>
                  </a:lnTo>
                  <a:lnTo>
                    <a:pt x="137294" y="1179"/>
                  </a:lnTo>
                  <a:lnTo>
                    <a:pt x="142818" y="1253"/>
                  </a:lnTo>
                  <a:lnTo>
                    <a:pt x="144807" y="1253"/>
                  </a:lnTo>
                  <a:lnTo>
                    <a:pt x="144880" y="74"/>
                  </a:lnTo>
                  <a:lnTo>
                    <a:pt x="142818" y="74"/>
                  </a:lnTo>
                  <a:lnTo>
                    <a:pt x="1404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639" name="Google Shape;639;p67"/>
            <p:cNvSpPr/>
            <p:nvPr/>
          </p:nvSpPr>
          <p:spPr>
            <a:xfrm>
              <a:off x="536925" y="4742150"/>
              <a:ext cx="1172975" cy="583750"/>
            </a:xfrm>
            <a:custGeom>
              <a:avLst/>
              <a:gdLst/>
              <a:ahLst/>
              <a:cxnLst/>
              <a:rect l="l" t="t" r="r" b="b"/>
              <a:pathLst>
                <a:path w="46919" h="23350" extrusionOk="0">
                  <a:moveTo>
                    <a:pt x="0" y="0"/>
                  </a:moveTo>
                  <a:lnTo>
                    <a:pt x="0" y="1474"/>
                  </a:lnTo>
                  <a:lnTo>
                    <a:pt x="147" y="1621"/>
                  </a:lnTo>
                  <a:lnTo>
                    <a:pt x="1841" y="2726"/>
                  </a:lnTo>
                  <a:lnTo>
                    <a:pt x="3830" y="3978"/>
                  </a:lnTo>
                  <a:lnTo>
                    <a:pt x="6113" y="5230"/>
                  </a:lnTo>
                  <a:lnTo>
                    <a:pt x="8618" y="6556"/>
                  </a:lnTo>
                  <a:lnTo>
                    <a:pt x="11343" y="7955"/>
                  </a:lnTo>
                  <a:lnTo>
                    <a:pt x="14215" y="9355"/>
                  </a:lnTo>
                  <a:lnTo>
                    <a:pt x="20255" y="12154"/>
                  </a:lnTo>
                  <a:lnTo>
                    <a:pt x="26369" y="14879"/>
                  </a:lnTo>
                  <a:lnTo>
                    <a:pt x="32408" y="17457"/>
                  </a:lnTo>
                  <a:lnTo>
                    <a:pt x="42646" y="21729"/>
                  </a:lnTo>
                  <a:lnTo>
                    <a:pt x="46403" y="23349"/>
                  </a:lnTo>
                  <a:lnTo>
                    <a:pt x="46919" y="22244"/>
                  </a:lnTo>
                  <a:lnTo>
                    <a:pt x="43088" y="20624"/>
                  </a:lnTo>
                  <a:lnTo>
                    <a:pt x="32924" y="16426"/>
                  </a:lnTo>
                  <a:lnTo>
                    <a:pt x="26884" y="13848"/>
                  </a:lnTo>
                  <a:lnTo>
                    <a:pt x="20771" y="11122"/>
                  </a:lnTo>
                  <a:lnTo>
                    <a:pt x="14731" y="8324"/>
                  </a:lnTo>
                  <a:lnTo>
                    <a:pt x="11932" y="6924"/>
                  </a:lnTo>
                  <a:lnTo>
                    <a:pt x="9207" y="5598"/>
                  </a:lnTo>
                  <a:lnTo>
                    <a:pt x="6703" y="4272"/>
                  </a:lnTo>
                  <a:lnTo>
                    <a:pt x="4493" y="3020"/>
                  </a:lnTo>
                  <a:lnTo>
                    <a:pt x="2504" y="1768"/>
                  </a:lnTo>
                  <a:lnTo>
                    <a:pt x="810" y="66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grpSp>
      <p:sp>
        <p:nvSpPr>
          <p:cNvPr id="640" name="Google Shape;640;p67"/>
          <p:cNvSpPr txBox="1">
            <a:spLocks noGrp="1"/>
          </p:cNvSpPr>
          <p:nvPr>
            <p:ph type="body" idx="1"/>
          </p:nvPr>
        </p:nvSpPr>
        <p:spPr>
          <a:xfrm>
            <a:off x="4560600" y="1383237"/>
            <a:ext cx="4296600" cy="1828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641" name="Google Shape;641;p67"/>
          <p:cNvSpPr txBox="1">
            <a:spLocks noGrp="1"/>
          </p:cNvSpPr>
          <p:nvPr>
            <p:ph type="title"/>
          </p:nvPr>
        </p:nvSpPr>
        <p:spPr>
          <a:xfrm>
            <a:off x="275400" y="1543978"/>
            <a:ext cx="4296600" cy="2339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800"/>
              <a:t>Let’s give him some morphine!</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n" sz="2800"/>
              <a:t>Calculate the</a:t>
            </a:r>
            <a:endParaRPr sz="2800"/>
          </a:p>
          <a:p>
            <a:pPr marL="0" lvl="0" indent="0" algn="l" rtl="0">
              <a:spcBef>
                <a:spcPts val="0"/>
              </a:spcBef>
              <a:spcAft>
                <a:spcPts val="0"/>
              </a:spcAft>
              <a:buNone/>
            </a:pPr>
            <a:r>
              <a:rPr lang="en" sz="2800"/>
              <a:t>Dosage &gt;&gt;&gt;&gt;</a:t>
            </a:r>
            <a:endParaRPr sz="2800"/>
          </a:p>
        </p:txBody>
      </p:sp>
      <p:sp>
        <p:nvSpPr>
          <p:cNvPr id="642" name="Google Shape;642;p67"/>
          <p:cNvSpPr txBox="1"/>
          <p:nvPr/>
        </p:nvSpPr>
        <p:spPr>
          <a:xfrm>
            <a:off x="4543000" y="3707500"/>
            <a:ext cx="3315900" cy="5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900">
              <a:solidFill>
                <a:schemeClr val="dk1"/>
              </a:solidFill>
              <a:latin typeface="Nunito Sans"/>
              <a:ea typeface="Nunito Sans"/>
              <a:cs typeface="Nunito Sans"/>
              <a:sym typeface="Nunito Sans"/>
            </a:endParaRPr>
          </a:p>
        </p:txBody>
      </p:sp>
      <p:pic>
        <p:nvPicPr>
          <p:cNvPr id="643" name="Google Shape;643;p67" descr="Clipboard with paper (Provided by Getty Images)"/>
          <p:cNvPicPr preferRelativeResize="0"/>
          <p:nvPr/>
        </p:nvPicPr>
        <p:blipFill>
          <a:blip r:embed="rId3">
            <a:alphaModFix/>
          </a:blip>
          <a:stretch>
            <a:fillRect/>
          </a:stretch>
        </p:blipFill>
        <p:spPr>
          <a:xfrm>
            <a:off x="4572002" y="457208"/>
            <a:ext cx="4081700" cy="4079717"/>
          </a:xfrm>
          <a:prstGeom prst="rect">
            <a:avLst/>
          </a:prstGeom>
          <a:noFill/>
          <a:ln>
            <a:noFill/>
          </a:ln>
        </p:spPr>
      </p:pic>
      <p:sp>
        <p:nvSpPr>
          <p:cNvPr id="644" name="Google Shape;644;p67"/>
          <p:cNvSpPr txBox="1"/>
          <p:nvPr/>
        </p:nvSpPr>
        <p:spPr>
          <a:xfrm>
            <a:off x="5370475" y="1516925"/>
            <a:ext cx="2394900" cy="262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Nunito Sans"/>
                <a:ea typeface="Nunito Sans"/>
                <a:cs typeface="Nunito Sans"/>
                <a:sym typeface="Nunito Sans"/>
              </a:rPr>
              <a:t>Doctor’s order reads:</a:t>
            </a:r>
            <a:endParaRPr sz="1700">
              <a:solidFill>
                <a:schemeClr val="lt1"/>
              </a:solidFill>
              <a:latin typeface="Nunito Sans"/>
              <a:ea typeface="Nunito Sans"/>
              <a:cs typeface="Nunito Sans"/>
              <a:sym typeface="Nunito Sans"/>
            </a:endParaRPr>
          </a:p>
          <a:p>
            <a:pPr marL="0" lvl="0" indent="0" algn="l" rtl="0">
              <a:spcBef>
                <a:spcPts val="0"/>
              </a:spcBef>
              <a:spcAft>
                <a:spcPts val="0"/>
              </a:spcAft>
              <a:buNone/>
            </a:pPr>
            <a:endParaRPr sz="1700">
              <a:solidFill>
                <a:schemeClr val="lt1"/>
              </a:solidFill>
              <a:latin typeface="Nunito Sans"/>
              <a:ea typeface="Nunito Sans"/>
              <a:cs typeface="Nunito Sans"/>
              <a:sym typeface="Nunito Sans"/>
            </a:endParaRPr>
          </a:p>
          <a:p>
            <a:pPr marL="0" lvl="0" indent="0" algn="l" rtl="0">
              <a:spcBef>
                <a:spcPts val="0"/>
              </a:spcBef>
              <a:spcAft>
                <a:spcPts val="0"/>
              </a:spcAft>
              <a:buNone/>
            </a:pPr>
            <a:r>
              <a:rPr lang="en" sz="2400">
                <a:solidFill>
                  <a:schemeClr val="lt1"/>
                </a:solidFill>
                <a:latin typeface="Indie Flower"/>
                <a:ea typeface="Indie Flower"/>
                <a:cs typeface="Indie Flower"/>
                <a:sym typeface="Indie Flower"/>
              </a:rPr>
              <a:t>Morphine Sulfate 0.1 mg/kg IV-max dose 10mg</a:t>
            </a:r>
            <a:endParaRPr sz="2400">
              <a:solidFill>
                <a:schemeClr val="lt1"/>
              </a:solidFill>
              <a:latin typeface="Indie Flower"/>
              <a:ea typeface="Indie Flower"/>
              <a:cs typeface="Indie Flower"/>
              <a:sym typeface="Indie Flow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2"/>
                                        </p:tgtEl>
                                        <p:attrNameLst>
                                          <p:attrName>style.visibility</p:attrName>
                                        </p:attrNameLst>
                                      </p:cBhvr>
                                      <p:to>
                                        <p:strVal val="visible"/>
                                      </p:to>
                                    </p:set>
                                    <p:animEffect transition="in" filter="fade">
                                      <p:cBhvr>
                                        <p:cTn id="7" dur="2600"/>
                                        <p:tgtEl>
                                          <p:spTgt spid="6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4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8"/>
          <p:cNvSpPr txBox="1">
            <a:spLocks noGrp="1"/>
          </p:cNvSpPr>
          <p:nvPr>
            <p:ph type="body" idx="1"/>
          </p:nvPr>
        </p:nvSpPr>
        <p:spPr>
          <a:xfrm>
            <a:off x="181500" y="2124125"/>
            <a:ext cx="4296600" cy="278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600" dirty="0"/>
              <a:t>What do we need to watch for after administering morphine?  Why?</a:t>
            </a:r>
            <a:endParaRPr sz="1600" dirty="0"/>
          </a:p>
          <a:p>
            <a:pPr marL="0" lvl="0" indent="0" algn="l" rtl="0">
              <a:spcBef>
                <a:spcPts val="800"/>
              </a:spcBef>
              <a:spcAft>
                <a:spcPts val="0"/>
              </a:spcAft>
              <a:buNone/>
            </a:pPr>
            <a:endParaRPr sz="1600" dirty="0"/>
          </a:p>
          <a:p>
            <a:pPr marL="0" lvl="0" indent="0" algn="l" rtl="0">
              <a:spcBef>
                <a:spcPts val="800"/>
              </a:spcBef>
              <a:spcAft>
                <a:spcPts val="0"/>
              </a:spcAft>
              <a:buNone/>
            </a:pPr>
            <a:r>
              <a:rPr lang="en" sz="1600" dirty="0"/>
              <a:t>How will we know the morphine is working?  When should pain be reassessed?</a:t>
            </a:r>
            <a:endParaRPr lang="en-US" sz="1600" dirty="0"/>
          </a:p>
          <a:p>
            <a:pPr marL="0" lvl="0" indent="0" algn="l" rtl="0">
              <a:spcBef>
                <a:spcPts val="800"/>
              </a:spcBef>
              <a:spcAft>
                <a:spcPts val="800"/>
              </a:spcAft>
              <a:buNone/>
            </a:pPr>
            <a:endParaRPr lang="en-US" sz="1600" dirty="0"/>
          </a:p>
          <a:p>
            <a:pPr marL="0" lvl="0" indent="0" algn="l" rtl="0">
              <a:spcBef>
                <a:spcPts val="800"/>
              </a:spcBef>
              <a:spcAft>
                <a:spcPts val="800"/>
              </a:spcAft>
              <a:buNone/>
            </a:pPr>
            <a:r>
              <a:rPr lang="en-US" sz="1600" dirty="0"/>
              <a:t>What if he reported his pain 2/10.  Would we give the morphine?  Why or why not?</a:t>
            </a:r>
            <a:endParaRPr sz="1600" dirty="0"/>
          </a:p>
        </p:txBody>
      </p:sp>
      <p:sp>
        <p:nvSpPr>
          <p:cNvPr id="650" name="Google Shape;650;p68"/>
          <p:cNvSpPr txBox="1">
            <a:spLocks noGrp="1"/>
          </p:cNvSpPr>
          <p:nvPr>
            <p:ph type="title"/>
          </p:nvPr>
        </p:nvSpPr>
        <p:spPr>
          <a:xfrm>
            <a:off x="133200" y="140700"/>
            <a:ext cx="4661400" cy="1754700"/>
          </a:xfrm>
          <a:prstGeom prst="rect">
            <a:avLst/>
          </a:prstGeom>
        </p:spPr>
        <p:txBody>
          <a:bodyPr spcFirstLastPara="1" wrap="square" lIns="91425" tIns="91425" rIns="91425" bIns="91425" anchor="t" anchorCtr="0">
            <a:spAutoFit/>
          </a:bodyPr>
          <a:lstStyle/>
          <a:p>
            <a:pPr marL="0" lvl="0" indent="0" algn="l" rtl="0">
              <a:lnSpc>
                <a:spcPct val="115000"/>
              </a:lnSpc>
              <a:spcBef>
                <a:spcPts val="2400"/>
              </a:spcBef>
              <a:spcAft>
                <a:spcPts val="0"/>
              </a:spcAft>
              <a:buNone/>
            </a:pPr>
            <a:r>
              <a:rPr lang="en" sz="3000" dirty="0">
                <a:latin typeface="Arial"/>
                <a:ea typeface="Arial"/>
                <a:cs typeface="Arial"/>
                <a:sym typeface="Arial"/>
              </a:rPr>
              <a:t>Critical Thinking Opportunity!</a:t>
            </a:r>
            <a:endParaRPr sz="3000" dirty="0">
              <a:latin typeface="Arial"/>
              <a:ea typeface="Arial"/>
              <a:cs typeface="Arial"/>
              <a:sym typeface="Arial"/>
            </a:endParaRPr>
          </a:p>
          <a:p>
            <a:pPr marL="0" lvl="0" indent="0" algn="l" rtl="0">
              <a:spcBef>
                <a:spcPts val="600"/>
              </a:spcBef>
              <a:spcAft>
                <a:spcPts val="0"/>
              </a:spcAft>
              <a:buNone/>
            </a:pPr>
            <a:endParaRPr dirty="0"/>
          </a:p>
        </p:txBody>
      </p:sp>
      <p:pic>
        <p:nvPicPr>
          <p:cNvPr id="651" name="Google Shape;651;p68" descr="Question mark, mind choice with young thinking business woman (Provided by Getty Images)"/>
          <p:cNvPicPr preferRelativeResize="0"/>
          <p:nvPr/>
        </p:nvPicPr>
        <p:blipFill>
          <a:blip r:embed="rId3">
            <a:alphaModFix/>
          </a:blip>
          <a:stretch>
            <a:fillRect/>
          </a:stretch>
        </p:blipFill>
        <p:spPr>
          <a:xfrm>
            <a:off x="5284525" y="1397900"/>
            <a:ext cx="3630874" cy="22710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9"/>
          <p:cNvSpPr txBox="1">
            <a:spLocks noGrp="1"/>
          </p:cNvSpPr>
          <p:nvPr>
            <p:ph type="title"/>
          </p:nvPr>
        </p:nvSpPr>
        <p:spPr>
          <a:xfrm>
            <a:off x="1718400" y="1027500"/>
            <a:ext cx="5707200" cy="22164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3300"/>
              <a:t>What is a test our physicians could order that would help confirm our suspicions?</a:t>
            </a:r>
            <a:endParaRPr sz="33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0"/>
          <p:cNvSpPr txBox="1">
            <a:spLocks noGrp="1"/>
          </p:cNvSpPr>
          <p:nvPr>
            <p:ph type="title"/>
          </p:nvPr>
        </p:nvSpPr>
        <p:spPr>
          <a:xfrm>
            <a:off x="301050" y="210900"/>
            <a:ext cx="5707200" cy="692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300"/>
              <a:t>INTERVENTION:</a:t>
            </a:r>
            <a:endParaRPr sz="3300"/>
          </a:p>
        </p:txBody>
      </p:sp>
      <p:pic>
        <p:nvPicPr>
          <p:cNvPr id="662" name="Google Shape;662;p70" descr="Clipboard with paper (Provided by Getty Images)"/>
          <p:cNvPicPr preferRelativeResize="0"/>
          <p:nvPr/>
        </p:nvPicPr>
        <p:blipFill>
          <a:blip r:embed="rId3">
            <a:alphaModFix/>
          </a:blip>
          <a:stretch>
            <a:fillRect/>
          </a:stretch>
        </p:blipFill>
        <p:spPr>
          <a:xfrm>
            <a:off x="4572000" y="457199"/>
            <a:ext cx="4081700" cy="4343074"/>
          </a:xfrm>
          <a:prstGeom prst="rect">
            <a:avLst/>
          </a:prstGeom>
          <a:noFill/>
          <a:ln>
            <a:noFill/>
          </a:ln>
        </p:spPr>
      </p:pic>
      <p:sp>
        <p:nvSpPr>
          <p:cNvPr id="663" name="Google Shape;663;p70"/>
          <p:cNvSpPr txBox="1"/>
          <p:nvPr/>
        </p:nvSpPr>
        <p:spPr>
          <a:xfrm>
            <a:off x="5635000" y="1493838"/>
            <a:ext cx="1955700" cy="22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Nunito Sans"/>
                <a:ea typeface="Nunito Sans"/>
                <a:cs typeface="Nunito Sans"/>
                <a:sym typeface="Nunito Sans"/>
              </a:rPr>
              <a:t>Doctor’s order reads:</a:t>
            </a:r>
            <a:endParaRPr sz="1700">
              <a:solidFill>
                <a:schemeClr val="lt1"/>
              </a:solidFill>
              <a:latin typeface="Nunito Sans"/>
              <a:ea typeface="Nunito Sans"/>
              <a:cs typeface="Nunito Sans"/>
              <a:sym typeface="Nunito Sans"/>
            </a:endParaRPr>
          </a:p>
          <a:p>
            <a:pPr marL="0" lvl="0" indent="0" algn="l" rtl="0">
              <a:spcBef>
                <a:spcPts val="0"/>
              </a:spcBef>
              <a:spcAft>
                <a:spcPts val="0"/>
              </a:spcAft>
              <a:buNone/>
            </a:pPr>
            <a:endParaRPr sz="1700">
              <a:solidFill>
                <a:schemeClr val="lt1"/>
              </a:solidFill>
              <a:latin typeface="Nunito Sans"/>
              <a:ea typeface="Nunito Sans"/>
              <a:cs typeface="Nunito Sans"/>
              <a:sym typeface="Nunito Sans"/>
            </a:endParaRPr>
          </a:p>
          <a:p>
            <a:pPr marL="0" lvl="0" indent="0" algn="l" rtl="0">
              <a:spcBef>
                <a:spcPts val="0"/>
              </a:spcBef>
              <a:spcAft>
                <a:spcPts val="0"/>
              </a:spcAft>
              <a:buNone/>
            </a:pPr>
            <a:r>
              <a:rPr lang="en" sz="2400">
                <a:solidFill>
                  <a:schemeClr val="lt1"/>
                </a:solidFill>
                <a:latin typeface="Indie Flower"/>
                <a:ea typeface="Indie Flower"/>
                <a:cs typeface="Indie Flower"/>
                <a:sym typeface="Indie Flower"/>
              </a:rPr>
              <a:t>CT scan with contrast ASAP</a:t>
            </a:r>
            <a:endParaRPr sz="2400">
              <a:solidFill>
                <a:schemeClr val="lt1"/>
              </a:solidFill>
              <a:latin typeface="Indie Flower"/>
              <a:ea typeface="Indie Flower"/>
              <a:cs typeface="Indie Flower"/>
              <a:sym typeface="Indie Flowe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71"/>
          <p:cNvSpPr txBox="1">
            <a:spLocks noGrp="1"/>
          </p:cNvSpPr>
          <p:nvPr>
            <p:ph type="title"/>
          </p:nvPr>
        </p:nvSpPr>
        <p:spPr>
          <a:xfrm>
            <a:off x="6872670" y="260966"/>
            <a:ext cx="5707200" cy="1323409"/>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700" u="sng" dirty="0">
                <a:solidFill>
                  <a:schemeClr val="hlink"/>
                </a:solidFill>
                <a:hlinkClick r:id="rId3"/>
              </a:rPr>
              <a:t>CT SCAN </a:t>
            </a:r>
            <a:br>
              <a:rPr lang="en" sz="3700" u="sng" dirty="0">
                <a:solidFill>
                  <a:schemeClr val="hlink"/>
                </a:solidFill>
                <a:hlinkClick r:id="rId3"/>
              </a:rPr>
            </a:br>
            <a:r>
              <a:rPr lang="en" sz="3700" u="sng" dirty="0">
                <a:solidFill>
                  <a:schemeClr val="hlink"/>
                </a:solidFill>
                <a:hlinkClick r:id="rId3"/>
              </a:rPr>
              <a:t>RESULTS</a:t>
            </a:r>
            <a:endParaRPr sz="3700" dirty="0"/>
          </a:p>
        </p:txBody>
      </p:sp>
      <p:graphicFrame>
        <p:nvGraphicFramePr>
          <p:cNvPr id="2" name="Table 1">
            <a:extLst>
              <a:ext uri="{FF2B5EF4-FFF2-40B4-BE49-F238E27FC236}">
                <a16:creationId xmlns:a16="http://schemas.microsoft.com/office/drawing/2014/main" id="{8C0ABC3F-4A57-F097-64EC-BEB639F31DB7}"/>
              </a:ext>
            </a:extLst>
          </p:cNvPr>
          <p:cNvGraphicFramePr>
            <a:graphicFrameLocks noGrp="1"/>
          </p:cNvGraphicFramePr>
          <p:nvPr>
            <p:extLst>
              <p:ext uri="{D42A27DB-BD31-4B8C-83A1-F6EECF244321}">
                <p14:modId xmlns:p14="http://schemas.microsoft.com/office/powerpoint/2010/main" val="3222630936"/>
              </p:ext>
            </p:extLst>
          </p:nvPr>
        </p:nvGraphicFramePr>
        <p:xfrm>
          <a:off x="2760216" y="1381175"/>
          <a:ext cx="372170" cy="8586895"/>
        </p:xfrm>
        <a:graphic>
          <a:graphicData uri="http://schemas.openxmlformats.org/drawingml/2006/table">
            <a:tbl>
              <a:tblPr/>
              <a:tblGrid>
                <a:gridCol w="34190">
                  <a:extLst>
                    <a:ext uri="{9D8B030D-6E8A-4147-A177-3AD203B41FA5}">
                      <a16:colId xmlns:a16="http://schemas.microsoft.com/office/drawing/2014/main" val="1653900603"/>
                    </a:ext>
                  </a:extLst>
                </a:gridCol>
                <a:gridCol w="67596">
                  <a:extLst>
                    <a:ext uri="{9D8B030D-6E8A-4147-A177-3AD203B41FA5}">
                      <a16:colId xmlns:a16="http://schemas.microsoft.com/office/drawing/2014/main" val="3599819661"/>
                    </a:ext>
                  </a:extLst>
                </a:gridCol>
                <a:gridCol w="67596">
                  <a:extLst>
                    <a:ext uri="{9D8B030D-6E8A-4147-A177-3AD203B41FA5}">
                      <a16:colId xmlns:a16="http://schemas.microsoft.com/office/drawing/2014/main" val="2986584767"/>
                    </a:ext>
                  </a:extLst>
                </a:gridCol>
                <a:gridCol w="67596">
                  <a:extLst>
                    <a:ext uri="{9D8B030D-6E8A-4147-A177-3AD203B41FA5}">
                      <a16:colId xmlns:a16="http://schemas.microsoft.com/office/drawing/2014/main" val="3266259853"/>
                    </a:ext>
                  </a:extLst>
                </a:gridCol>
                <a:gridCol w="67596">
                  <a:extLst>
                    <a:ext uri="{9D8B030D-6E8A-4147-A177-3AD203B41FA5}">
                      <a16:colId xmlns:a16="http://schemas.microsoft.com/office/drawing/2014/main" val="1494544247"/>
                    </a:ext>
                  </a:extLst>
                </a:gridCol>
                <a:gridCol w="67596">
                  <a:extLst>
                    <a:ext uri="{9D8B030D-6E8A-4147-A177-3AD203B41FA5}">
                      <a16:colId xmlns:a16="http://schemas.microsoft.com/office/drawing/2014/main" val="3608754718"/>
                    </a:ext>
                  </a:extLst>
                </a:gridCol>
              </a:tblGrid>
              <a:tr h="183925">
                <a:tc>
                  <a:txBody>
                    <a:bodyPr/>
                    <a:lstStyle/>
                    <a:p>
                      <a:endParaRPr lang="en-US" sz="300"/>
                    </a:p>
                  </a:txBody>
                  <a:tcPr marL="0" marR="0" marT="0" marB="0" anchor="ctr">
                    <a:lnL>
                      <a:noFill/>
                    </a:lnL>
                    <a:lnR>
                      <a:noFill/>
                    </a:lnR>
                    <a:lnT>
                      <a:noFill/>
                    </a:lnT>
                    <a:lnB>
                      <a:noFill/>
                    </a:lnB>
                    <a:noFill/>
                  </a:tcPr>
                </a:tc>
                <a:tc>
                  <a:txBody>
                    <a:bodyPr/>
                    <a:lstStyle/>
                    <a:p>
                      <a:endParaRPr lang="en-US" sz="300"/>
                    </a:p>
                  </a:txBody>
                  <a:tcPr marL="21098" marR="21098" marT="10549" marB="10549">
                    <a:lnL>
                      <a:noFill/>
                    </a:lnL>
                  </a:tcPr>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extLst>
                  <a:ext uri="{0D108BD9-81ED-4DB2-BD59-A6C34878D82A}">
                    <a16:rowId xmlns:a16="http://schemas.microsoft.com/office/drawing/2014/main" val="2346585496"/>
                  </a:ext>
                </a:extLst>
              </a:tr>
              <a:tr h="183925">
                <a:tc>
                  <a:txBody>
                    <a:bodyPr/>
                    <a:lstStyle/>
                    <a:p>
                      <a:pPr algn="ctr"/>
                      <a:endParaRPr lang="en-US" sz="300"/>
                    </a:p>
                  </a:txBody>
                  <a:tcPr marL="0" marR="0" marT="0" marB="0" anchor="ctr">
                    <a:lnL>
                      <a:noFill/>
                    </a:lnL>
                    <a:lnR>
                      <a:noFill/>
                    </a:lnR>
                    <a:lnT>
                      <a:noFill/>
                    </a:lnT>
                    <a:lnB>
                      <a:noFill/>
                    </a:lnB>
                    <a:noFill/>
                  </a:tcPr>
                </a:tc>
                <a:tc>
                  <a:txBody>
                    <a:bodyPr/>
                    <a:lstStyle/>
                    <a:p>
                      <a:endParaRPr lang="en-US" sz="300"/>
                    </a:p>
                  </a:txBody>
                  <a:tcPr marL="0" marR="0" marT="0" marB="0" anchor="ctr">
                    <a:lnL>
                      <a:noFill/>
                    </a:lnL>
                    <a:lnR>
                      <a:noFill/>
                    </a:lnR>
                    <a:lnB>
                      <a:noFill/>
                    </a:lnB>
                    <a:noFill/>
                  </a:tcPr>
                </a:tc>
                <a:tc>
                  <a:txBody>
                    <a:bodyPr/>
                    <a:lstStyle/>
                    <a:p>
                      <a:endParaRPr lang="en-US" sz="300"/>
                    </a:p>
                  </a:txBody>
                  <a:tcPr marL="21098" marR="21098" marT="10549" marB="10549">
                    <a:lnL>
                      <a:noFill/>
                    </a:lnL>
                  </a:tcPr>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extLst>
                  <a:ext uri="{0D108BD9-81ED-4DB2-BD59-A6C34878D82A}">
                    <a16:rowId xmlns:a16="http://schemas.microsoft.com/office/drawing/2014/main" val="3803906505"/>
                  </a:ext>
                </a:extLst>
              </a:tr>
              <a:tr h="99756">
                <a:tc gridSpan="2">
                  <a:txBody>
                    <a:bodyPr/>
                    <a:lstStyle/>
                    <a:p>
                      <a:endParaRPr lang="en-US" sz="300"/>
                    </a:p>
                  </a:txBody>
                  <a:tcPr marL="0" marR="0" marT="0" marB="0">
                    <a:lnL>
                      <a:noFill/>
                    </a:lnL>
                    <a:lnR>
                      <a:noFill/>
                    </a:lnR>
                    <a:lnT>
                      <a:noFill/>
                    </a:lnT>
                    <a:lnB>
                      <a:noFill/>
                    </a:lnB>
                    <a:solidFill>
                      <a:srgbClr val="FFFFFF"/>
                    </a:solidFill>
                  </a:tcPr>
                </a:tc>
                <a:tc hMerge="1">
                  <a:txBody>
                    <a:bodyPr/>
                    <a:lstStyle/>
                    <a:p>
                      <a:endParaRPr lang="en-US"/>
                    </a:p>
                  </a:txBody>
                  <a:tcPr/>
                </a:tc>
                <a:tc>
                  <a:txBody>
                    <a:bodyPr/>
                    <a:lstStyle/>
                    <a:p>
                      <a:endParaRPr lang="en-US" sz="300"/>
                    </a:p>
                  </a:txBody>
                  <a:tcPr marL="21098" marR="21098" marT="10549" marB="10549">
                    <a:lnL>
                      <a:noFill/>
                    </a:lnL>
                  </a:tcPr>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extLst>
                  <a:ext uri="{0D108BD9-81ED-4DB2-BD59-A6C34878D82A}">
                    <a16:rowId xmlns:a16="http://schemas.microsoft.com/office/drawing/2014/main" val="3184781941"/>
                  </a:ext>
                </a:extLst>
              </a:tr>
              <a:tr h="501272">
                <a:tc>
                  <a:txBody>
                    <a:bodyPr/>
                    <a:lstStyle/>
                    <a:p>
                      <a:pPr algn="ctr"/>
                      <a:r>
                        <a:rPr lang="en-US" sz="300" b="1" u="sng" dirty="0">
                          <a:solidFill>
                            <a:srgbClr val="FFFFFF"/>
                          </a:solidFill>
                          <a:effectLst/>
                          <a:latin typeface="Arial, Helvetica, sans-serif"/>
                          <a:hlinkClick r:id="rId4"/>
                        </a:rPr>
                        <a:t>Cae List</a:t>
                      </a:r>
                      <a:endParaRPr lang="en-US" sz="300" dirty="0"/>
                    </a:p>
                  </a:txBody>
                  <a:tcPr marL="4395" marR="4395" marT="4395" marB="4395">
                    <a:lnL>
                      <a:noFill/>
                    </a:lnL>
                    <a:lnR>
                      <a:noFill/>
                    </a:lnR>
                    <a:lnT>
                      <a:noFill/>
                    </a:lnT>
                    <a:lnB>
                      <a:noFill/>
                    </a:lnB>
                    <a:solidFill>
                      <a:srgbClr val="742B2A"/>
                    </a:solidFill>
                  </a:tcPr>
                </a:tc>
                <a:tc>
                  <a:txBody>
                    <a:bodyPr/>
                    <a:lstStyle/>
                    <a:p>
                      <a:pPr algn="ctr"/>
                      <a:endParaRPr lang="en-US" sz="300" dirty="0"/>
                    </a:p>
                  </a:txBody>
                  <a:tcPr marL="4395" marR="4395" marT="4395" marB="4395">
                    <a:lnL>
                      <a:noFill/>
                    </a:lnL>
                    <a:lnR>
                      <a:noFill/>
                    </a:lnR>
                    <a:lnT>
                      <a:noFill/>
                    </a:lnT>
                    <a:lnB>
                      <a:noFill/>
                    </a:lnB>
                    <a:solidFill>
                      <a:srgbClr val="742B2A"/>
                    </a:solidFill>
                  </a:tcPr>
                </a:tc>
                <a:tc>
                  <a:txBody>
                    <a:bodyPr/>
                    <a:lstStyle/>
                    <a:p>
                      <a:pPr algn="ctr"/>
                      <a:r>
                        <a:rPr lang="en-US" sz="300" b="1" u="sng">
                          <a:solidFill>
                            <a:srgbClr val="FFFFFF"/>
                          </a:solidFill>
                          <a:effectLst/>
                          <a:latin typeface="Arial, Helvetica, sans-serif"/>
                          <a:hlinkClick r:id="rId5"/>
                        </a:rPr>
                        <a:t>Objectives</a:t>
                      </a:r>
                      <a:endParaRPr lang="en-US" sz="300"/>
                    </a:p>
                  </a:txBody>
                  <a:tcPr marL="4395" marR="4395" marT="4395" marB="4395">
                    <a:lnL>
                      <a:noFill/>
                    </a:lnL>
                    <a:lnR>
                      <a:noFill/>
                    </a:lnR>
                    <a:lnB>
                      <a:noFill/>
                    </a:lnB>
                    <a:solidFill>
                      <a:srgbClr val="742B2A"/>
                    </a:solidFill>
                  </a:tcPr>
                </a:tc>
                <a:tc>
                  <a:txBody>
                    <a:bodyPr/>
                    <a:lstStyle/>
                    <a:p>
                      <a:pPr algn="ctr"/>
                      <a:r>
                        <a:rPr lang="en-US" sz="300" b="1" u="sng">
                          <a:solidFill>
                            <a:srgbClr val="FFFFFF"/>
                          </a:solidFill>
                          <a:effectLst/>
                          <a:latin typeface="Arial, Helvetica, sans-serif"/>
                          <a:hlinkClick r:id="rId6"/>
                        </a:rPr>
                        <a:t>Radiology</a:t>
                      </a:r>
                      <a:endParaRPr lang="en-US" sz="300"/>
                    </a:p>
                  </a:txBody>
                  <a:tcPr marL="4395" marR="4395" marT="4395" marB="4395">
                    <a:lnL>
                      <a:noFill/>
                    </a:lnL>
                    <a:lnR>
                      <a:noFill/>
                    </a:lnR>
                    <a:lnB>
                      <a:noFill/>
                    </a:lnB>
                    <a:solidFill>
                      <a:srgbClr val="742B2A"/>
                    </a:solidFill>
                  </a:tcPr>
                </a:tc>
                <a:tc>
                  <a:txBody>
                    <a:bodyPr/>
                    <a:lstStyle/>
                    <a:p>
                      <a:pPr algn="ctr"/>
                      <a:r>
                        <a:rPr lang="en-US" sz="300" b="1" u="sng">
                          <a:solidFill>
                            <a:srgbClr val="FFFFFF"/>
                          </a:solidFill>
                          <a:effectLst/>
                          <a:latin typeface="Arial, Helvetica, sans-serif"/>
                          <a:hlinkClick r:id="rId7"/>
                        </a:rPr>
                        <a:t>Images</a:t>
                      </a:r>
                      <a:endParaRPr lang="en-US" sz="300"/>
                    </a:p>
                  </a:txBody>
                  <a:tcPr marL="4395" marR="4395" marT="4395" marB="4395">
                    <a:lnL>
                      <a:noFill/>
                    </a:lnL>
                    <a:lnR>
                      <a:noFill/>
                    </a:lnR>
                    <a:lnB>
                      <a:noFill/>
                    </a:lnB>
                    <a:solidFill>
                      <a:srgbClr val="742B2A"/>
                    </a:solidFill>
                  </a:tcPr>
                </a:tc>
                <a:tc>
                  <a:txBody>
                    <a:bodyPr/>
                    <a:lstStyle/>
                    <a:p>
                      <a:r>
                        <a:rPr lang="en-US" sz="300" b="1" u="sng">
                          <a:solidFill>
                            <a:srgbClr val="FFFFFF"/>
                          </a:solidFill>
                          <a:effectLst/>
                          <a:latin typeface="Arial, Helvetica, sans-serif"/>
                          <a:hlinkClick r:id="rId8"/>
                        </a:rPr>
                        <a:t>Questions</a:t>
                      </a:r>
                      <a:endParaRPr lang="en-US" sz="300"/>
                    </a:p>
                  </a:txBody>
                  <a:tcPr marL="4395" marR="4395" marT="4395" marB="4395">
                    <a:lnL>
                      <a:noFill/>
                    </a:lnL>
                    <a:lnR>
                      <a:noFill/>
                    </a:lnR>
                    <a:lnB>
                      <a:noFill/>
                    </a:lnB>
                    <a:solidFill>
                      <a:srgbClr val="742B2A"/>
                    </a:solidFill>
                  </a:tcPr>
                </a:tc>
                <a:extLst>
                  <a:ext uri="{0D108BD9-81ED-4DB2-BD59-A6C34878D82A}">
                    <a16:rowId xmlns:a16="http://schemas.microsoft.com/office/drawing/2014/main" val="633942698"/>
                  </a:ext>
                </a:extLst>
              </a:tr>
              <a:tr h="99756">
                <a:tc gridSpan="2">
                  <a:txBody>
                    <a:bodyPr/>
                    <a:lstStyle/>
                    <a:p>
                      <a:endParaRPr lang="en-US" sz="300"/>
                    </a:p>
                  </a:txBody>
                  <a:tcPr marL="0" marR="0" marT="0" marB="0" anchor="ctr">
                    <a:lnL>
                      <a:noFill/>
                    </a:lnL>
                    <a:lnR>
                      <a:noFill/>
                    </a:lnR>
                    <a:lnT>
                      <a:noFill/>
                    </a:lnT>
                    <a:lnB>
                      <a:noFill/>
                    </a:lnB>
                    <a:noFill/>
                  </a:tcPr>
                </a:tc>
                <a:tc hMerge="1">
                  <a:txBody>
                    <a:bodyPr/>
                    <a:lstStyle/>
                    <a:p>
                      <a:endParaRPr lang="en-US"/>
                    </a:p>
                  </a:txBody>
                  <a:tcPr/>
                </a:tc>
                <a:tc>
                  <a:txBody>
                    <a:bodyPr/>
                    <a:lstStyle/>
                    <a:p>
                      <a:endParaRPr lang="en-US" sz="300"/>
                    </a:p>
                  </a:txBody>
                  <a:tcPr marL="21098" marR="21098" marT="10549" marB="10549">
                    <a:lnL>
                      <a:noFill/>
                    </a:lnL>
                    <a:lnT>
                      <a:noFill/>
                    </a:lnT>
                  </a:tcPr>
                </a:tc>
                <a:tc>
                  <a:txBody>
                    <a:bodyPr/>
                    <a:lstStyle/>
                    <a:p>
                      <a:endParaRPr lang="en-US" sz="300"/>
                    </a:p>
                  </a:txBody>
                  <a:tcPr marL="21098" marR="21098" marT="10549" marB="10549">
                    <a:lnT>
                      <a:noFill/>
                    </a:lnT>
                  </a:tcPr>
                </a:tc>
                <a:tc>
                  <a:txBody>
                    <a:bodyPr/>
                    <a:lstStyle/>
                    <a:p>
                      <a:endParaRPr lang="en-US" sz="300"/>
                    </a:p>
                  </a:txBody>
                  <a:tcPr marL="21098" marR="21098" marT="10549" marB="10549">
                    <a:lnT>
                      <a:noFill/>
                    </a:lnT>
                  </a:tcPr>
                </a:tc>
                <a:tc>
                  <a:txBody>
                    <a:bodyPr/>
                    <a:lstStyle/>
                    <a:p>
                      <a:endParaRPr lang="en-US" sz="300"/>
                    </a:p>
                  </a:txBody>
                  <a:tcPr marL="21098" marR="21098" marT="10549" marB="10549">
                    <a:lnT>
                      <a:noFill/>
                    </a:lnT>
                  </a:tcPr>
                </a:tc>
                <a:extLst>
                  <a:ext uri="{0D108BD9-81ED-4DB2-BD59-A6C34878D82A}">
                    <a16:rowId xmlns:a16="http://schemas.microsoft.com/office/drawing/2014/main" val="2790632159"/>
                  </a:ext>
                </a:extLst>
              </a:tr>
              <a:tr h="558632">
                <a:tc>
                  <a:txBody>
                    <a:bodyPr/>
                    <a:lstStyle/>
                    <a:p>
                      <a:pPr algn="ctr"/>
                      <a:r>
                        <a:rPr lang="en-US" sz="300" b="1">
                          <a:latin typeface="Arial, Helvetica, sans-serif"/>
                        </a:rPr>
                        <a:t>SMALL INTESTINE AND APPENDIX Case #1 - </a:t>
                      </a:r>
                      <a:r>
                        <a:rPr lang="en-US" sz="300" b="1" i="1">
                          <a:latin typeface="Arial, Helvetica, sans-serif"/>
                        </a:rPr>
                        <a:t>A 21 year old with acute RLQ pain</a:t>
                      </a:r>
                      <a:endParaRPr lang="en-US" sz="300"/>
                    </a:p>
                  </a:txBody>
                  <a:tcPr marL="0" marR="0" marT="0" marB="0" anchor="ctr">
                    <a:lnL>
                      <a:noFill/>
                    </a:lnL>
                    <a:lnR>
                      <a:noFill/>
                    </a:lnR>
                    <a:lnT>
                      <a:noFill/>
                    </a:lnT>
                    <a:lnB>
                      <a:noFill/>
                    </a:lnB>
                    <a:noFill/>
                  </a:tcPr>
                </a:tc>
                <a:tc>
                  <a:txBody>
                    <a:bodyPr/>
                    <a:lstStyle/>
                    <a:p>
                      <a:pPr algn="ctr"/>
                      <a:r>
                        <a:rPr lang="en-US" sz="300" dirty="0"/>
                        <a:t>    </a:t>
                      </a:r>
                    </a:p>
                  </a:txBody>
                  <a:tcPr marL="0" marR="0" marT="0" marB="0" anchor="ctr">
                    <a:lnL>
                      <a:noFill/>
                    </a:lnL>
                    <a:lnR>
                      <a:noFill/>
                    </a:lnR>
                    <a:lnT>
                      <a:noFill/>
                    </a:lnT>
                    <a:lnB>
                      <a:noFill/>
                    </a:lnB>
                    <a:noFill/>
                  </a:tcPr>
                </a:tc>
                <a:tc>
                  <a:txBody>
                    <a:bodyPr/>
                    <a:lstStyle/>
                    <a:p>
                      <a:endParaRPr lang="en-US" sz="300"/>
                    </a:p>
                  </a:txBody>
                  <a:tcPr marL="21098" marR="21098" marT="10549" marB="10549">
                    <a:lnL>
                      <a:noFill/>
                    </a:lnL>
                  </a:tcPr>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extLst>
                  <a:ext uri="{0D108BD9-81ED-4DB2-BD59-A6C34878D82A}">
                    <a16:rowId xmlns:a16="http://schemas.microsoft.com/office/drawing/2014/main" val="574370822"/>
                  </a:ext>
                </a:extLst>
              </a:tr>
              <a:tr h="1402815">
                <a:tc>
                  <a:txBody>
                    <a:bodyPr/>
                    <a:lstStyle/>
                    <a:p>
                      <a:r>
                        <a:rPr lang="en-US" sz="300"/>
                        <a:t>S</a:t>
                      </a:r>
                    </a:p>
                  </a:txBody>
                  <a:tcPr marL="0" marR="0" marT="0" marB="0">
                    <a:lnL>
                      <a:noFill/>
                    </a:lnL>
                    <a:lnR>
                      <a:noFill/>
                    </a:lnR>
                    <a:lnT>
                      <a:noFill/>
                    </a:lnT>
                    <a:lnB>
                      <a:noFill/>
                    </a:lnB>
                    <a:noFill/>
                  </a:tcPr>
                </a:tc>
                <a:tc>
                  <a:txBody>
                    <a:bodyPr/>
                    <a:lstStyle/>
                    <a:p>
                      <a:endParaRPr lang="en-US" sz="300"/>
                    </a:p>
                  </a:txBody>
                  <a:tcPr marL="21098" marR="21098" marT="10549" marB="10549">
                    <a:lnL>
                      <a:noFill/>
                    </a:lnL>
                    <a:lnT>
                      <a:noFill/>
                    </a:lnT>
                  </a:tcPr>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extLst>
                  <a:ext uri="{0D108BD9-81ED-4DB2-BD59-A6C34878D82A}">
                    <a16:rowId xmlns:a16="http://schemas.microsoft.com/office/drawing/2014/main" val="426742937"/>
                  </a:ext>
                </a:extLst>
              </a:tr>
              <a:tr h="152127">
                <a:tc>
                  <a:txBody>
                    <a:bodyPr/>
                    <a:lstStyle/>
                    <a:p>
                      <a:pPr algn="l"/>
                      <a:r>
                        <a:rPr lang="en-US" sz="300" b="1">
                          <a:latin typeface="Arial, Helvetica, sans-serif"/>
                        </a:rPr>
                        <a:t>Image #1</a:t>
                      </a:r>
                      <a:r>
                        <a:rPr lang="en-US" sz="300">
                          <a:latin typeface="Arial, Helvetica, sans-serif"/>
                        </a:rPr>
                        <a:t> (#1 of 1 found)</a:t>
                      </a:r>
                      <a:endParaRPr lang="en-US" sz="300"/>
                    </a:p>
                  </a:txBody>
                  <a:tcPr marL="4395" marR="4395" marT="4395" marB="4395">
                    <a:lnL>
                      <a:noFill/>
                    </a:lnL>
                    <a:lnR>
                      <a:noFill/>
                    </a:lnR>
                    <a:lnT>
                      <a:noFill/>
                    </a:lnT>
                    <a:lnB>
                      <a:noFill/>
                    </a:lnB>
                    <a:noFill/>
                  </a:tcPr>
                </a:tc>
                <a:tc>
                  <a:txBody>
                    <a:bodyPr/>
                    <a:lstStyle/>
                    <a:p>
                      <a:endParaRPr lang="en-US" sz="300"/>
                    </a:p>
                  </a:txBody>
                  <a:tcPr marL="21098" marR="21098" marT="10549" marB="10549">
                    <a:lnL>
                      <a:noFill/>
                    </a:lnL>
                  </a:tcPr>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extLst>
                  <a:ext uri="{0D108BD9-81ED-4DB2-BD59-A6C34878D82A}">
                    <a16:rowId xmlns:a16="http://schemas.microsoft.com/office/drawing/2014/main" val="4165331045"/>
                  </a:ext>
                </a:extLst>
              </a:tr>
              <a:tr h="221956">
                <a:tc>
                  <a:txBody>
                    <a:bodyPr/>
                    <a:lstStyle/>
                    <a:p>
                      <a:pPr algn="l"/>
                      <a:r>
                        <a:rPr lang="en-US" sz="300">
                          <a:latin typeface="Arial, Helvetica, sans-serif"/>
                        </a:rPr>
                        <a:t>CT scan</a:t>
                      </a:r>
                      <a:r>
                        <a:rPr lang="en-US" sz="300"/>
                        <a:t>FMP-IF: note3]</a:t>
                      </a:r>
                    </a:p>
                  </a:txBody>
                  <a:tcPr marL="4395" marR="4395" marT="4395" marB="4395">
                    <a:lnL>
                      <a:noFill/>
                    </a:lnL>
                    <a:lnR>
                      <a:noFill/>
                    </a:lnR>
                    <a:lnT>
                      <a:noFill/>
                    </a:lnT>
                    <a:lnB>
                      <a:noFill/>
                    </a:lnB>
                    <a:noFill/>
                  </a:tcPr>
                </a:tc>
                <a:tc>
                  <a:txBody>
                    <a:bodyPr/>
                    <a:lstStyle/>
                    <a:p>
                      <a:endParaRPr lang="en-US" sz="300"/>
                    </a:p>
                  </a:txBody>
                  <a:tcPr marL="21098" marR="21098" marT="10549" marB="10549">
                    <a:lnL>
                      <a:noFill/>
                    </a:lnL>
                  </a:tcPr>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extLst>
                  <a:ext uri="{0D108BD9-81ED-4DB2-BD59-A6C34878D82A}">
                    <a16:rowId xmlns:a16="http://schemas.microsoft.com/office/drawing/2014/main" val="3773556234"/>
                  </a:ext>
                </a:extLst>
              </a:tr>
              <a:tr h="1402815">
                <a:tc>
                  <a:txBody>
                    <a:bodyPr/>
                    <a:lstStyle/>
                    <a:p>
                      <a:pPr algn="l"/>
                      <a:r>
                        <a:rPr lang="en-US" sz="300" b="1">
                          <a:latin typeface="Arial, Helvetica, sans-serif"/>
                        </a:rPr>
                        <a:t>Detail:</a:t>
                      </a:r>
                      <a:br>
                        <a:rPr lang="en-US" sz="300">
                          <a:latin typeface="Arial, Helvetica, sans-serif"/>
                        </a:rPr>
                      </a:br>
                      <a:r>
                        <a:rPr lang="en-US" sz="300">
                          <a:latin typeface="Arial, Helvetica, sans-serif"/>
                        </a:rPr>
                        <a:t>CT scan showing acute appendicitis</a:t>
                      </a:r>
                      <a:br>
                        <a:rPr lang="en-US" sz="300"/>
                      </a:br>
                      <a:endParaRPr lang="en-US" sz="300"/>
                    </a:p>
                  </a:txBody>
                  <a:tcPr marL="4395" marR="4395" marT="4395" marB="4395">
                    <a:lnL>
                      <a:noFill/>
                    </a:lnL>
                    <a:lnR>
                      <a:noFill/>
                    </a:lnR>
                    <a:lnT>
                      <a:noFill/>
                    </a:lnT>
                    <a:lnB>
                      <a:noFill/>
                    </a:lnB>
                    <a:noFill/>
                  </a:tcPr>
                </a:tc>
                <a:tc>
                  <a:txBody>
                    <a:bodyPr/>
                    <a:lstStyle/>
                    <a:p>
                      <a:endParaRPr lang="en-US" sz="300" dirty="0"/>
                    </a:p>
                  </a:txBody>
                  <a:tcPr marL="0" marR="0" marT="0" marB="0" anchor="ctr">
                    <a:lnL>
                      <a:noFill/>
                    </a:lnL>
                    <a:lnR>
                      <a:noFill/>
                    </a:lnR>
                    <a:lnB>
                      <a:noFill/>
                    </a:lnB>
                    <a:solidFill>
                      <a:srgbClr val="FFFFFF"/>
                    </a:solidFill>
                  </a:tcPr>
                </a:tc>
                <a:tc>
                  <a:txBody>
                    <a:bodyPr/>
                    <a:lstStyle/>
                    <a:p>
                      <a:endParaRPr lang="en-US" sz="300"/>
                    </a:p>
                  </a:txBody>
                  <a:tcPr marL="21098" marR="21098" marT="10549" marB="10549">
                    <a:lnL>
                      <a:noFill/>
                    </a:lnL>
                  </a:tcPr>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extLst>
                  <a:ext uri="{0D108BD9-81ED-4DB2-BD59-A6C34878D82A}">
                    <a16:rowId xmlns:a16="http://schemas.microsoft.com/office/drawing/2014/main" val="738171345"/>
                  </a:ext>
                </a:extLst>
              </a:tr>
              <a:tr h="99756">
                <a:tc>
                  <a:txBody>
                    <a:bodyPr/>
                    <a:lstStyle/>
                    <a:p>
                      <a:pPr algn="ctr"/>
                      <a:endParaRPr lang="en-US" sz="300"/>
                    </a:p>
                  </a:txBody>
                  <a:tcPr marL="0" marR="0" marT="0" marB="0" anchor="ctr">
                    <a:lnL>
                      <a:noFill/>
                    </a:lnL>
                    <a:lnR>
                      <a:noFill/>
                    </a:lnR>
                    <a:lnT>
                      <a:noFill/>
                    </a:lnT>
                    <a:lnB>
                      <a:noFill/>
                    </a:lnB>
                    <a:solidFill>
                      <a:srgbClr val="FFFFFF"/>
                    </a:solidFill>
                  </a:tcPr>
                </a:tc>
                <a:tc>
                  <a:txBody>
                    <a:bodyPr/>
                    <a:lstStyle/>
                    <a:p>
                      <a:endParaRPr lang="en-US" sz="300"/>
                    </a:p>
                  </a:txBody>
                  <a:tcPr marL="21098" marR="21098" marT="10549" marB="10549">
                    <a:lnL>
                      <a:noFill/>
                    </a:lnL>
                    <a:lnT>
                      <a:noFill/>
                    </a:lnT>
                  </a:tcPr>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a:p>
                  </a:txBody>
                  <a:tcPr marL="21098" marR="21098" marT="10549" marB="10549"/>
                </a:tc>
                <a:tc>
                  <a:txBody>
                    <a:bodyPr/>
                    <a:lstStyle/>
                    <a:p>
                      <a:endParaRPr lang="en-US" sz="300" dirty="0"/>
                    </a:p>
                  </a:txBody>
                  <a:tcPr marL="21098" marR="21098" marT="10549" marB="10549"/>
                </a:tc>
                <a:extLst>
                  <a:ext uri="{0D108BD9-81ED-4DB2-BD59-A6C34878D82A}">
                    <a16:rowId xmlns:a16="http://schemas.microsoft.com/office/drawing/2014/main" val="3488773540"/>
                  </a:ext>
                </a:extLst>
              </a:tr>
            </a:tbl>
          </a:graphicData>
        </a:graphic>
      </p:graphicFrame>
      <p:pic>
        <p:nvPicPr>
          <p:cNvPr id="1027" name="Picture 3" descr="No previous image">
            <a:extLst>
              <a:ext uri="{FF2B5EF4-FFF2-40B4-BE49-F238E27FC236}">
                <a16:creationId xmlns:a16="http://schemas.microsoft.com/office/drawing/2014/main" id="{97E664AC-8F01-A35B-C4A5-E67218CB10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1043" y="1381175"/>
            <a:ext cx="2032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2EE1A565-4698-58A0-1838-0889901D52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0055"/>
            <a:ext cx="6804593" cy="5103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2"/>
          <p:cNvSpPr txBox="1">
            <a:spLocks noGrp="1"/>
          </p:cNvSpPr>
          <p:nvPr>
            <p:ph type="title"/>
          </p:nvPr>
        </p:nvSpPr>
        <p:spPr>
          <a:xfrm>
            <a:off x="301050" y="210900"/>
            <a:ext cx="5707200" cy="1200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300"/>
              <a:t>Doctors:  What do </a:t>
            </a:r>
            <a:endParaRPr sz="3300"/>
          </a:p>
          <a:p>
            <a:pPr marL="0" lvl="0" indent="0" algn="l" rtl="0">
              <a:spcBef>
                <a:spcPts val="0"/>
              </a:spcBef>
              <a:spcAft>
                <a:spcPts val="0"/>
              </a:spcAft>
              <a:buNone/>
            </a:pPr>
            <a:r>
              <a:rPr lang="en" sz="3300"/>
              <a:t>You order?</a:t>
            </a:r>
            <a:endParaRPr sz="3300"/>
          </a:p>
        </p:txBody>
      </p:sp>
      <p:pic>
        <p:nvPicPr>
          <p:cNvPr id="674" name="Google Shape;674;p72" descr="Clipboard with paper (Provided by Getty Images)"/>
          <p:cNvPicPr preferRelativeResize="0"/>
          <p:nvPr/>
        </p:nvPicPr>
        <p:blipFill>
          <a:blip r:embed="rId3">
            <a:alphaModFix/>
          </a:blip>
          <a:stretch>
            <a:fillRect/>
          </a:stretch>
        </p:blipFill>
        <p:spPr>
          <a:xfrm>
            <a:off x="4572000" y="457199"/>
            <a:ext cx="4081700" cy="4343074"/>
          </a:xfrm>
          <a:prstGeom prst="rect">
            <a:avLst/>
          </a:prstGeom>
          <a:noFill/>
          <a:ln>
            <a:noFill/>
          </a:ln>
        </p:spPr>
      </p:pic>
      <p:sp>
        <p:nvSpPr>
          <p:cNvPr id="675" name="Google Shape;675;p72"/>
          <p:cNvSpPr txBox="1"/>
          <p:nvPr/>
        </p:nvSpPr>
        <p:spPr>
          <a:xfrm>
            <a:off x="5431275" y="1493850"/>
            <a:ext cx="2421900" cy="22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lt1"/>
                </a:solidFill>
                <a:latin typeface="Nunito Sans"/>
                <a:ea typeface="Nunito Sans"/>
                <a:cs typeface="Nunito Sans"/>
                <a:sym typeface="Nunito Sans"/>
              </a:rPr>
              <a:t>Doctor’s order reads:</a:t>
            </a:r>
            <a:endParaRPr sz="1500">
              <a:solidFill>
                <a:schemeClr val="lt1"/>
              </a:solidFill>
              <a:latin typeface="Nunito Sans"/>
              <a:ea typeface="Nunito Sans"/>
              <a:cs typeface="Nunito Sans"/>
              <a:sym typeface="Nunito Sans"/>
            </a:endParaRPr>
          </a:p>
          <a:p>
            <a:pPr marL="0" lvl="0" indent="0" algn="l" rtl="0">
              <a:spcBef>
                <a:spcPts val="0"/>
              </a:spcBef>
              <a:spcAft>
                <a:spcPts val="0"/>
              </a:spcAft>
              <a:buNone/>
            </a:pPr>
            <a:endParaRPr sz="1500">
              <a:solidFill>
                <a:schemeClr val="lt1"/>
              </a:solidFill>
              <a:latin typeface="Nunito Sans"/>
              <a:ea typeface="Nunito Sans"/>
              <a:cs typeface="Nunito Sans"/>
              <a:sym typeface="Nunito Sans"/>
            </a:endParaRPr>
          </a:p>
          <a:p>
            <a:pPr marL="457200" lvl="0" indent="-330200" algn="l" rtl="0">
              <a:spcBef>
                <a:spcPts val="0"/>
              </a:spcBef>
              <a:spcAft>
                <a:spcPts val="0"/>
              </a:spcAft>
              <a:buClr>
                <a:schemeClr val="lt1"/>
              </a:buClr>
              <a:buSzPts val="1600"/>
              <a:buFont typeface="Indie Flower"/>
              <a:buChar char="●"/>
            </a:pPr>
            <a:r>
              <a:rPr lang="en" sz="1600">
                <a:solidFill>
                  <a:schemeClr val="lt1"/>
                </a:solidFill>
                <a:latin typeface="Indie Flower"/>
                <a:ea typeface="Indie Flower"/>
                <a:cs typeface="Indie Flower"/>
                <a:sym typeface="Indie Flower"/>
              </a:rPr>
              <a:t>Consult General Surgery</a:t>
            </a:r>
            <a:endParaRPr sz="1600">
              <a:solidFill>
                <a:schemeClr val="lt1"/>
              </a:solidFill>
              <a:latin typeface="Indie Flower"/>
              <a:ea typeface="Indie Flower"/>
              <a:cs typeface="Indie Flower"/>
              <a:sym typeface="Indie Flower"/>
            </a:endParaRPr>
          </a:p>
          <a:p>
            <a:pPr marL="457200" lvl="0" indent="-330200" algn="l" rtl="0">
              <a:spcBef>
                <a:spcPts val="0"/>
              </a:spcBef>
              <a:spcAft>
                <a:spcPts val="0"/>
              </a:spcAft>
              <a:buClr>
                <a:schemeClr val="lt1"/>
              </a:buClr>
              <a:buSzPts val="1600"/>
              <a:buFont typeface="Indie Flower"/>
              <a:buChar char="●"/>
            </a:pPr>
            <a:r>
              <a:rPr lang="en" sz="1600">
                <a:solidFill>
                  <a:schemeClr val="lt1"/>
                </a:solidFill>
                <a:latin typeface="Indie Flower"/>
                <a:ea typeface="Indie Flower"/>
                <a:cs typeface="Indie Flower"/>
                <a:sym typeface="Indie Flower"/>
              </a:rPr>
              <a:t>Consent for laparoscopic appendectomy</a:t>
            </a:r>
            <a:endParaRPr sz="1600">
              <a:solidFill>
                <a:schemeClr val="lt1"/>
              </a:solidFill>
              <a:latin typeface="Indie Flower"/>
              <a:ea typeface="Indie Flower"/>
              <a:cs typeface="Indie Flower"/>
              <a:sym typeface="Indie Flower"/>
            </a:endParaRPr>
          </a:p>
          <a:p>
            <a:pPr marL="457200" lvl="0" indent="-330200" algn="l" rtl="0">
              <a:spcBef>
                <a:spcPts val="0"/>
              </a:spcBef>
              <a:spcAft>
                <a:spcPts val="0"/>
              </a:spcAft>
              <a:buClr>
                <a:schemeClr val="lt1"/>
              </a:buClr>
              <a:buSzPts val="1600"/>
              <a:buFont typeface="Indie Flower"/>
              <a:buChar char="●"/>
            </a:pPr>
            <a:r>
              <a:rPr lang="en" sz="1600">
                <a:solidFill>
                  <a:schemeClr val="lt1"/>
                </a:solidFill>
                <a:latin typeface="Indie Flower"/>
                <a:ea typeface="Indie Flower"/>
                <a:cs typeface="Indie Flower"/>
                <a:sym typeface="Indie Flower"/>
              </a:rPr>
              <a:t>Apply knee high surgical stockings</a:t>
            </a:r>
            <a:endParaRPr sz="1600">
              <a:solidFill>
                <a:schemeClr val="lt1"/>
              </a:solidFill>
              <a:latin typeface="Indie Flower"/>
              <a:ea typeface="Indie Flower"/>
              <a:cs typeface="Indie Flower"/>
              <a:sym typeface="Indie Flower"/>
            </a:endParaRPr>
          </a:p>
          <a:p>
            <a:pPr marL="457200" lvl="0" indent="-330200" algn="l" rtl="0">
              <a:spcBef>
                <a:spcPts val="0"/>
              </a:spcBef>
              <a:spcAft>
                <a:spcPts val="0"/>
              </a:spcAft>
              <a:buClr>
                <a:schemeClr val="lt1"/>
              </a:buClr>
              <a:buSzPts val="1600"/>
              <a:buFont typeface="Indie Flower"/>
              <a:buChar char="●"/>
            </a:pPr>
            <a:r>
              <a:rPr lang="en" sz="1600">
                <a:solidFill>
                  <a:schemeClr val="lt1"/>
                </a:solidFill>
                <a:latin typeface="Indie Flower"/>
                <a:ea typeface="Indie Flower"/>
                <a:cs typeface="Indie Flower"/>
                <a:sym typeface="Indie Flower"/>
              </a:rPr>
              <a:t>Keep NPO</a:t>
            </a:r>
            <a:endParaRPr sz="1600">
              <a:solidFill>
                <a:schemeClr val="lt1"/>
              </a:solidFill>
              <a:latin typeface="Indie Flower"/>
              <a:ea typeface="Indie Flower"/>
              <a:cs typeface="Indie Flower"/>
              <a:sym typeface="Indie Flower"/>
            </a:endParaRPr>
          </a:p>
          <a:p>
            <a:pPr marL="457200" lvl="0" indent="-330200" algn="l" rtl="0">
              <a:spcBef>
                <a:spcPts val="0"/>
              </a:spcBef>
              <a:spcAft>
                <a:spcPts val="0"/>
              </a:spcAft>
              <a:buClr>
                <a:schemeClr val="lt1"/>
              </a:buClr>
              <a:buSzPts val="1600"/>
              <a:buFont typeface="Indie Flower"/>
              <a:buChar char="●"/>
            </a:pPr>
            <a:r>
              <a:rPr lang="en" sz="1600">
                <a:solidFill>
                  <a:schemeClr val="lt1"/>
                </a:solidFill>
                <a:latin typeface="Indie Flower"/>
                <a:ea typeface="Indie Flower"/>
                <a:cs typeface="Indie Flower"/>
                <a:sym typeface="Indie Flower"/>
              </a:rPr>
              <a:t>IV Ancef 1gm on-call to OR</a:t>
            </a:r>
            <a:endParaRPr sz="1600">
              <a:solidFill>
                <a:schemeClr val="lt1"/>
              </a:solidFill>
              <a:latin typeface="Indie Flower"/>
              <a:ea typeface="Indie Flower"/>
              <a:cs typeface="Indie Flower"/>
              <a:sym typeface="Indie Flow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7"/>
          <p:cNvSpPr txBox="1">
            <a:spLocks noGrp="1"/>
          </p:cNvSpPr>
          <p:nvPr>
            <p:ph type="subTitle" idx="28"/>
          </p:nvPr>
        </p:nvSpPr>
        <p:spPr>
          <a:xfrm>
            <a:off x="228600" y="4800275"/>
            <a:ext cx="1115700" cy="3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Confidential</a:t>
            </a:r>
            <a:endParaRPr/>
          </a:p>
        </p:txBody>
      </p:sp>
      <p:sp>
        <p:nvSpPr>
          <p:cNvPr id="442" name="Google Shape;442;p47"/>
          <p:cNvSpPr txBox="1"/>
          <p:nvPr/>
        </p:nvSpPr>
        <p:spPr>
          <a:xfrm>
            <a:off x="0" y="0"/>
            <a:ext cx="8847000" cy="403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3600" b="1">
                <a:solidFill>
                  <a:schemeClr val="dk1"/>
                </a:solidFill>
              </a:rPr>
              <a:t>I have goals for you!</a:t>
            </a:r>
            <a:endParaRPr sz="2800">
              <a:solidFill>
                <a:schemeClr val="dk1"/>
              </a:solidFill>
            </a:endParaRPr>
          </a:p>
          <a:p>
            <a:pPr marL="457200" lvl="0" indent="0" algn="l" rtl="0">
              <a:lnSpc>
                <a:spcPct val="115000"/>
              </a:lnSpc>
              <a:spcBef>
                <a:spcPts val="1200"/>
              </a:spcBef>
              <a:spcAft>
                <a:spcPts val="0"/>
              </a:spcAft>
              <a:buNone/>
            </a:pPr>
            <a:r>
              <a:rPr lang="en" sz="2800">
                <a:solidFill>
                  <a:schemeClr val="dk1"/>
                </a:solidFill>
              </a:rPr>
              <a:t>I want you to have the confidence to:</a:t>
            </a:r>
            <a:endParaRPr sz="2800">
              <a:solidFill>
                <a:schemeClr val="dk1"/>
              </a:solidFill>
            </a:endParaRPr>
          </a:p>
          <a:p>
            <a:pPr marL="457200" lvl="0" indent="-387350" algn="l" rtl="0">
              <a:lnSpc>
                <a:spcPct val="115000"/>
              </a:lnSpc>
              <a:spcBef>
                <a:spcPts val="1200"/>
              </a:spcBef>
              <a:spcAft>
                <a:spcPts val="0"/>
              </a:spcAft>
              <a:buClr>
                <a:schemeClr val="dk1"/>
              </a:buClr>
              <a:buSzPts val="2500"/>
              <a:buChar char="●"/>
            </a:pPr>
            <a:r>
              <a:rPr lang="en" sz="2800">
                <a:solidFill>
                  <a:schemeClr val="dk1"/>
                </a:solidFill>
              </a:rPr>
              <a:t>Set up a low-budget healthcare simulation</a:t>
            </a:r>
            <a:endParaRPr sz="2800">
              <a:solidFill>
                <a:schemeClr val="dk1"/>
              </a:solidFill>
            </a:endParaRPr>
          </a:p>
          <a:p>
            <a:pPr marL="457200" lvl="0" indent="-387350" algn="l" rtl="0">
              <a:lnSpc>
                <a:spcPct val="115000"/>
              </a:lnSpc>
              <a:spcBef>
                <a:spcPts val="0"/>
              </a:spcBef>
              <a:spcAft>
                <a:spcPts val="0"/>
              </a:spcAft>
              <a:buClr>
                <a:schemeClr val="dk1"/>
              </a:buClr>
              <a:buSzPts val="2500"/>
              <a:buChar char="●"/>
            </a:pPr>
            <a:r>
              <a:rPr lang="en" sz="2800">
                <a:solidFill>
                  <a:schemeClr val="dk1"/>
                </a:solidFill>
              </a:rPr>
              <a:t>Guide students through clinical reasoning</a:t>
            </a:r>
            <a:endParaRPr sz="2800">
              <a:solidFill>
                <a:schemeClr val="dk1"/>
              </a:solidFill>
            </a:endParaRPr>
          </a:p>
          <a:p>
            <a:pPr marL="457200" lvl="0" indent="-387350" algn="l" rtl="0">
              <a:lnSpc>
                <a:spcPct val="115000"/>
              </a:lnSpc>
              <a:spcBef>
                <a:spcPts val="0"/>
              </a:spcBef>
              <a:spcAft>
                <a:spcPts val="0"/>
              </a:spcAft>
              <a:buClr>
                <a:schemeClr val="dk1"/>
              </a:buClr>
              <a:buSzPts val="2500"/>
              <a:buChar char="●"/>
            </a:pPr>
            <a:r>
              <a:rPr lang="en" sz="2800">
                <a:solidFill>
                  <a:schemeClr val="dk1"/>
                </a:solidFill>
              </a:rPr>
              <a:t>Facilitate assessment and intervention discussions</a:t>
            </a:r>
            <a:endParaRPr sz="2800">
              <a:solidFill>
                <a:schemeClr val="dk1"/>
              </a:solidFill>
            </a:endParaRPr>
          </a:p>
          <a:p>
            <a:pPr marL="457200" lvl="0" indent="-387350" algn="l" rtl="0">
              <a:lnSpc>
                <a:spcPct val="115000"/>
              </a:lnSpc>
              <a:spcBef>
                <a:spcPts val="0"/>
              </a:spcBef>
              <a:spcAft>
                <a:spcPts val="0"/>
              </a:spcAft>
              <a:buClr>
                <a:schemeClr val="dk1"/>
              </a:buClr>
              <a:buSzPts val="2500"/>
              <a:buChar char="●"/>
            </a:pPr>
            <a:r>
              <a:rPr lang="en" sz="2800">
                <a:solidFill>
                  <a:schemeClr val="dk1"/>
                </a:solidFill>
              </a:rPr>
              <a:t>Incorporate interdisciplinary roles into simulation</a:t>
            </a:r>
            <a:endParaRPr sz="2800">
              <a:solidFill>
                <a:schemeClr val="dk1"/>
              </a:solidFill>
            </a:endParaRPr>
          </a:p>
          <a:p>
            <a:pPr marL="457200" lvl="0" indent="-387350" algn="l" rtl="0">
              <a:lnSpc>
                <a:spcPct val="115000"/>
              </a:lnSpc>
              <a:spcBef>
                <a:spcPts val="0"/>
              </a:spcBef>
              <a:spcAft>
                <a:spcPts val="0"/>
              </a:spcAft>
              <a:buClr>
                <a:schemeClr val="dk1"/>
              </a:buClr>
              <a:buSzPts val="2500"/>
              <a:buChar char="●"/>
            </a:pPr>
            <a:r>
              <a:rPr lang="en" sz="2800">
                <a:solidFill>
                  <a:schemeClr val="dk1"/>
                </a:solidFill>
              </a:rPr>
              <a:t>Debrief effectively after simulation</a:t>
            </a:r>
            <a:endParaRPr sz="2800">
              <a:solidFill>
                <a:schemeClr val="dk1"/>
              </a:solidFill>
            </a:endParaRPr>
          </a:p>
        </p:txBody>
      </p:sp>
      <p:pic>
        <p:nvPicPr>
          <p:cNvPr id="443" name="Google Shape;443;p47" descr="3d white people with business goal text and target. (Provided by Getty Images)"/>
          <p:cNvPicPr preferRelativeResize="0"/>
          <p:nvPr/>
        </p:nvPicPr>
        <p:blipFill>
          <a:blip r:embed="rId3">
            <a:alphaModFix/>
          </a:blip>
          <a:stretch>
            <a:fillRect/>
          </a:stretch>
        </p:blipFill>
        <p:spPr>
          <a:xfrm>
            <a:off x="6541550" y="3636488"/>
            <a:ext cx="1822100" cy="127583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73"/>
          <p:cNvSpPr txBox="1">
            <a:spLocks noGrp="1"/>
          </p:cNvSpPr>
          <p:nvPr>
            <p:ph type="title"/>
          </p:nvPr>
        </p:nvSpPr>
        <p:spPr>
          <a:xfrm>
            <a:off x="228600" y="228600"/>
            <a:ext cx="5707200" cy="1224300"/>
          </a:xfrm>
          <a:prstGeom prst="rect">
            <a:avLst/>
          </a:prstGeom>
        </p:spPr>
        <p:txBody>
          <a:bodyPr spcFirstLastPara="1" wrap="square" lIns="91425" tIns="91425" rIns="91425" bIns="91425" anchor="t" anchorCtr="0">
            <a:spAutoFit/>
          </a:bodyPr>
          <a:lstStyle/>
          <a:p>
            <a:pPr marL="0" lvl="0" indent="0" algn="l" rtl="0">
              <a:lnSpc>
                <a:spcPct val="115000"/>
              </a:lnSpc>
              <a:spcBef>
                <a:spcPts val="2400"/>
              </a:spcBef>
              <a:spcAft>
                <a:spcPts val="0"/>
              </a:spcAft>
              <a:buNone/>
            </a:pPr>
            <a:r>
              <a:rPr lang="en" sz="3700">
                <a:latin typeface="Arial"/>
                <a:ea typeface="Arial"/>
                <a:cs typeface="Arial"/>
                <a:sym typeface="Arial"/>
              </a:rPr>
              <a:t>Debriefing Questions:</a:t>
            </a:r>
            <a:endParaRPr sz="3700">
              <a:latin typeface="Arial"/>
              <a:ea typeface="Arial"/>
              <a:cs typeface="Arial"/>
              <a:sym typeface="Arial"/>
            </a:endParaRPr>
          </a:p>
          <a:p>
            <a:pPr marL="0" lvl="0" indent="0" algn="l" rtl="0">
              <a:spcBef>
                <a:spcPts val="600"/>
              </a:spcBef>
              <a:spcAft>
                <a:spcPts val="0"/>
              </a:spcAft>
              <a:buNone/>
            </a:pPr>
            <a:endParaRPr/>
          </a:p>
        </p:txBody>
      </p:sp>
      <p:sp>
        <p:nvSpPr>
          <p:cNvPr id="681" name="Google Shape;681;p73"/>
          <p:cNvSpPr txBox="1"/>
          <p:nvPr/>
        </p:nvSpPr>
        <p:spPr>
          <a:xfrm>
            <a:off x="3161500" y="1246350"/>
            <a:ext cx="5707200" cy="35538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Nunito Sans"/>
              <a:buChar char="●"/>
            </a:pPr>
            <a:r>
              <a:rPr lang="en" sz="2200">
                <a:solidFill>
                  <a:schemeClr val="dk1"/>
                </a:solidFill>
                <a:latin typeface="Nunito Sans"/>
                <a:ea typeface="Nunito Sans"/>
                <a:cs typeface="Nunito Sans"/>
                <a:sym typeface="Nunito Sans"/>
              </a:rPr>
              <a:t>What went well?</a:t>
            </a:r>
            <a:endParaRPr sz="2200">
              <a:solidFill>
                <a:schemeClr val="dk1"/>
              </a:solidFill>
              <a:latin typeface="Nunito Sans"/>
              <a:ea typeface="Nunito Sans"/>
              <a:cs typeface="Nunito Sans"/>
              <a:sym typeface="Nunito Sans"/>
            </a:endParaRPr>
          </a:p>
          <a:p>
            <a:pPr marL="457200" lvl="0" indent="-368300" algn="l" rtl="0">
              <a:spcBef>
                <a:spcPts val="0"/>
              </a:spcBef>
              <a:spcAft>
                <a:spcPts val="0"/>
              </a:spcAft>
              <a:buClr>
                <a:schemeClr val="dk1"/>
              </a:buClr>
              <a:buSzPts val="2200"/>
              <a:buFont typeface="Nunito Sans"/>
              <a:buChar char="●"/>
            </a:pPr>
            <a:r>
              <a:rPr lang="en" sz="2200">
                <a:solidFill>
                  <a:schemeClr val="dk1"/>
                </a:solidFill>
                <a:latin typeface="Nunito Sans"/>
                <a:ea typeface="Nunito Sans"/>
                <a:cs typeface="Nunito Sans"/>
                <a:sym typeface="Nunito Sans"/>
              </a:rPr>
              <a:t>What findings pointed toward appendicitis?</a:t>
            </a:r>
            <a:endParaRPr sz="2200">
              <a:solidFill>
                <a:schemeClr val="dk1"/>
              </a:solidFill>
              <a:latin typeface="Nunito Sans"/>
              <a:ea typeface="Nunito Sans"/>
              <a:cs typeface="Nunito Sans"/>
              <a:sym typeface="Nunito Sans"/>
            </a:endParaRPr>
          </a:p>
          <a:p>
            <a:pPr marL="457200" lvl="0" indent="-368300" algn="l" rtl="0">
              <a:spcBef>
                <a:spcPts val="0"/>
              </a:spcBef>
              <a:spcAft>
                <a:spcPts val="0"/>
              </a:spcAft>
              <a:buClr>
                <a:schemeClr val="dk1"/>
              </a:buClr>
              <a:buSzPts val="2200"/>
              <a:buFont typeface="Nunito Sans"/>
              <a:buChar char="●"/>
            </a:pPr>
            <a:r>
              <a:rPr lang="en" sz="2200">
                <a:solidFill>
                  <a:schemeClr val="dk1"/>
                </a:solidFill>
                <a:latin typeface="Nunito Sans"/>
                <a:ea typeface="Nunito Sans"/>
                <a:cs typeface="Nunito Sans"/>
                <a:sym typeface="Nunito Sans"/>
              </a:rPr>
              <a:t>What interventions were our highest priority?</a:t>
            </a:r>
            <a:endParaRPr sz="2200">
              <a:solidFill>
                <a:schemeClr val="dk1"/>
              </a:solidFill>
              <a:latin typeface="Nunito Sans"/>
              <a:ea typeface="Nunito Sans"/>
              <a:cs typeface="Nunito Sans"/>
              <a:sym typeface="Nunito Sans"/>
            </a:endParaRPr>
          </a:p>
          <a:p>
            <a:pPr marL="457200" lvl="0" indent="-368300" algn="l" rtl="0">
              <a:spcBef>
                <a:spcPts val="0"/>
              </a:spcBef>
              <a:spcAft>
                <a:spcPts val="0"/>
              </a:spcAft>
              <a:buClr>
                <a:schemeClr val="dk1"/>
              </a:buClr>
              <a:buSzPts val="2200"/>
              <a:buFont typeface="Nunito Sans"/>
              <a:buChar char="●"/>
            </a:pPr>
            <a:r>
              <a:rPr lang="en" sz="2200">
                <a:solidFill>
                  <a:schemeClr val="dk1"/>
                </a:solidFill>
                <a:latin typeface="Nunito Sans"/>
                <a:ea typeface="Nunito Sans"/>
                <a:cs typeface="Nunito Sans"/>
                <a:sym typeface="Nunito Sans"/>
              </a:rPr>
              <a:t>How did we communicate?</a:t>
            </a:r>
            <a:endParaRPr sz="2200">
              <a:solidFill>
                <a:schemeClr val="dk1"/>
              </a:solidFill>
              <a:latin typeface="Nunito Sans"/>
              <a:ea typeface="Nunito Sans"/>
              <a:cs typeface="Nunito Sans"/>
              <a:sym typeface="Nunito Sans"/>
            </a:endParaRPr>
          </a:p>
          <a:p>
            <a:pPr marL="457200" lvl="0" indent="-368300" algn="l" rtl="0">
              <a:spcBef>
                <a:spcPts val="0"/>
              </a:spcBef>
              <a:spcAft>
                <a:spcPts val="0"/>
              </a:spcAft>
              <a:buClr>
                <a:schemeClr val="dk1"/>
              </a:buClr>
              <a:buSzPts val="2200"/>
              <a:buFont typeface="Nunito Sans"/>
              <a:buChar char="●"/>
            </a:pPr>
            <a:r>
              <a:rPr lang="en" sz="2200">
                <a:solidFill>
                  <a:schemeClr val="dk1"/>
                </a:solidFill>
                <a:latin typeface="Nunito Sans"/>
                <a:ea typeface="Nunito Sans"/>
                <a:cs typeface="Nunito Sans"/>
                <a:sym typeface="Nunito Sans"/>
              </a:rPr>
              <a:t>Is there anything we could have done differently?</a:t>
            </a:r>
            <a:endParaRPr sz="2200">
              <a:solidFill>
                <a:schemeClr val="dk1"/>
              </a:solidFill>
              <a:latin typeface="Nunito Sans"/>
              <a:ea typeface="Nunito Sans"/>
              <a:cs typeface="Nunito Sans"/>
              <a:sym typeface="Nunito Sans"/>
            </a:endParaRPr>
          </a:p>
          <a:p>
            <a:pPr marL="457200" lvl="0" indent="0" algn="l" rtl="0">
              <a:spcBef>
                <a:spcPts val="0"/>
              </a:spcBef>
              <a:spcAft>
                <a:spcPts val="0"/>
              </a:spcAft>
              <a:buNone/>
            </a:pPr>
            <a:endParaRPr sz="2200">
              <a:solidFill>
                <a:schemeClr val="dk1"/>
              </a:solidFill>
              <a:latin typeface="Nunito Sans"/>
              <a:ea typeface="Nunito Sans"/>
              <a:cs typeface="Nunito Sans"/>
              <a:sym typeface="Nuni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74"/>
          <p:cNvSpPr txBox="1">
            <a:spLocks noGrp="1"/>
          </p:cNvSpPr>
          <p:nvPr>
            <p:ph type="title"/>
          </p:nvPr>
        </p:nvSpPr>
        <p:spPr>
          <a:xfrm>
            <a:off x="228600" y="228600"/>
            <a:ext cx="8202000" cy="5694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2500"/>
              <a:t>FINAL THOUGHTS FOR FACILITATORS (that’s you!)</a:t>
            </a:r>
            <a:endParaRPr sz="2500"/>
          </a:p>
        </p:txBody>
      </p:sp>
      <p:sp>
        <p:nvSpPr>
          <p:cNvPr id="687" name="Google Shape;687;p74"/>
          <p:cNvSpPr txBox="1"/>
          <p:nvPr/>
        </p:nvSpPr>
        <p:spPr>
          <a:xfrm>
            <a:off x="2918100" y="1013375"/>
            <a:ext cx="5512500" cy="37869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Clr>
                <a:schemeClr val="dk1"/>
              </a:buClr>
              <a:buSzPts val="2700"/>
              <a:buFont typeface="Nunito Sans"/>
              <a:buChar char="●"/>
            </a:pPr>
            <a:r>
              <a:rPr lang="en" sz="2700">
                <a:solidFill>
                  <a:schemeClr val="dk1"/>
                </a:solidFill>
                <a:latin typeface="Nunito Sans"/>
                <a:ea typeface="Nunito Sans"/>
                <a:cs typeface="Nunito Sans"/>
                <a:sym typeface="Nunito Sans"/>
              </a:rPr>
              <a:t>Allow productive struggle</a:t>
            </a:r>
            <a:endParaRPr sz="2700">
              <a:solidFill>
                <a:schemeClr val="dk1"/>
              </a:solidFill>
              <a:latin typeface="Nunito Sans"/>
              <a:ea typeface="Nunito Sans"/>
              <a:cs typeface="Nunito Sans"/>
              <a:sym typeface="Nunito Sans"/>
            </a:endParaRPr>
          </a:p>
          <a:p>
            <a:pPr marL="457200" lvl="0" indent="-400050" algn="l" rtl="0">
              <a:spcBef>
                <a:spcPts val="0"/>
              </a:spcBef>
              <a:spcAft>
                <a:spcPts val="0"/>
              </a:spcAft>
              <a:buClr>
                <a:schemeClr val="dk1"/>
              </a:buClr>
              <a:buSzPts val="2700"/>
              <a:buFont typeface="Nunito Sans"/>
              <a:buChar char="●"/>
            </a:pPr>
            <a:r>
              <a:rPr lang="en" sz="2700">
                <a:solidFill>
                  <a:schemeClr val="dk1"/>
                </a:solidFill>
                <a:latin typeface="Nunito Sans"/>
                <a:ea typeface="Nunito Sans"/>
                <a:cs typeface="Nunito Sans"/>
                <a:sym typeface="Nunito Sans"/>
              </a:rPr>
              <a:t>Pause for teaching moments</a:t>
            </a:r>
            <a:endParaRPr sz="2700">
              <a:solidFill>
                <a:schemeClr val="dk1"/>
              </a:solidFill>
              <a:latin typeface="Nunito Sans"/>
              <a:ea typeface="Nunito Sans"/>
              <a:cs typeface="Nunito Sans"/>
              <a:sym typeface="Nunito Sans"/>
            </a:endParaRPr>
          </a:p>
          <a:p>
            <a:pPr marL="457200" lvl="0" indent="-400050" algn="l" rtl="0">
              <a:spcBef>
                <a:spcPts val="0"/>
              </a:spcBef>
              <a:spcAft>
                <a:spcPts val="0"/>
              </a:spcAft>
              <a:buClr>
                <a:schemeClr val="dk1"/>
              </a:buClr>
              <a:buSzPts val="2700"/>
              <a:buFont typeface="Nunito Sans"/>
              <a:buChar char="●"/>
            </a:pPr>
            <a:r>
              <a:rPr lang="en" sz="2700">
                <a:solidFill>
                  <a:schemeClr val="dk1"/>
                </a:solidFill>
                <a:latin typeface="Nunito Sans"/>
                <a:ea typeface="Nunito Sans"/>
                <a:cs typeface="Nunito Sans"/>
                <a:sym typeface="Nunito Sans"/>
              </a:rPr>
              <a:t>Encourage teamwork</a:t>
            </a:r>
            <a:endParaRPr sz="2700">
              <a:solidFill>
                <a:schemeClr val="dk1"/>
              </a:solidFill>
              <a:latin typeface="Nunito Sans"/>
              <a:ea typeface="Nunito Sans"/>
              <a:cs typeface="Nunito Sans"/>
              <a:sym typeface="Nunito Sans"/>
            </a:endParaRPr>
          </a:p>
          <a:p>
            <a:pPr marL="457200" lvl="0" indent="-400050" algn="l" rtl="0">
              <a:spcBef>
                <a:spcPts val="0"/>
              </a:spcBef>
              <a:spcAft>
                <a:spcPts val="0"/>
              </a:spcAft>
              <a:buClr>
                <a:schemeClr val="dk1"/>
              </a:buClr>
              <a:buSzPts val="2700"/>
              <a:buFont typeface="Nunito Sans"/>
              <a:buChar char="●"/>
            </a:pPr>
            <a:r>
              <a:rPr lang="en" sz="2700">
                <a:solidFill>
                  <a:schemeClr val="dk1"/>
                </a:solidFill>
                <a:latin typeface="Nunito Sans"/>
                <a:ea typeface="Nunito Sans"/>
                <a:cs typeface="Nunito Sans"/>
                <a:sym typeface="Nunito Sans"/>
              </a:rPr>
              <a:t>Redirect instead of immediately correcting</a:t>
            </a:r>
            <a:endParaRPr sz="2700">
              <a:solidFill>
                <a:schemeClr val="dk1"/>
              </a:solidFill>
              <a:latin typeface="Nunito Sans"/>
              <a:ea typeface="Nunito Sans"/>
              <a:cs typeface="Nunito Sans"/>
              <a:sym typeface="Nunito Sans"/>
            </a:endParaRPr>
          </a:p>
          <a:p>
            <a:pPr marL="0" lvl="0" indent="0" algn="l" rtl="0">
              <a:spcBef>
                <a:spcPts val="0"/>
              </a:spcBef>
              <a:spcAft>
                <a:spcPts val="0"/>
              </a:spcAft>
              <a:buNone/>
            </a:pPr>
            <a:endParaRPr sz="2700">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sz="3200" b="1">
                <a:solidFill>
                  <a:schemeClr val="dk1"/>
                </a:solidFill>
                <a:latin typeface="Nunito Sans"/>
                <a:ea typeface="Nunito Sans"/>
                <a:cs typeface="Nunito Sans"/>
                <a:sym typeface="Nunito Sans"/>
              </a:rPr>
              <a:t>HAVE FUN!!</a:t>
            </a:r>
            <a:endParaRPr sz="3200" b="1">
              <a:solidFill>
                <a:schemeClr val="dk1"/>
              </a:solidFill>
              <a:latin typeface="Nunito Sans"/>
              <a:ea typeface="Nunito Sans"/>
              <a:cs typeface="Nunito Sans"/>
              <a:sym typeface="Nunito Sans"/>
            </a:endParaRPr>
          </a:p>
          <a:p>
            <a:pPr marL="0" lvl="0" indent="0" algn="l" rtl="0">
              <a:spcBef>
                <a:spcPts val="0"/>
              </a:spcBef>
              <a:spcAft>
                <a:spcPts val="0"/>
              </a:spcAft>
              <a:buNone/>
            </a:pPr>
            <a:endParaRPr sz="1200">
              <a:solidFill>
                <a:schemeClr val="dk1"/>
              </a:solidFill>
              <a:latin typeface="Nunito Sans"/>
              <a:ea typeface="Nunito Sans"/>
              <a:cs typeface="Nunito Sans"/>
              <a:sym typeface="Nunito Sans"/>
            </a:endParaRPr>
          </a:p>
        </p:txBody>
      </p:sp>
      <p:pic>
        <p:nvPicPr>
          <p:cNvPr id="688" name="Google Shape;688;p74" descr="two minions wearing goggles and overalls are standing next to each other . (Provided by Tenor)"/>
          <p:cNvPicPr preferRelativeResize="0"/>
          <p:nvPr/>
        </p:nvPicPr>
        <p:blipFill>
          <a:blip r:embed="rId3">
            <a:alphaModFix/>
          </a:blip>
          <a:stretch>
            <a:fillRect/>
          </a:stretch>
        </p:blipFill>
        <p:spPr>
          <a:xfrm>
            <a:off x="5532600" y="3026600"/>
            <a:ext cx="3295875" cy="1773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75"/>
          <p:cNvSpPr/>
          <p:nvPr/>
        </p:nvSpPr>
        <p:spPr>
          <a:xfrm rot="-395291">
            <a:off x="3300326" y="4228808"/>
            <a:ext cx="3041752" cy="281119"/>
          </a:xfrm>
          <a:custGeom>
            <a:avLst/>
            <a:gdLst/>
            <a:ahLst/>
            <a:cxnLst/>
            <a:rect l="l" t="t" r="r" b="b"/>
            <a:pathLst>
              <a:path w="182716" h="17616" extrusionOk="0">
                <a:moveTo>
                  <a:pt x="0" y="0"/>
                </a:moveTo>
                <a:cubicBezTo>
                  <a:pt x="61188" y="0"/>
                  <a:pt x="122876" y="4843"/>
                  <a:pt x="182716" y="17616"/>
                </a:cubicBezTo>
              </a:path>
            </a:pathLst>
          </a:custGeom>
          <a:noFill/>
          <a:ln w="19050" cap="flat" cmpd="sng">
            <a:solidFill>
              <a:schemeClr val="lt2"/>
            </a:solidFill>
            <a:prstDash val="solid"/>
            <a:round/>
            <a:headEnd type="none" w="med" len="med"/>
            <a:tailEnd type="none" w="med" len="med"/>
          </a:ln>
        </p:spPr>
        <p:txBody>
          <a:bodyPr/>
          <a:lstStyle/>
          <a:p>
            <a:endParaRPr lang="en-US"/>
          </a:p>
        </p:txBody>
      </p:sp>
      <p:sp>
        <p:nvSpPr>
          <p:cNvPr id="694" name="Google Shape;694;p75"/>
          <p:cNvSpPr/>
          <p:nvPr/>
        </p:nvSpPr>
        <p:spPr>
          <a:xfrm rot="-509448">
            <a:off x="4470846" y="4307749"/>
            <a:ext cx="1877891" cy="123212"/>
          </a:xfrm>
          <a:custGeom>
            <a:avLst/>
            <a:gdLst/>
            <a:ahLst/>
            <a:cxnLst/>
            <a:rect l="l" t="t" r="r" b="b"/>
            <a:pathLst>
              <a:path w="182716" h="17616" extrusionOk="0">
                <a:moveTo>
                  <a:pt x="0" y="0"/>
                </a:moveTo>
                <a:cubicBezTo>
                  <a:pt x="61188" y="0"/>
                  <a:pt x="122876" y="4843"/>
                  <a:pt x="182716" y="17616"/>
                </a:cubicBezTo>
              </a:path>
            </a:pathLst>
          </a:custGeom>
          <a:noFill/>
          <a:ln w="19050" cap="flat" cmpd="sng">
            <a:solidFill>
              <a:schemeClr val="lt2"/>
            </a:solidFill>
            <a:prstDash val="solid"/>
            <a:round/>
            <a:headEnd type="none" w="med" len="med"/>
            <a:tailEnd type="none" w="med" len="med"/>
          </a:ln>
        </p:spPr>
        <p:txBody>
          <a:bodyPr/>
          <a:lstStyle/>
          <a:p>
            <a:endParaRPr lang="en-US"/>
          </a:p>
        </p:txBody>
      </p:sp>
      <p:sp>
        <p:nvSpPr>
          <p:cNvPr id="695" name="Google Shape;695;p75"/>
          <p:cNvSpPr txBox="1"/>
          <p:nvPr/>
        </p:nvSpPr>
        <p:spPr>
          <a:xfrm>
            <a:off x="150241" y="0"/>
            <a:ext cx="8643600" cy="605855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400"/>
              </a:spcBef>
              <a:spcAft>
                <a:spcPts val="0"/>
              </a:spcAft>
              <a:buNone/>
            </a:pPr>
            <a:r>
              <a:rPr lang="en" sz="3600" b="1" dirty="0">
                <a:solidFill>
                  <a:schemeClr val="dk1"/>
                </a:solidFill>
              </a:rPr>
              <a:t>QUESTIONS?</a:t>
            </a:r>
            <a:endParaRPr sz="3600" b="1" dirty="0">
              <a:solidFill>
                <a:schemeClr val="dk1"/>
              </a:solidFill>
            </a:endParaRPr>
          </a:p>
          <a:p>
            <a:pPr marL="0" lvl="0" indent="0" algn="ctr" rtl="0">
              <a:lnSpc>
                <a:spcPct val="115000"/>
              </a:lnSpc>
              <a:spcBef>
                <a:spcPts val="1400"/>
              </a:spcBef>
              <a:spcAft>
                <a:spcPts val="0"/>
              </a:spcAft>
              <a:buNone/>
            </a:pPr>
            <a:r>
              <a:rPr lang="en-US" sz="3000" b="1" dirty="0">
                <a:solidFill>
                  <a:schemeClr val="dk1"/>
                </a:solidFill>
              </a:rPr>
              <a:t>To request a copy of this presentation, please scan the QR code and fill out the Google form.</a:t>
            </a:r>
          </a:p>
          <a:p>
            <a:pPr marL="0" lvl="0" indent="0" algn="ctr" rtl="0">
              <a:lnSpc>
                <a:spcPct val="115000"/>
              </a:lnSpc>
              <a:spcBef>
                <a:spcPts val="1400"/>
              </a:spcBef>
              <a:spcAft>
                <a:spcPts val="0"/>
              </a:spcAft>
              <a:buNone/>
            </a:pPr>
            <a:endParaRPr lang="en-US" sz="3000" b="1" dirty="0">
              <a:solidFill>
                <a:schemeClr val="dk1"/>
              </a:solidFill>
            </a:endParaRPr>
          </a:p>
          <a:p>
            <a:pPr marL="0" lvl="0" indent="0" algn="ctr" rtl="0">
              <a:lnSpc>
                <a:spcPct val="115000"/>
              </a:lnSpc>
              <a:spcBef>
                <a:spcPts val="1400"/>
              </a:spcBef>
              <a:spcAft>
                <a:spcPts val="0"/>
              </a:spcAft>
              <a:buNone/>
            </a:pPr>
            <a:endParaRPr lang="en-US" sz="3000" b="1" dirty="0">
              <a:solidFill>
                <a:schemeClr val="dk1"/>
              </a:solidFill>
            </a:endParaRPr>
          </a:p>
          <a:p>
            <a:pPr marL="0" lvl="0" indent="0" algn="ctr" rtl="0">
              <a:lnSpc>
                <a:spcPct val="115000"/>
              </a:lnSpc>
              <a:spcBef>
                <a:spcPts val="1400"/>
              </a:spcBef>
              <a:spcAft>
                <a:spcPts val="0"/>
              </a:spcAft>
              <a:buNone/>
            </a:pPr>
            <a:endParaRPr lang="en-US" sz="3000" b="1" dirty="0">
              <a:solidFill>
                <a:schemeClr val="dk1"/>
              </a:solidFill>
            </a:endParaRPr>
          </a:p>
          <a:p>
            <a:pPr marL="0" lvl="0" indent="0" algn="ctr" rtl="0">
              <a:lnSpc>
                <a:spcPct val="115000"/>
              </a:lnSpc>
              <a:spcBef>
                <a:spcPts val="1400"/>
              </a:spcBef>
              <a:spcAft>
                <a:spcPts val="0"/>
              </a:spcAft>
              <a:buNone/>
            </a:pPr>
            <a:r>
              <a:rPr lang="en" sz="3600" b="1" dirty="0">
                <a:solidFill>
                  <a:schemeClr val="dk1"/>
                </a:solidFill>
              </a:rPr>
              <a:t>				THANK YOU!</a:t>
            </a:r>
            <a:endParaRPr sz="3600" b="1" dirty="0">
              <a:solidFill>
                <a:schemeClr val="dk1"/>
              </a:solidFill>
            </a:endParaRPr>
          </a:p>
          <a:p>
            <a:pPr marL="0" lvl="0" indent="0" algn="l" rtl="0">
              <a:lnSpc>
                <a:spcPct val="115000"/>
              </a:lnSpc>
              <a:spcBef>
                <a:spcPts val="1400"/>
              </a:spcBef>
              <a:spcAft>
                <a:spcPts val="400"/>
              </a:spcAft>
              <a:buNone/>
            </a:pPr>
            <a:endParaRPr sz="3600" b="1" dirty="0">
              <a:solidFill>
                <a:schemeClr val="dk1"/>
              </a:solidFill>
            </a:endParaRPr>
          </a:p>
        </p:txBody>
      </p:sp>
      <p:pic>
        <p:nvPicPr>
          <p:cNvPr id="3" name="Picture 2">
            <a:extLst>
              <a:ext uri="{FF2B5EF4-FFF2-40B4-BE49-F238E27FC236}">
                <a16:creationId xmlns:a16="http://schemas.microsoft.com/office/drawing/2014/main" id="{17E9EBC8-DCE4-FAAD-CA05-5A7BFB040A65}"/>
              </a:ext>
            </a:extLst>
          </p:cNvPr>
          <p:cNvPicPr>
            <a:picLocks noChangeAspect="1"/>
          </p:cNvPicPr>
          <p:nvPr/>
        </p:nvPicPr>
        <p:blipFill>
          <a:blip r:embed="rId3"/>
          <a:stretch>
            <a:fillRect/>
          </a:stretch>
        </p:blipFill>
        <p:spPr>
          <a:xfrm>
            <a:off x="350159" y="2290168"/>
            <a:ext cx="2667406" cy="37683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8"/>
          <p:cNvSpPr/>
          <p:nvPr/>
        </p:nvSpPr>
        <p:spPr>
          <a:xfrm>
            <a:off x="228600" y="1911300"/>
            <a:ext cx="2830800" cy="2772300"/>
          </a:xfrm>
          <a:prstGeom prst="round2SameRect">
            <a:avLst>
              <a:gd name="adj1" fmla="val 0"/>
              <a:gd name="adj2" fmla="val 14216"/>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Sans"/>
              <a:ea typeface="Nunito Sans"/>
              <a:cs typeface="Nunito Sans"/>
              <a:sym typeface="Nunito Sans"/>
            </a:endParaRPr>
          </a:p>
        </p:txBody>
      </p:sp>
      <p:sp>
        <p:nvSpPr>
          <p:cNvPr id="449" name="Google Shape;449;p48"/>
          <p:cNvSpPr/>
          <p:nvPr/>
        </p:nvSpPr>
        <p:spPr>
          <a:xfrm>
            <a:off x="228600" y="1463475"/>
            <a:ext cx="2830800" cy="400200"/>
          </a:xfrm>
          <a:prstGeom prst="roundRect">
            <a:avLst>
              <a:gd name="adj" fmla="val 50000"/>
            </a:avLst>
          </a:prstGeom>
          <a:solidFill>
            <a:schemeClr val="lt2"/>
          </a:solidFill>
          <a:ln>
            <a:noFill/>
          </a:ln>
        </p:spPr>
        <p:txBody>
          <a:bodyPr spcFirstLastPara="1" wrap="square" lIns="274300" tIns="91425" rIns="274300" bIns="91425" anchor="ctr" anchorCtr="0">
            <a:noAutofit/>
          </a:bodyPr>
          <a:lstStyle/>
          <a:p>
            <a:pPr marL="0" lvl="0" indent="0" algn="l" rtl="0">
              <a:spcBef>
                <a:spcPts val="0"/>
              </a:spcBef>
              <a:spcAft>
                <a:spcPts val="0"/>
              </a:spcAft>
              <a:buNone/>
            </a:pPr>
            <a:endParaRPr sz="1000" b="1">
              <a:solidFill>
                <a:schemeClr val="dk2"/>
              </a:solidFill>
              <a:latin typeface="Nunito Sans"/>
              <a:ea typeface="Nunito Sans"/>
              <a:cs typeface="Nunito Sans"/>
              <a:sym typeface="Nunito Sans"/>
            </a:endParaRPr>
          </a:p>
        </p:txBody>
      </p:sp>
      <p:sp>
        <p:nvSpPr>
          <p:cNvPr id="450" name="Google Shape;450;p48"/>
          <p:cNvSpPr/>
          <p:nvPr/>
        </p:nvSpPr>
        <p:spPr>
          <a:xfrm>
            <a:off x="6036300" y="1911300"/>
            <a:ext cx="2830800" cy="2772300"/>
          </a:xfrm>
          <a:prstGeom prst="round2SameRect">
            <a:avLst>
              <a:gd name="adj1" fmla="val 0"/>
              <a:gd name="adj2" fmla="val 14216"/>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Sans"/>
              <a:ea typeface="Nunito Sans"/>
              <a:cs typeface="Nunito Sans"/>
              <a:sym typeface="Nunito Sans"/>
            </a:endParaRPr>
          </a:p>
        </p:txBody>
      </p:sp>
      <p:sp>
        <p:nvSpPr>
          <p:cNvPr id="451" name="Google Shape;451;p48"/>
          <p:cNvSpPr/>
          <p:nvPr/>
        </p:nvSpPr>
        <p:spPr>
          <a:xfrm>
            <a:off x="6083250" y="1463475"/>
            <a:ext cx="2830800" cy="400200"/>
          </a:xfrm>
          <a:prstGeom prst="roundRect">
            <a:avLst>
              <a:gd name="adj" fmla="val 50000"/>
            </a:avLst>
          </a:prstGeom>
          <a:solidFill>
            <a:schemeClr val="lt2"/>
          </a:solidFill>
          <a:ln>
            <a:noFill/>
          </a:ln>
        </p:spPr>
        <p:txBody>
          <a:bodyPr spcFirstLastPara="1" wrap="square" lIns="274300" tIns="91425" rIns="274300" bIns="91425" anchor="ctr" anchorCtr="0">
            <a:noAutofit/>
          </a:bodyPr>
          <a:lstStyle/>
          <a:p>
            <a:pPr marL="0" lvl="0" indent="0" algn="l" rtl="0">
              <a:spcBef>
                <a:spcPts val="0"/>
              </a:spcBef>
              <a:spcAft>
                <a:spcPts val="0"/>
              </a:spcAft>
              <a:buNone/>
            </a:pPr>
            <a:endParaRPr sz="1000" b="1">
              <a:solidFill>
                <a:schemeClr val="dk2"/>
              </a:solidFill>
              <a:latin typeface="Nunito Sans"/>
              <a:ea typeface="Nunito Sans"/>
              <a:cs typeface="Nunito Sans"/>
              <a:sym typeface="Nunito Sans"/>
            </a:endParaRPr>
          </a:p>
        </p:txBody>
      </p:sp>
      <p:sp>
        <p:nvSpPr>
          <p:cNvPr id="452" name="Google Shape;452;p48"/>
          <p:cNvSpPr/>
          <p:nvPr/>
        </p:nvSpPr>
        <p:spPr>
          <a:xfrm>
            <a:off x="3158575" y="1911300"/>
            <a:ext cx="2830800" cy="2772300"/>
          </a:xfrm>
          <a:prstGeom prst="round2SameRect">
            <a:avLst>
              <a:gd name="adj1" fmla="val 0"/>
              <a:gd name="adj2" fmla="val 14216"/>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Sans"/>
              <a:ea typeface="Nunito Sans"/>
              <a:cs typeface="Nunito Sans"/>
              <a:sym typeface="Nunito Sans"/>
            </a:endParaRPr>
          </a:p>
        </p:txBody>
      </p:sp>
      <p:sp>
        <p:nvSpPr>
          <p:cNvPr id="453" name="Google Shape;453;p48"/>
          <p:cNvSpPr/>
          <p:nvPr/>
        </p:nvSpPr>
        <p:spPr>
          <a:xfrm>
            <a:off x="3156600" y="1463475"/>
            <a:ext cx="2830800" cy="400200"/>
          </a:xfrm>
          <a:prstGeom prst="roundRect">
            <a:avLst>
              <a:gd name="adj" fmla="val 50000"/>
            </a:avLst>
          </a:prstGeom>
          <a:solidFill>
            <a:schemeClr val="lt2"/>
          </a:solidFill>
          <a:ln>
            <a:noFill/>
          </a:ln>
        </p:spPr>
        <p:txBody>
          <a:bodyPr spcFirstLastPara="1" wrap="square" lIns="274300" tIns="91425" rIns="274300" bIns="91425" anchor="ctr" anchorCtr="0">
            <a:noAutofit/>
          </a:bodyPr>
          <a:lstStyle/>
          <a:p>
            <a:pPr marL="0" lvl="0" indent="0" algn="l" rtl="0">
              <a:spcBef>
                <a:spcPts val="0"/>
              </a:spcBef>
              <a:spcAft>
                <a:spcPts val="0"/>
              </a:spcAft>
              <a:buNone/>
            </a:pPr>
            <a:endParaRPr sz="1000" b="1">
              <a:solidFill>
                <a:schemeClr val="dk2"/>
              </a:solidFill>
              <a:latin typeface="Nunito Sans"/>
              <a:ea typeface="Nunito Sans"/>
              <a:cs typeface="Nunito Sans"/>
              <a:sym typeface="Nunito Sans"/>
            </a:endParaRPr>
          </a:p>
        </p:txBody>
      </p:sp>
      <p:sp>
        <p:nvSpPr>
          <p:cNvPr id="454" name="Google Shape;454;p48"/>
          <p:cNvSpPr txBox="1">
            <a:spLocks noGrp="1"/>
          </p:cNvSpPr>
          <p:nvPr>
            <p:ph type="subTitle" idx="1"/>
          </p:nvPr>
        </p:nvSpPr>
        <p:spPr>
          <a:xfrm>
            <a:off x="319950" y="1046138"/>
            <a:ext cx="2834700" cy="400200"/>
          </a:xfrm>
          <a:prstGeom prst="rect">
            <a:avLst/>
          </a:prstGeom>
        </p:spPr>
        <p:txBody>
          <a:bodyPr spcFirstLastPara="1" wrap="square" lIns="274300" tIns="0" rIns="274300" bIns="0" anchor="ctr" anchorCtr="0">
            <a:noAutofit/>
          </a:bodyPr>
          <a:lstStyle/>
          <a:p>
            <a:pPr marL="0" lvl="0" indent="0" algn="l" rtl="0">
              <a:spcBef>
                <a:spcPts val="0"/>
              </a:spcBef>
              <a:spcAft>
                <a:spcPts val="0"/>
              </a:spcAft>
              <a:buNone/>
            </a:pPr>
            <a:endParaRPr/>
          </a:p>
        </p:txBody>
      </p:sp>
      <p:sp>
        <p:nvSpPr>
          <p:cNvPr id="455" name="Google Shape;455;p48"/>
          <p:cNvSpPr txBox="1">
            <a:spLocks noGrp="1"/>
          </p:cNvSpPr>
          <p:nvPr>
            <p:ph type="subTitle" idx="2"/>
          </p:nvPr>
        </p:nvSpPr>
        <p:spPr>
          <a:xfrm>
            <a:off x="3201600" y="1069950"/>
            <a:ext cx="2834700" cy="400200"/>
          </a:xfrm>
          <a:prstGeom prst="rect">
            <a:avLst/>
          </a:prstGeom>
        </p:spPr>
        <p:txBody>
          <a:bodyPr spcFirstLastPara="1" wrap="square" lIns="274300" tIns="0" rIns="274300" bIns="0" anchor="ctr" anchorCtr="0">
            <a:noAutofit/>
          </a:bodyPr>
          <a:lstStyle/>
          <a:p>
            <a:pPr marL="0" lvl="0" indent="0" algn="l" rtl="0">
              <a:spcBef>
                <a:spcPts val="0"/>
              </a:spcBef>
              <a:spcAft>
                <a:spcPts val="0"/>
              </a:spcAft>
              <a:buNone/>
            </a:pPr>
            <a:endParaRPr/>
          </a:p>
        </p:txBody>
      </p:sp>
      <p:sp>
        <p:nvSpPr>
          <p:cNvPr id="456" name="Google Shape;456;p48"/>
          <p:cNvSpPr txBox="1">
            <a:spLocks noGrp="1"/>
          </p:cNvSpPr>
          <p:nvPr>
            <p:ph type="subTitle" idx="3"/>
          </p:nvPr>
        </p:nvSpPr>
        <p:spPr>
          <a:xfrm>
            <a:off x="6083238" y="1015650"/>
            <a:ext cx="2834700" cy="400200"/>
          </a:xfrm>
          <a:prstGeom prst="rect">
            <a:avLst/>
          </a:prstGeom>
        </p:spPr>
        <p:txBody>
          <a:bodyPr spcFirstLastPara="1" wrap="square" lIns="274300" tIns="0" rIns="274300" bIns="0" anchor="ctr" anchorCtr="0">
            <a:noAutofit/>
          </a:bodyPr>
          <a:lstStyle/>
          <a:p>
            <a:pPr marL="0" lvl="0" indent="0" algn="l" rtl="0">
              <a:spcBef>
                <a:spcPts val="0"/>
              </a:spcBef>
              <a:spcAft>
                <a:spcPts val="0"/>
              </a:spcAft>
              <a:buNone/>
            </a:pPr>
            <a:endParaRPr/>
          </a:p>
        </p:txBody>
      </p:sp>
      <p:sp>
        <p:nvSpPr>
          <p:cNvPr id="457" name="Google Shape;457;p48"/>
          <p:cNvSpPr txBox="1">
            <a:spLocks noGrp="1"/>
          </p:cNvSpPr>
          <p:nvPr>
            <p:ph type="body" idx="4"/>
          </p:nvPr>
        </p:nvSpPr>
        <p:spPr>
          <a:xfrm>
            <a:off x="228600" y="1911298"/>
            <a:ext cx="2834700" cy="722100"/>
          </a:xfrm>
          <a:prstGeom prst="rect">
            <a:avLst/>
          </a:prstGeom>
        </p:spPr>
        <p:txBody>
          <a:bodyPr spcFirstLastPara="1" wrap="square" lIns="274300" tIns="91425" rIns="274300" bIns="91425" anchor="t" anchorCtr="0">
            <a:noAutofit/>
          </a:bodyPr>
          <a:lstStyle/>
          <a:p>
            <a:pPr marL="457200" lvl="0" indent="-330200" algn="l" rtl="0">
              <a:spcBef>
                <a:spcPts val="1200"/>
              </a:spcBef>
              <a:spcAft>
                <a:spcPts val="0"/>
              </a:spcAft>
              <a:buClr>
                <a:schemeClr val="dk1"/>
              </a:buClr>
              <a:buSzPts val="1600"/>
              <a:buFont typeface="Arial"/>
              <a:buChar char="●"/>
            </a:pPr>
            <a:r>
              <a:rPr lang="en" sz="1600">
                <a:latin typeface="Arial"/>
                <a:ea typeface="Arial"/>
                <a:cs typeface="Arial"/>
                <a:sym typeface="Arial"/>
              </a:rPr>
              <a:t>Encourages active learning</a:t>
            </a:r>
            <a:endParaRPr sz="160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Gives students a peek into health professional programs, introduces them to simulation learning</a:t>
            </a:r>
            <a:endParaRPr sz="1600"/>
          </a:p>
        </p:txBody>
      </p:sp>
      <p:sp>
        <p:nvSpPr>
          <p:cNvPr id="458" name="Google Shape;458;p48"/>
          <p:cNvSpPr txBox="1">
            <a:spLocks noGrp="1"/>
          </p:cNvSpPr>
          <p:nvPr>
            <p:ph type="body" idx="5"/>
          </p:nvPr>
        </p:nvSpPr>
        <p:spPr>
          <a:xfrm>
            <a:off x="3154638" y="2140348"/>
            <a:ext cx="2834700" cy="722100"/>
          </a:xfrm>
          <a:prstGeom prst="rect">
            <a:avLst/>
          </a:prstGeom>
        </p:spPr>
        <p:txBody>
          <a:bodyPr spcFirstLastPara="1" wrap="square" lIns="274300" tIns="91425" rIns="274300" bIns="91425" anchor="t" anchorCtr="0">
            <a:noAutofit/>
          </a:bodyPr>
          <a:lstStyle/>
          <a:p>
            <a:pPr marL="457200" lvl="0" indent="-342900" algn="l" rtl="0">
              <a:spcBef>
                <a:spcPts val="1200"/>
              </a:spcBef>
              <a:spcAft>
                <a:spcPts val="0"/>
              </a:spcAft>
              <a:buClr>
                <a:schemeClr val="dk1"/>
              </a:buClr>
              <a:buSzPts val="1800"/>
              <a:buFont typeface="Arial"/>
              <a:buChar char="●"/>
            </a:pPr>
            <a:r>
              <a:rPr lang="en" sz="1800">
                <a:latin typeface="Arial"/>
                <a:ea typeface="Arial"/>
                <a:cs typeface="Arial"/>
                <a:sym typeface="Arial"/>
              </a:rPr>
              <a:t>Promotes teamwork and communication</a:t>
            </a:r>
            <a:endParaRPr sz="1800">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latin typeface="Arial"/>
                <a:ea typeface="Arial"/>
                <a:cs typeface="Arial"/>
                <a:sym typeface="Arial"/>
              </a:rPr>
              <a:t>Develops prioritization skills</a:t>
            </a:r>
            <a:endParaRPr sz="1800">
              <a:latin typeface="Arial"/>
              <a:ea typeface="Arial"/>
              <a:cs typeface="Arial"/>
              <a:sym typeface="Arial"/>
            </a:endParaRPr>
          </a:p>
          <a:p>
            <a:pPr marL="0" lvl="0" indent="0" algn="l" rtl="0">
              <a:spcBef>
                <a:spcPts val="1200"/>
              </a:spcBef>
              <a:spcAft>
                <a:spcPts val="0"/>
              </a:spcAft>
              <a:buNone/>
            </a:pPr>
            <a:endParaRPr/>
          </a:p>
        </p:txBody>
      </p:sp>
      <p:sp>
        <p:nvSpPr>
          <p:cNvPr id="459" name="Google Shape;459;p48"/>
          <p:cNvSpPr txBox="1">
            <a:spLocks noGrp="1"/>
          </p:cNvSpPr>
          <p:nvPr>
            <p:ph type="body" idx="6"/>
          </p:nvPr>
        </p:nvSpPr>
        <p:spPr>
          <a:xfrm>
            <a:off x="6034338" y="2021598"/>
            <a:ext cx="2834700" cy="722100"/>
          </a:xfrm>
          <a:prstGeom prst="rect">
            <a:avLst/>
          </a:prstGeom>
        </p:spPr>
        <p:txBody>
          <a:bodyPr spcFirstLastPara="1" wrap="square" lIns="274300" tIns="91425" rIns="274300" bIns="91425" anchor="t" anchorCtr="0">
            <a:noAutofit/>
          </a:bodyPr>
          <a:lstStyle/>
          <a:p>
            <a:pPr marL="457200" lvl="0" indent="-342900" algn="l" rtl="0">
              <a:spcBef>
                <a:spcPts val="1200"/>
              </a:spcBef>
              <a:spcAft>
                <a:spcPts val="0"/>
              </a:spcAft>
              <a:buClr>
                <a:schemeClr val="dk1"/>
              </a:buClr>
              <a:buSzPts val="1800"/>
              <a:buFont typeface="Arial"/>
              <a:buChar char="●"/>
            </a:pPr>
            <a:r>
              <a:rPr lang="en" sz="1800">
                <a:latin typeface="Arial"/>
                <a:ea typeface="Arial"/>
                <a:cs typeface="Arial"/>
                <a:sym typeface="Arial"/>
              </a:rPr>
              <a:t>Does not require expensive mannequins or equipment</a:t>
            </a:r>
            <a:endParaRPr sz="1800"/>
          </a:p>
        </p:txBody>
      </p:sp>
      <p:sp>
        <p:nvSpPr>
          <p:cNvPr id="460" name="Google Shape;460;p48"/>
          <p:cNvSpPr txBox="1">
            <a:spLocks noGrp="1"/>
          </p:cNvSpPr>
          <p:nvPr>
            <p:ph type="title"/>
          </p:nvPr>
        </p:nvSpPr>
        <p:spPr>
          <a:xfrm>
            <a:off x="510650" y="228600"/>
            <a:ext cx="7873200" cy="800400"/>
          </a:xfrm>
          <a:prstGeom prst="rect">
            <a:avLst/>
          </a:prstGeom>
        </p:spPr>
        <p:txBody>
          <a:bodyPr spcFirstLastPara="1" wrap="square" lIns="91425" tIns="91425" rIns="91425" bIns="91425" anchor="t" anchorCtr="0">
            <a:spAutoFit/>
          </a:bodyPr>
          <a:lstStyle/>
          <a:p>
            <a:pPr marL="0" lvl="0" indent="0" algn="l" rtl="0">
              <a:lnSpc>
                <a:spcPct val="115000"/>
              </a:lnSpc>
              <a:spcBef>
                <a:spcPts val="2400"/>
              </a:spcBef>
              <a:spcAft>
                <a:spcPts val="600"/>
              </a:spcAft>
              <a:buNone/>
            </a:pPr>
            <a:r>
              <a:rPr lang="en" sz="4000">
                <a:latin typeface="Arial"/>
                <a:ea typeface="Arial"/>
                <a:cs typeface="Arial"/>
                <a:sym typeface="Arial"/>
              </a:rPr>
              <a:t>Why Low-Budget Simulation?</a:t>
            </a:r>
            <a:endParaRPr/>
          </a:p>
        </p:txBody>
      </p:sp>
      <p:grpSp>
        <p:nvGrpSpPr>
          <p:cNvPr id="461" name="Google Shape;461;p48"/>
          <p:cNvGrpSpPr/>
          <p:nvPr/>
        </p:nvGrpSpPr>
        <p:grpSpPr>
          <a:xfrm>
            <a:off x="8021027" y="359068"/>
            <a:ext cx="791090" cy="860886"/>
            <a:chOff x="6219513" y="1474206"/>
            <a:chExt cx="890968" cy="969576"/>
          </a:xfrm>
        </p:grpSpPr>
        <p:sp>
          <p:nvSpPr>
            <p:cNvPr id="462" name="Google Shape;462;p48"/>
            <p:cNvSpPr/>
            <p:nvPr/>
          </p:nvSpPr>
          <p:spPr>
            <a:xfrm rot="7601881">
              <a:off x="6246394" y="1711809"/>
              <a:ext cx="837204" cy="487227"/>
            </a:xfrm>
            <a:custGeom>
              <a:avLst/>
              <a:gdLst/>
              <a:ahLst/>
              <a:cxnLst/>
              <a:rect l="l" t="t" r="r" b="b"/>
              <a:pathLst>
                <a:path w="33488" h="19489" extrusionOk="0">
                  <a:moveTo>
                    <a:pt x="0" y="5480"/>
                  </a:moveTo>
                  <a:cubicBezTo>
                    <a:pt x="4083" y="3995"/>
                    <a:pt x="8956" y="3778"/>
                    <a:pt x="13034" y="5280"/>
                  </a:cubicBezTo>
                  <a:cubicBezTo>
                    <a:pt x="17705" y="7000"/>
                    <a:pt x="22916" y="16554"/>
                    <a:pt x="18649" y="19116"/>
                  </a:cubicBezTo>
                  <a:cubicBezTo>
                    <a:pt x="14717" y="21477"/>
                    <a:pt x="11737" y="9928"/>
                    <a:pt x="14237" y="6082"/>
                  </a:cubicBezTo>
                  <a:cubicBezTo>
                    <a:pt x="17901" y="445"/>
                    <a:pt x="26769" y="-175"/>
                    <a:pt x="33488" y="66"/>
                  </a:cubicBezTo>
                </a:path>
              </a:pathLst>
            </a:custGeom>
            <a:noFill/>
            <a:ln w="9525" cap="flat" cmpd="sng">
              <a:solidFill>
                <a:schemeClr val="dk1"/>
              </a:solidFill>
              <a:prstDash val="solid"/>
              <a:round/>
              <a:headEnd type="none" w="med" len="med"/>
              <a:tailEnd type="none" w="med" len="med"/>
            </a:ln>
          </p:spPr>
          <p:txBody>
            <a:bodyPr/>
            <a:lstStyle/>
            <a:p>
              <a:endParaRPr lang="en-US"/>
            </a:p>
          </p:txBody>
        </p:sp>
        <p:sp>
          <p:nvSpPr>
            <p:cNvPr id="463" name="Google Shape;463;p48"/>
            <p:cNvSpPr/>
            <p:nvPr/>
          </p:nvSpPr>
          <p:spPr>
            <a:xfrm>
              <a:off x="6564073" y="2301803"/>
              <a:ext cx="35119" cy="141979"/>
            </a:xfrm>
            <a:custGeom>
              <a:avLst/>
              <a:gdLst/>
              <a:ahLst/>
              <a:cxnLst/>
              <a:rect l="l" t="t" r="r" b="b"/>
              <a:pathLst>
                <a:path w="2012" h="8134" extrusionOk="0">
                  <a:moveTo>
                    <a:pt x="0" y="0"/>
                  </a:moveTo>
                  <a:cubicBezTo>
                    <a:pt x="763" y="2664"/>
                    <a:pt x="2740" y="5561"/>
                    <a:pt x="1713" y="8134"/>
                  </a:cubicBezTo>
                </a:path>
              </a:pathLst>
            </a:custGeom>
            <a:noFill/>
            <a:ln w="9525" cap="flat" cmpd="sng">
              <a:solidFill>
                <a:schemeClr val="dk1"/>
              </a:solidFill>
              <a:prstDash val="solid"/>
              <a:round/>
              <a:headEnd type="none" w="med" len="med"/>
              <a:tailEnd type="none" w="med" len="med"/>
            </a:ln>
          </p:spPr>
          <p:txBody>
            <a:bodyPr/>
            <a:lstStyle/>
            <a:p>
              <a:endParaRPr lang="en-US"/>
            </a:p>
          </p:txBody>
        </p:sp>
        <p:sp>
          <p:nvSpPr>
            <p:cNvPr id="464" name="Google Shape;464;p48"/>
            <p:cNvSpPr/>
            <p:nvPr/>
          </p:nvSpPr>
          <p:spPr>
            <a:xfrm>
              <a:off x="6593941" y="2423774"/>
              <a:ext cx="144475" cy="17438"/>
            </a:xfrm>
            <a:custGeom>
              <a:avLst/>
              <a:gdLst/>
              <a:ahLst/>
              <a:cxnLst/>
              <a:rect l="l" t="t" r="r" b="b"/>
              <a:pathLst>
                <a:path w="8277" h="999" extrusionOk="0">
                  <a:moveTo>
                    <a:pt x="0" y="999"/>
                  </a:moveTo>
                  <a:cubicBezTo>
                    <a:pt x="2696" y="326"/>
                    <a:pt x="5498" y="0"/>
                    <a:pt x="8277" y="0"/>
                  </a:cubicBezTo>
                </a:path>
              </a:pathLst>
            </a:custGeom>
            <a:noFill/>
            <a:ln w="9525" cap="flat" cmpd="sng">
              <a:solidFill>
                <a:schemeClr val="dk1"/>
              </a:solidFill>
              <a:prstDash val="solid"/>
              <a:round/>
              <a:headEnd type="none" w="med" len="med"/>
              <a:tailEnd type="none" w="med" len="med"/>
            </a:ln>
          </p:spPr>
          <p:txBody>
            <a:bodyPr/>
            <a:lstStyle/>
            <a:p>
              <a:endParaRPr lang="en-US"/>
            </a:p>
          </p:txBody>
        </p:sp>
      </p:grpSp>
      <p:sp>
        <p:nvSpPr>
          <p:cNvPr id="465" name="Google Shape;465;p48"/>
          <p:cNvSpPr txBox="1">
            <a:spLocks noGrp="1"/>
          </p:cNvSpPr>
          <p:nvPr>
            <p:ph type="subTitle" idx="7"/>
          </p:nvPr>
        </p:nvSpPr>
        <p:spPr>
          <a:xfrm>
            <a:off x="228600" y="4800275"/>
            <a:ext cx="1115700" cy="3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Confidential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2A8087-3299-7D8B-DF10-833611E51E96}"/>
              </a:ext>
            </a:extLst>
          </p:cNvPr>
          <p:cNvSpPr>
            <a:spLocks noGrp="1"/>
          </p:cNvSpPr>
          <p:nvPr>
            <p:ph type="title"/>
          </p:nvPr>
        </p:nvSpPr>
        <p:spPr>
          <a:xfrm>
            <a:off x="228600" y="228600"/>
            <a:ext cx="5707200" cy="615523"/>
          </a:xfrm>
        </p:spPr>
        <p:txBody>
          <a:bodyPr/>
          <a:lstStyle/>
          <a:p>
            <a:r>
              <a:rPr lang="en-US" b="0" dirty="0">
                <a:effectLst/>
              </a:rPr>
              <a:t>  </a:t>
            </a:r>
            <a:endParaRPr lang="en-US" dirty="0"/>
          </a:p>
        </p:txBody>
      </p:sp>
      <p:sp>
        <p:nvSpPr>
          <p:cNvPr id="10" name="TextBox 9">
            <a:extLst>
              <a:ext uri="{FF2B5EF4-FFF2-40B4-BE49-F238E27FC236}">
                <a16:creationId xmlns:a16="http://schemas.microsoft.com/office/drawing/2014/main" id="{D6E2FCC8-61B8-42FC-4CFD-E8AFD61D9F0C}"/>
              </a:ext>
            </a:extLst>
          </p:cNvPr>
          <p:cNvSpPr txBox="1"/>
          <p:nvPr/>
        </p:nvSpPr>
        <p:spPr>
          <a:xfrm>
            <a:off x="1179095" y="3532471"/>
            <a:ext cx="6785810" cy="307777"/>
          </a:xfrm>
          <a:prstGeom prst="rect">
            <a:avLst/>
          </a:prstGeom>
          <a:noFill/>
        </p:spPr>
        <p:txBody>
          <a:bodyPr wrap="square" rtlCol="0">
            <a:spAutoFit/>
          </a:bodyPr>
          <a:lstStyle/>
          <a:p>
            <a:r>
              <a:rPr lang="en-US" b="0" dirty="0">
                <a:effectLst/>
              </a:rPr>
              <a:t> </a:t>
            </a:r>
            <a:endParaRPr lang="en-US" dirty="0"/>
          </a:p>
        </p:txBody>
      </p:sp>
      <p:sp>
        <p:nvSpPr>
          <p:cNvPr id="11" name="TextBox 10">
            <a:extLst>
              <a:ext uri="{FF2B5EF4-FFF2-40B4-BE49-F238E27FC236}">
                <a16:creationId xmlns:a16="http://schemas.microsoft.com/office/drawing/2014/main" id="{D3085E1B-3614-F331-7D9A-0BA722824466}"/>
              </a:ext>
            </a:extLst>
          </p:cNvPr>
          <p:cNvSpPr txBox="1"/>
          <p:nvPr/>
        </p:nvSpPr>
        <p:spPr>
          <a:xfrm>
            <a:off x="866273" y="442761"/>
            <a:ext cx="7267073" cy="4031873"/>
          </a:xfrm>
          <a:prstGeom prst="rect">
            <a:avLst/>
          </a:prstGeom>
          <a:noFill/>
        </p:spPr>
        <p:txBody>
          <a:bodyPr wrap="square" rtlCol="0">
            <a:spAutoFit/>
          </a:bodyPr>
          <a:lstStyle/>
          <a:p>
            <a:pPr rtl="0"/>
            <a:r>
              <a:rPr lang="en-US" sz="3200" b="0" i="0" u="none" strike="noStrike" dirty="0">
                <a:solidFill>
                  <a:srgbClr val="F9F9F9"/>
                </a:solidFill>
                <a:effectLst/>
                <a:latin typeface="Calibri" panose="020F0502020204030204" pitchFamily="34" charset="0"/>
              </a:rPr>
              <a:t>“I am so impressed that at the HS level these students are learning critical thinking! This makes me so excited to have your students some day as </a:t>
            </a:r>
            <a:r>
              <a:rPr lang="en-US" sz="3200" b="1" i="0" u="sng" dirty="0">
                <a:solidFill>
                  <a:srgbClr val="F9F9F9"/>
                </a:solidFill>
                <a:effectLst/>
                <a:latin typeface="Calibri" panose="020F0502020204030204" pitchFamily="34" charset="0"/>
              </a:rPr>
              <a:t>critical thinking is the biggest struggle I am seeing with my students</a:t>
            </a:r>
            <a:r>
              <a:rPr lang="en-US" sz="3200" b="0" i="0" u="none" strike="noStrike" dirty="0">
                <a:solidFill>
                  <a:srgbClr val="F9F9F9"/>
                </a:solidFill>
                <a:effectLst/>
                <a:latin typeface="Calibri" panose="020F0502020204030204" pitchFamily="34" charset="0"/>
              </a:rPr>
              <a:t>.”</a:t>
            </a:r>
            <a:endParaRPr lang="en-US" sz="3200" b="0" dirty="0">
              <a:effectLst/>
            </a:endParaRPr>
          </a:p>
          <a:p>
            <a:br>
              <a:rPr lang="en-US" sz="3200" b="0" dirty="0">
                <a:effectLst/>
              </a:rPr>
            </a:br>
            <a:endParaRPr lang="en-US" sz="3200" dirty="0"/>
          </a:p>
        </p:txBody>
      </p:sp>
      <p:sp>
        <p:nvSpPr>
          <p:cNvPr id="13" name="TextBox 12">
            <a:extLst>
              <a:ext uri="{FF2B5EF4-FFF2-40B4-BE49-F238E27FC236}">
                <a16:creationId xmlns:a16="http://schemas.microsoft.com/office/drawing/2014/main" id="{8FDAE344-C689-8215-26B5-771AB0C05F14}"/>
              </a:ext>
            </a:extLst>
          </p:cNvPr>
          <p:cNvSpPr txBox="1"/>
          <p:nvPr/>
        </p:nvSpPr>
        <p:spPr>
          <a:xfrm>
            <a:off x="4831883" y="3686359"/>
            <a:ext cx="4100360" cy="1938992"/>
          </a:xfrm>
          <a:prstGeom prst="rect">
            <a:avLst/>
          </a:prstGeom>
          <a:noFill/>
        </p:spPr>
        <p:txBody>
          <a:bodyPr wrap="square" rtlCol="0">
            <a:spAutoFit/>
          </a:bodyPr>
          <a:lstStyle/>
          <a:p>
            <a:pPr algn="ctr" rtl="0">
              <a:spcAft>
                <a:spcPts val="800"/>
              </a:spcAft>
            </a:pPr>
            <a:r>
              <a:rPr lang="en-US" sz="1800" b="0" i="0" u="none" strike="noStrike" dirty="0">
                <a:solidFill>
                  <a:srgbClr val="F9F9F9"/>
                </a:solidFill>
                <a:effectLst/>
                <a:latin typeface="DM Sans" pitchFamily="2" charset="77"/>
              </a:rPr>
              <a:t>—-Bethany Gifford RN, MSN</a:t>
            </a:r>
            <a:endParaRPr lang="en-US" b="0" dirty="0">
              <a:effectLst/>
            </a:endParaRPr>
          </a:p>
          <a:p>
            <a:pPr algn="ctr" rtl="0">
              <a:spcAft>
                <a:spcPts val="800"/>
              </a:spcAft>
            </a:pPr>
            <a:r>
              <a:rPr lang="en-US" sz="1800" b="0" i="0" u="none" strike="noStrike" dirty="0">
                <a:solidFill>
                  <a:srgbClr val="F9F9F9"/>
                </a:solidFill>
                <a:effectLst/>
                <a:latin typeface="DM Sans" pitchFamily="2" charset="77"/>
              </a:rPr>
              <a:t>Nursing Instructor</a:t>
            </a:r>
            <a:endParaRPr lang="en-US" b="0" dirty="0">
              <a:effectLst/>
            </a:endParaRPr>
          </a:p>
          <a:p>
            <a:pPr algn="ctr" rtl="0">
              <a:spcAft>
                <a:spcPts val="800"/>
              </a:spcAft>
            </a:pPr>
            <a:r>
              <a:rPr lang="en-US" sz="1800" b="0" i="0" u="none" strike="noStrike" dirty="0">
                <a:solidFill>
                  <a:srgbClr val="F9F9F9"/>
                </a:solidFill>
                <a:effectLst/>
                <a:latin typeface="DM Sans" pitchFamily="2" charset="77"/>
              </a:rPr>
              <a:t>Central Community College, Columbus Campus</a:t>
            </a:r>
            <a:endParaRPr lang="en-US" b="0" dirty="0">
              <a:effectLst/>
            </a:endParaRPr>
          </a:p>
          <a:p>
            <a:br>
              <a:rPr lang="en-US" dirty="0"/>
            </a:br>
            <a:endParaRPr lang="en-US" dirty="0"/>
          </a:p>
        </p:txBody>
      </p:sp>
    </p:spTree>
    <p:extLst>
      <p:ext uri="{BB962C8B-B14F-4D97-AF65-F5344CB8AC3E}">
        <p14:creationId xmlns:p14="http://schemas.microsoft.com/office/powerpoint/2010/main" val="222904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470" name="Google Shape;470;p49"/>
          <p:cNvGrpSpPr/>
          <p:nvPr/>
        </p:nvGrpSpPr>
        <p:grpSpPr>
          <a:xfrm>
            <a:off x="-1" y="760310"/>
            <a:ext cx="4358410" cy="3487960"/>
            <a:chOff x="536925" y="238125"/>
            <a:chExt cx="6546125" cy="5238750"/>
          </a:xfrm>
        </p:grpSpPr>
        <p:sp>
          <p:nvSpPr>
            <p:cNvPr id="471" name="Google Shape;471;p49"/>
            <p:cNvSpPr/>
            <p:nvPr/>
          </p:nvSpPr>
          <p:spPr>
            <a:xfrm>
              <a:off x="536925" y="238125"/>
              <a:ext cx="6546125" cy="5238750"/>
            </a:xfrm>
            <a:custGeom>
              <a:avLst/>
              <a:gdLst/>
              <a:ahLst/>
              <a:cxnLst/>
              <a:rect l="l" t="t" r="r" b="b"/>
              <a:pathLst>
                <a:path w="261845" h="209550" extrusionOk="0">
                  <a:moveTo>
                    <a:pt x="135305" y="0"/>
                  </a:moveTo>
                  <a:lnTo>
                    <a:pt x="131254" y="74"/>
                  </a:lnTo>
                  <a:lnTo>
                    <a:pt x="127129" y="295"/>
                  </a:lnTo>
                  <a:lnTo>
                    <a:pt x="123078" y="589"/>
                  </a:lnTo>
                  <a:lnTo>
                    <a:pt x="118954" y="958"/>
                  </a:lnTo>
                  <a:lnTo>
                    <a:pt x="114829" y="1399"/>
                  </a:lnTo>
                  <a:lnTo>
                    <a:pt x="110704" y="1989"/>
                  </a:lnTo>
                  <a:lnTo>
                    <a:pt x="106579" y="2578"/>
                  </a:lnTo>
                  <a:lnTo>
                    <a:pt x="102455" y="3314"/>
                  </a:lnTo>
                  <a:lnTo>
                    <a:pt x="98256" y="4125"/>
                  </a:lnTo>
                  <a:lnTo>
                    <a:pt x="94132" y="5009"/>
                  </a:lnTo>
                  <a:lnTo>
                    <a:pt x="90964" y="5745"/>
                  </a:lnTo>
                  <a:lnTo>
                    <a:pt x="87797" y="6555"/>
                  </a:lnTo>
                  <a:lnTo>
                    <a:pt x="84704" y="7439"/>
                  </a:lnTo>
                  <a:lnTo>
                    <a:pt x="81537" y="8323"/>
                  </a:lnTo>
                  <a:lnTo>
                    <a:pt x="78443" y="9207"/>
                  </a:lnTo>
                  <a:lnTo>
                    <a:pt x="75276" y="10238"/>
                  </a:lnTo>
                  <a:lnTo>
                    <a:pt x="72182" y="11269"/>
                  </a:lnTo>
                  <a:lnTo>
                    <a:pt x="69089" y="12374"/>
                  </a:lnTo>
                  <a:lnTo>
                    <a:pt x="65995" y="13479"/>
                  </a:lnTo>
                  <a:lnTo>
                    <a:pt x="62975" y="14657"/>
                  </a:lnTo>
                  <a:lnTo>
                    <a:pt x="59882" y="15836"/>
                  </a:lnTo>
                  <a:lnTo>
                    <a:pt x="56862" y="17088"/>
                  </a:lnTo>
                  <a:lnTo>
                    <a:pt x="53842" y="18414"/>
                  </a:lnTo>
                  <a:lnTo>
                    <a:pt x="50822" y="19813"/>
                  </a:lnTo>
                  <a:lnTo>
                    <a:pt x="47802" y="21213"/>
                  </a:lnTo>
                  <a:lnTo>
                    <a:pt x="44782" y="22612"/>
                  </a:lnTo>
                  <a:lnTo>
                    <a:pt x="41836" y="24085"/>
                  </a:lnTo>
                  <a:lnTo>
                    <a:pt x="38890" y="25632"/>
                  </a:lnTo>
                  <a:lnTo>
                    <a:pt x="35944" y="27179"/>
                  </a:lnTo>
                  <a:lnTo>
                    <a:pt x="33071" y="28799"/>
                  </a:lnTo>
                  <a:lnTo>
                    <a:pt x="30199" y="30493"/>
                  </a:lnTo>
                  <a:lnTo>
                    <a:pt x="27326" y="32187"/>
                  </a:lnTo>
                  <a:lnTo>
                    <a:pt x="24454" y="33882"/>
                  </a:lnTo>
                  <a:lnTo>
                    <a:pt x="21655" y="35649"/>
                  </a:lnTo>
                  <a:lnTo>
                    <a:pt x="18856" y="37491"/>
                  </a:lnTo>
                  <a:lnTo>
                    <a:pt x="16057" y="39332"/>
                  </a:lnTo>
                  <a:lnTo>
                    <a:pt x="13332" y="41247"/>
                  </a:lnTo>
                  <a:lnTo>
                    <a:pt x="10606" y="43162"/>
                  </a:lnTo>
                  <a:lnTo>
                    <a:pt x="7881" y="45151"/>
                  </a:lnTo>
                  <a:lnTo>
                    <a:pt x="5230" y="47140"/>
                  </a:lnTo>
                  <a:lnTo>
                    <a:pt x="2578" y="49202"/>
                  </a:lnTo>
                  <a:lnTo>
                    <a:pt x="0" y="51264"/>
                  </a:lnTo>
                  <a:lnTo>
                    <a:pt x="0" y="52811"/>
                  </a:lnTo>
                  <a:lnTo>
                    <a:pt x="2578" y="50675"/>
                  </a:lnTo>
                  <a:lnTo>
                    <a:pt x="5230" y="48613"/>
                  </a:lnTo>
                  <a:lnTo>
                    <a:pt x="7881" y="46624"/>
                  </a:lnTo>
                  <a:lnTo>
                    <a:pt x="10606" y="44635"/>
                  </a:lnTo>
                  <a:lnTo>
                    <a:pt x="13332" y="42647"/>
                  </a:lnTo>
                  <a:lnTo>
                    <a:pt x="16057" y="40732"/>
                  </a:lnTo>
                  <a:lnTo>
                    <a:pt x="18856" y="38890"/>
                  </a:lnTo>
                  <a:lnTo>
                    <a:pt x="21655" y="37049"/>
                  </a:lnTo>
                  <a:lnTo>
                    <a:pt x="24527" y="35281"/>
                  </a:lnTo>
                  <a:lnTo>
                    <a:pt x="27326" y="33513"/>
                  </a:lnTo>
                  <a:lnTo>
                    <a:pt x="30199" y="31819"/>
                  </a:lnTo>
                  <a:lnTo>
                    <a:pt x="33145" y="30125"/>
                  </a:lnTo>
                  <a:lnTo>
                    <a:pt x="36017" y="28505"/>
                  </a:lnTo>
                  <a:lnTo>
                    <a:pt x="38964" y="26958"/>
                  </a:lnTo>
                  <a:lnTo>
                    <a:pt x="41910" y="25411"/>
                  </a:lnTo>
                  <a:lnTo>
                    <a:pt x="44930" y="23864"/>
                  </a:lnTo>
                  <a:lnTo>
                    <a:pt x="47876" y="22465"/>
                  </a:lnTo>
                  <a:lnTo>
                    <a:pt x="50896" y="21065"/>
                  </a:lnTo>
                  <a:lnTo>
                    <a:pt x="53916" y="19666"/>
                  </a:lnTo>
                  <a:lnTo>
                    <a:pt x="57009" y="18340"/>
                  </a:lnTo>
                  <a:lnTo>
                    <a:pt x="60029" y="17088"/>
                  </a:lnTo>
                  <a:lnTo>
                    <a:pt x="63123" y="15836"/>
                  </a:lnTo>
                  <a:lnTo>
                    <a:pt x="66216" y="14657"/>
                  </a:lnTo>
                  <a:lnTo>
                    <a:pt x="69310" y="13553"/>
                  </a:lnTo>
                  <a:lnTo>
                    <a:pt x="72403" y="12448"/>
                  </a:lnTo>
                  <a:lnTo>
                    <a:pt x="75497" y="11417"/>
                  </a:lnTo>
                  <a:lnTo>
                    <a:pt x="78664" y="10385"/>
                  </a:lnTo>
                  <a:lnTo>
                    <a:pt x="81758" y="9502"/>
                  </a:lnTo>
                  <a:lnTo>
                    <a:pt x="84925" y="8544"/>
                  </a:lnTo>
                  <a:lnTo>
                    <a:pt x="88092" y="7734"/>
                  </a:lnTo>
                  <a:lnTo>
                    <a:pt x="91185" y="6924"/>
                  </a:lnTo>
                  <a:lnTo>
                    <a:pt x="94353" y="6187"/>
                  </a:lnTo>
                  <a:lnTo>
                    <a:pt x="98551" y="5303"/>
                  </a:lnTo>
                  <a:lnTo>
                    <a:pt x="102676" y="4493"/>
                  </a:lnTo>
                  <a:lnTo>
                    <a:pt x="106800" y="3756"/>
                  </a:lnTo>
                  <a:lnTo>
                    <a:pt x="110851" y="3094"/>
                  </a:lnTo>
                  <a:lnTo>
                    <a:pt x="114976" y="2578"/>
                  </a:lnTo>
                  <a:lnTo>
                    <a:pt x="119101" y="2136"/>
                  </a:lnTo>
                  <a:lnTo>
                    <a:pt x="123152" y="1768"/>
                  </a:lnTo>
                  <a:lnTo>
                    <a:pt x="127203" y="1473"/>
                  </a:lnTo>
                  <a:lnTo>
                    <a:pt x="131254" y="1252"/>
                  </a:lnTo>
                  <a:lnTo>
                    <a:pt x="135305" y="1178"/>
                  </a:lnTo>
                  <a:lnTo>
                    <a:pt x="139356" y="1178"/>
                  </a:lnTo>
                  <a:lnTo>
                    <a:pt x="143333" y="1252"/>
                  </a:lnTo>
                  <a:lnTo>
                    <a:pt x="147311" y="1399"/>
                  </a:lnTo>
                  <a:lnTo>
                    <a:pt x="151288" y="1620"/>
                  </a:lnTo>
                  <a:lnTo>
                    <a:pt x="155266" y="1989"/>
                  </a:lnTo>
                  <a:lnTo>
                    <a:pt x="159243" y="2357"/>
                  </a:lnTo>
                  <a:lnTo>
                    <a:pt x="163147" y="2873"/>
                  </a:lnTo>
                  <a:lnTo>
                    <a:pt x="167050" y="3462"/>
                  </a:lnTo>
                  <a:lnTo>
                    <a:pt x="170954" y="4125"/>
                  </a:lnTo>
                  <a:lnTo>
                    <a:pt x="174784" y="4935"/>
                  </a:lnTo>
                  <a:lnTo>
                    <a:pt x="178614" y="5745"/>
                  </a:lnTo>
                  <a:lnTo>
                    <a:pt x="182444" y="6703"/>
                  </a:lnTo>
                  <a:lnTo>
                    <a:pt x="186201" y="7734"/>
                  </a:lnTo>
                  <a:lnTo>
                    <a:pt x="189957" y="8839"/>
                  </a:lnTo>
                  <a:lnTo>
                    <a:pt x="193714" y="10017"/>
                  </a:lnTo>
                  <a:lnTo>
                    <a:pt x="197470" y="11343"/>
                  </a:lnTo>
                  <a:lnTo>
                    <a:pt x="201079" y="12669"/>
                  </a:lnTo>
                  <a:lnTo>
                    <a:pt x="204762" y="14142"/>
                  </a:lnTo>
                  <a:lnTo>
                    <a:pt x="208371" y="15689"/>
                  </a:lnTo>
                  <a:lnTo>
                    <a:pt x="211980" y="17309"/>
                  </a:lnTo>
                  <a:lnTo>
                    <a:pt x="215516" y="19003"/>
                  </a:lnTo>
                  <a:lnTo>
                    <a:pt x="219051" y="20771"/>
                  </a:lnTo>
                  <a:lnTo>
                    <a:pt x="221482" y="22097"/>
                  </a:lnTo>
                  <a:lnTo>
                    <a:pt x="223986" y="23570"/>
                  </a:lnTo>
                  <a:lnTo>
                    <a:pt x="226564" y="25117"/>
                  </a:lnTo>
                  <a:lnTo>
                    <a:pt x="229142" y="26811"/>
                  </a:lnTo>
                  <a:lnTo>
                    <a:pt x="231794" y="28652"/>
                  </a:lnTo>
                  <a:lnTo>
                    <a:pt x="234372" y="30641"/>
                  </a:lnTo>
                  <a:lnTo>
                    <a:pt x="237023" y="32777"/>
                  </a:lnTo>
                  <a:lnTo>
                    <a:pt x="239527" y="35060"/>
                  </a:lnTo>
                  <a:lnTo>
                    <a:pt x="242032" y="37491"/>
                  </a:lnTo>
                  <a:lnTo>
                    <a:pt x="244462" y="40069"/>
                  </a:lnTo>
                  <a:lnTo>
                    <a:pt x="245641" y="41394"/>
                  </a:lnTo>
                  <a:lnTo>
                    <a:pt x="246746" y="42794"/>
                  </a:lnTo>
                  <a:lnTo>
                    <a:pt x="247850" y="44193"/>
                  </a:lnTo>
                  <a:lnTo>
                    <a:pt x="248955" y="45666"/>
                  </a:lnTo>
                  <a:lnTo>
                    <a:pt x="249986" y="47213"/>
                  </a:lnTo>
                  <a:lnTo>
                    <a:pt x="251018" y="48760"/>
                  </a:lnTo>
                  <a:lnTo>
                    <a:pt x="251975" y="50307"/>
                  </a:lnTo>
                  <a:lnTo>
                    <a:pt x="252933" y="51927"/>
                  </a:lnTo>
                  <a:lnTo>
                    <a:pt x="253817" y="53621"/>
                  </a:lnTo>
                  <a:lnTo>
                    <a:pt x="254627" y="55315"/>
                  </a:lnTo>
                  <a:lnTo>
                    <a:pt x="255437" y="57083"/>
                  </a:lnTo>
                  <a:lnTo>
                    <a:pt x="256174" y="58924"/>
                  </a:lnTo>
                  <a:lnTo>
                    <a:pt x="256910" y="60766"/>
                  </a:lnTo>
                  <a:lnTo>
                    <a:pt x="257573" y="62681"/>
                  </a:lnTo>
                  <a:lnTo>
                    <a:pt x="258162" y="64670"/>
                  </a:lnTo>
                  <a:lnTo>
                    <a:pt x="258678" y="66585"/>
                  </a:lnTo>
                  <a:lnTo>
                    <a:pt x="259120" y="68573"/>
                  </a:lnTo>
                  <a:lnTo>
                    <a:pt x="259562" y="70562"/>
                  </a:lnTo>
                  <a:lnTo>
                    <a:pt x="259856" y="72551"/>
                  </a:lnTo>
                  <a:lnTo>
                    <a:pt x="260151" y="74539"/>
                  </a:lnTo>
                  <a:lnTo>
                    <a:pt x="260372" y="76602"/>
                  </a:lnTo>
                  <a:lnTo>
                    <a:pt x="260519" y="78664"/>
                  </a:lnTo>
                  <a:lnTo>
                    <a:pt x="260667" y="80726"/>
                  </a:lnTo>
                  <a:lnTo>
                    <a:pt x="260667" y="82789"/>
                  </a:lnTo>
                  <a:lnTo>
                    <a:pt x="260667" y="84925"/>
                  </a:lnTo>
                  <a:lnTo>
                    <a:pt x="260593" y="87061"/>
                  </a:lnTo>
                  <a:lnTo>
                    <a:pt x="260446" y="89197"/>
                  </a:lnTo>
                  <a:lnTo>
                    <a:pt x="260225" y="91333"/>
                  </a:lnTo>
                  <a:lnTo>
                    <a:pt x="260004" y="93248"/>
                  </a:lnTo>
                  <a:lnTo>
                    <a:pt x="259709" y="95237"/>
                  </a:lnTo>
                  <a:lnTo>
                    <a:pt x="259414" y="97225"/>
                  </a:lnTo>
                  <a:lnTo>
                    <a:pt x="258972" y="99214"/>
                  </a:lnTo>
                  <a:lnTo>
                    <a:pt x="258531" y="101203"/>
                  </a:lnTo>
                  <a:lnTo>
                    <a:pt x="258089" y="103191"/>
                  </a:lnTo>
                  <a:lnTo>
                    <a:pt x="257573" y="105180"/>
                  </a:lnTo>
                  <a:lnTo>
                    <a:pt x="256984" y="107242"/>
                  </a:lnTo>
                  <a:lnTo>
                    <a:pt x="256321" y="109231"/>
                  </a:lnTo>
                  <a:lnTo>
                    <a:pt x="255658" y="111220"/>
                  </a:lnTo>
                  <a:lnTo>
                    <a:pt x="254921" y="113209"/>
                  </a:lnTo>
                  <a:lnTo>
                    <a:pt x="254111" y="115271"/>
                  </a:lnTo>
                  <a:lnTo>
                    <a:pt x="253301" y="117260"/>
                  </a:lnTo>
                  <a:lnTo>
                    <a:pt x="252417" y="119322"/>
                  </a:lnTo>
                  <a:lnTo>
                    <a:pt x="250502" y="123299"/>
                  </a:lnTo>
                  <a:lnTo>
                    <a:pt x="248587" y="126982"/>
                  </a:lnTo>
                  <a:lnTo>
                    <a:pt x="246525" y="130665"/>
                  </a:lnTo>
                  <a:lnTo>
                    <a:pt x="244389" y="134274"/>
                  </a:lnTo>
                  <a:lnTo>
                    <a:pt x="242032" y="137810"/>
                  </a:lnTo>
                  <a:lnTo>
                    <a:pt x="239601" y="141271"/>
                  </a:lnTo>
                  <a:lnTo>
                    <a:pt x="237097" y="144659"/>
                  </a:lnTo>
                  <a:lnTo>
                    <a:pt x="234445" y="147974"/>
                  </a:lnTo>
                  <a:lnTo>
                    <a:pt x="231646" y="151215"/>
                  </a:lnTo>
                  <a:lnTo>
                    <a:pt x="228774" y="154382"/>
                  </a:lnTo>
                  <a:lnTo>
                    <a:pt x="225828" y="157476"/>
                  </a:lnTo>
                  <a:lnTo>
                    <a:pt x="222808" y="160422"/>
                  </a:lnTo>
                  <a:lnTo>
                    <a:pt x="219714" y="163221"/>
                  </a:lnTo>
                  <a:lnTo>
                    <a:pt x="216547" y="165946"/>
                  </a:lnTo>
                  <a:lnTo>
                    <a:pt x="213232" y="168524"/>
                  </a:lnTo>
                  <a:lnTo>
                    <a:pt x="209918" y="171028"/>
                  </a:lnTo>
                  <a:lnTo>
                    <a:pt x="206603" y="173385"/>
                  </a:lnTo>
                  <a:lnTo>
                    <a:pt x="203805" y="175079"/>
                  </a:lnTo>
                  <a:lnTo>
                    <a:pt x="201006" y="176847"/>
                  </a:lnTo>
                  <a:lnTo>
                    <a:pt x="198133" y="178467"/>
                  </a:lnTo>
                  <a:lnTo>
                    <a:pt x="195187" y="180088"/>
                  </a:lnTo>
                  <a:lnTo>
                    <a:pt x="192093" y="181635"/>
                  </a:lnTo>
                  <a:lnTo>
                    <a:pt x="189000" y="183181"/>
                  </a:lnTo>
                  <a:lnTo>
                    <a:pt x="185759" y="184654"/>
                  </a:lnTo>
                  <a:lnTo>
                    <a:pt x="182444" y="186054"/>
                  </a:lnTo>
                  <a:lnTo>
                    <a:pt x="179056" y="187453"/>
                  </a:lnTo>
                  <a:lnTo>
                    <a:pt x="175595" y="188779"/>
                  </a:lnTo>
                  <a:lnTo>
                    <a:pt x="172059" y="190031"/>
                  </a:lnTo>
                  <a:lnTo>
                    <a:pt x="168376" y="191283"/>
                  </a:lnTo>
                  <a:lnTo>
                    <a:pt x="164694" y="192462"/>
                  </a:lnTo>
                  <a:lnTo>
                    <a:pt x="160863" y="193567"/>
                  </a:lnTo>
                  <a:lnTo>
                    <a:pt x="156886" y="194672"/>
                  </a:lnTo>
                  <a:lnTo>
                    <a:pt x="152909" y="195703"/>
                  </a:lnTo>
                  <a:lnTo>
                    <a:pt x="144144" y="197912"/>
                  </a:lnTo>
                  <a:lnTo>
                    <a:pt x="135747" y="199827"/>
                  </a:lnTo>
                  <a:lnTo>
                    <a:pt x="127718" y="201522"/>
                  </a:lnTo>
                  <a:lnTo>
                    <a:pt x="119911" y="203068"/>
                  </a:lnTo>
                  <a:lnTo>
                    <a:pt x="112398" y="204394"/>
                  </a:lnTo>
                  <a:lnTo>
                    <a:pt x="105106" y="205499"/>
                  </a:lnTo>
                  <a:lnTo>
                    <a:pt x="98035" y="206383"/>
                  </a:lnTo>
                  <a:lnTo>
                    <a:pt x="91038" y="207193"/>
                  </a:lnTo>
                  <a:lnTo>
                    <a:pt x="86692" y="207561"/>
                  </a:lnTo>
                  <a:lnTo>
                    <a:pt x="82420" y="207856"/>
                  </a:lnTo>
                  <a:lnTo>
                    <a:pt x="78222" y="208077"/>
                  </a:lnTo>
                  <a:lnTo>
                    <a:pt x="74097" y="208298"/>
                  </a:lnTo>
                  <a:lnTo>
                    <a:pt x="69973" y="208372"/>
                  </a:lnTo>
                  <a:lnTo>
                    <a:pt x="65995" y="208372"/>
                  </a:lnTo>
                  <a:lnTo>
                    <a:pt x="62018" y="208298"/>
                  </a:lnTo>
                  <a:lnTo>
                    <a:pt x="58114" y="208224"/>
                  </a:lnTo>
                  <a:lnTo>
                    <a:pt x="54210" y="208003"/>
                  </a:lnTo>
                  <a:lnTo>
                    <a:pt x="50380" y="207709"/>
                  </a:lnTo>
                  <a:lnTo>
                    <a:pt x="46624" y="207340"/>
                  </a:lnTo>
                  <a:lnTo>
                    <a:pt x="42941" y="206972"/>
                  </a:lnTo>
                  <a:lnTo>
                    <a:pt x="39258" y="206456"/>
                  </a:lnTo>
                  <a:lnTo>
                    <a:pt x="35649" y="205867"/>
                  </a:lnTo>
                  <a:lnTo>
                    <a:pt x="32114" y="205204"/>
                  </a:lnTo>
                  <a:lnTo>
                    <a:pt x="28578" y="204541"/>
                  </a:lnTo>
                  <a:lnTo>
                    <a:pt x="24527" y="203584"/>
                  </a:lnTo>
                  <a:lnTo>
                    <a:pt x="20550" y="202479"/>
                  </a:lnTo>
                  <a:lnTo>
                    <a:pt x="16793" y="201374"/>
                  </a:lnTo>
                  <a:lnTo>
                    <a:pt x="13184" y="200048"/>
                  </a:lnTo>
                  <a:lnTo>
                    <a:pt x="9649" y="198649"/>
                  </a:lnTo>
                  <a:lnTo>
                    <a:pt x="6261" y="197176"/>
                  </a:lnTo>
                  <a:lnTo>
                    <a:pt x="3094" y="195555"/>
                  </a:lnTo>
                  <a:lnTo>
                    <a:pt x="0" y="193861"/>
                  </a:lnTo>
                  <a:lnTo>
                    <a:pt x="0" y="195261"/>
                  </a:lnTo>
                  <a:lnTo>
                    <a:pt x="3020" y="196881"/>
                  </a:lnTo>
                  <a:lnTo>
                    <a:pt x="6261" y="198502"/>
                  </a:lnTo>
                  <a:lnTo>
                    <a:pt x="9575" y="199901"/>
                  </a:lnTo>
                  <a:lnTo>
                    <a:pt x="13111" y="201301"/>
                  </a:lnTo>
                  <a:lnTo>
                    <a:pt x="16720" y="202553"/>
                  </a:lnTo>
                  <a:lnTo>
                    <a:pt x="20403" y="203658"/>
                  </a:lnTo>
                  <a:lnTo>
                    <a:pt x="24306" y="204762"/>
                  </a:lnTo>
                  <a:lnTo>
                    <a:pt x="28284" y="205646"/>
                  </a:lnTo>
                  <a:lnTo>
                    <a:pt x="32850" y="206604"/>
                  </a:lnTo>
                  <a:lnTo>
                    <a:pt x="37491" y="207340"/>
                  </a:lnTo>
                  <a:lnTo>
                    <a:pt x="42205" y="208077"/>
                  </a:lnTo>
                  <a:lnTo>
                    <a:pt x="46992" y="208592"/>
                  </a:lnTo>
                  <a:lnTo>
                    <a:pt x="51853" y="209034"/>
                  </a:lnTo>
                  <a:lnTo>
                    <a:pt x="56788" y="209329"/>
                  </a:lnTo>
                  <a:lnTo>
                    <a:pt x="61797" y="209476"/>
                  </a:lnTo>
                  <a:lnTo>
                    <a:pt x="66953" y="209550"/>
                  </a:lnTo>
                  <a:lnTo>
                    <a:pt x="72845" y="209476"/>
                  </a:lnTo>
                  <a:lnTo>
                    <a:pt x="78811" y="209255"/>
                  </a:lnTo>
                  <a:lnTo>
                    <a:pt x="84925" y="208887"/>
                  </a:lnTo>
                  <a:lnTo>
                    <a:pt x="91185" y="208372"/>
                  </a:lnTo>
                  <a:lnTo>
                    <a:pt x="98109" y="207561"/>
                  </a:lnTo>
                  <a:lnTo>
                    <a:pt x="105254" y="206677"/>
                  </a:lnTo>
                  <a:lnTo>
                    <a:pt x="112619" y="205499"/>
                  </a:lnTo>
                  <a:lnTo>
                    <a:pt x="120132" y="204173"/>
                  </a:lnTo>
                  <a:lnTo>
                    <a:pt x="127939" y="202700"/>
                  </a:lnTo>
                  <a:lnTo>
                    <a:pt x="135968" y="200932"/>
                  </a:lnTo>
                  <a:lnTo>
                    <a:pt x="144438" y="199017"/>
                  </a:lnTo>
                  <a:lnTo>
                    <a:pt x="153130" y="196881"/>
                  </a:lnTo>
                  <a:lnTo>
                    <a:pt x="157181" y="195850"/>
                  </a:lnTo>
                  <a:lnTo>
                    <a:pt x="161158" y="194745"/>
                  </a:lnTo>
                  <a:lnTo>
                    <a:pt x="165062" y="193567"/>
                  </a:lnTo>
                  <a:lnTo>
                    <a:pt x="168818" y="192388"/>
                  </a:lnTo>
                  <a:lnTo>
                    <a:pt x="172501" y="191136"/>
                  </a:lnTo>
                  <a:lnTo>
                    <a:pt x="176036" y="189884"/>
                  </a:lnTo>
                  <a:lnTo>
                    <a:pt x="179572" y="188485"/>
                  </a:lnTo>
                  <a:lnTo>
                    <a:pt x="182960" y="187159"/>
                  </a:lnTo>
                  <a:lnTo>
                    <a:pt x="186275" y="185686"/>
                  </a:lnTo>
                  <a:lnTo>
                    <a:pt x="189515" y="184213"/>
                  </a:lnTo>
                  <a:lnTo>
                    <a:pt x="192683" y="182739"/>
                  </a:lnTo>
                  <a:lnTo>
                    <a:pt x="195702" y="181119"/>
                  </a:lnTo>
                  <a:lnTo>
                    <a:pt x="198722" y="179499"/>
                  </a:lnTo>
                  <a:lnTo>
                    <a:pt x="201595" y="177804"/>
                  </a:lnTo>
                  <a:lnTo>
                    <a:pt x="204467" y="176110"/>
                  </a:lnTo>
                  <a:lnTo>
                    <a:pt x="207193" y="174343"/>
                  </a:lnTo>
                  <a:lnTo>
                    <a:pt x="210654" y="171986"/>
                  </a:lnTo>
                  <a:lnTo>
                    <a:pt x="213969" y="169481"/>
                  </a:lnTo>
                  <a:lnTo>
                    <a:pt x="217283" y="166903"/>
                  </a:lnTo>
                  <a:lnTo>
                    <a:pt x="220451" y="164105"/>
                  </a:lnTo>
                  <a:lnTo>
                    <a:pt x="223618" y="161232"/>
                  </a:lnTo>
                  <a:lnTo>
                    <a:pt x="226711" y="158286"/>
                  </a:lnTo>
                  <a:lnTo>
                    <a:pt x="229658" y="155192"/>
                  </a:lnTo>
                  <a:lnTo>
                    <a:pt x="232530" y="152025"/>
                  </a:lnTo>
                  <a:lnTo>
                    <a:pt x="235329" y="148784"/>
                  </a:lnTo>
                  <a:lnTo>
                    <a:pt x="237981" y="145396"/>
                  </a:lnTo>
                  <a:lnTo>
                    <a:pt x="240559" y="141934"/>
                  </a:lnTo>
                  <a:lnTo>
                    <a:pt x="243063" y="138472"/>
                  </a:lnTo>
                  <a:lnTo>
                    <a:pt x="245346" y="134863"/>
                  </a:lnTo>
                  <a:lnTo>
                    <a:pt x="247556" y="131254"/>
                  </a:lnTo>
                  <a:lnTo>
                    <a:pt x="249618" y="127571"/>
                  </a:lnTo>
                  <a:lnTo>
                    <a:pt x="251533" y="123815"/>
                  </a:lnTo>
                  <a:lnTo>
                    <a:pt x="253522" y="119764"/>
                  </a:lnTo>
                  <a:lnTo>
                    <a:pt x="254406" y="117702"/>
                  </a:lnTo>
                  <a:lnTo>
                    <a:pt x="255216" y="115713"/>
                  </a:lnTo>
                  <a:lnTo>
                    <a:pt x="256026" y="113650"/>
                  </a:lnTo>
                  <a:lnTo>
                    <a:pt x="256763" y="111588"/>
                  </a:lnTo>
                  <a:lnTo>
                    <a:pt x="257426" y="109599"/>
                  </a:lnTo>
                  <a:lnTo>
                    <a:pt x="258089" y="107537"/>
                  </a:lnTo>
                  <a:lnTo>
                    <a:pt x="258678" y="105548"/>
                  </a:lnTo>
                  <a:lnTo>
                    <a:pt x="259193" y="103486"/>
                  </a:lnTo>
                  <a:lnTo>
                    <a:pt x="259709" y="101497"/>
                  </a:lnTo>
                  <a:lnTo>
                    <a:pt x="260151" y="99435"/>
                  </a:lnTo>
                  <a:lnTo>
                    <a:pt x="260519" y="97446"/>
                  </a:lnTo>
                  <a:lnTo>
                    <a:pt x="260887" y="95458"/>
                  </a:lnTo>
                  <a:lnTo>
                    <a:pt x="261182" y="93395"/>
                  </a:lnTo>
                  <a:lnTo>
                    <a:pt x="261403" y="91407"/>
                  </a:lnTo>
                  <a:lnTo>
                    <a:pt x="261624" y="89271"/>
                  </a:lnTo>
                  <a:lnTo>
                    <a:pt x="261771" y="87061"/>
                  </a:lnTo>
                  <a:lnTo>
                    <a:pt x="261845" y="84925"/>
                  </a:lnTo>
                  <a:lnTo>
                    <a:pt x="261845" y="82789"/>
                  </a:lnTo>
                  <a:lnTo>
                    <a:pt x="261845" y="80653"/>
                  </a:lnTo>
                  <a:lnTo>
                    <a:pt x="261698" y="78590"/>
                  </a:lnTo>
                  <a:lnTo>
                    <a:pt x="261550" y="76454"/>
                  </a:lnTo>
                  <a:lnTo>
                    <a:pt x="261329" y="74392"/>
                  </a:lnTo>
                  <a:lnTo>
                    <a:pt x="261035" y="72330"/>
                  </a:lnTo>
                  <a:lnTo>
                    <a:pt x="260667" y="70341"/>
                  </a:lnTo>
                  <a:lnTo>
                    <a:pt x="260298" y="68279"/>
                  </a:lnTo>
                  <a:lnTo>
                    <a:pt x="259783" y="66290"/>
                  </a:lnTo>
                  <a:lnTo>
                    <a:pt x="259267" y="64301"/>
                  </a:lnTo>
                  <a:lnTo>
                    <a:pt x="258678" y="62313"/>
                  </a:lnTo>
                  <a:lnTo>
                    <a:pt x="258015" y="60398"/>
                  </a:lnTo>
                  <a:lnTo>
                    <a:pt x="257278" y="58482"/>
                  </a:lnTo>
                  <a:lnTo>
                    <a:pt x="256542" y="56641"/>
                  </a:lnTo>
                  <a:lnTo>
                    <a:pt x="255732" y="54873"/>
                  </a:lnTo>
                  <a:lnTo>
                    <a:pt x="254848" y="53106"/>
                  </a:lnTo>
                  <a:lnTo>
                    <a:pt x="253964" y="51412"/>
                  </a:lnTo>
                  <a:lnTo>
                    <a:pt x="253006" y="49717"/>
                  </a:lnTo>
                  <a:lnTo>
                    <a:pt x="252049" y="48171"/>
                  </a:lnTo>
                  <a:lnTo>
                    <a:pt x="251018" y="46550"/>
                  </a:lnTo>
                  <a:lnTo>
                    <a:pt x="249913" y="45004"/>
                  </a:lnTo>
                  <a:lnTo>
                    <a:pt x="248808" y="43530"/>
                  </a:lnTo>
                  <a:lnTo>
                    <a:pt x="247703" y="42057"/>
                  </a:lnTo>
                  <a:lnTo>
                    <a:pt x="246525" y="40658"/>
                  </a:lnTo>
                  <a:lnTo>
                    <a:pt x="245346" y="39332"/>
                  </a:lnTo>
                  <a:lnTo>
                    <a:pt x="242916" y="36680"/>
                  </a:lnTo>
                  <a:lnTo>
                    <a:pt x="240411" y="34250"/>
                  </a:lnTo>
                  <a:lnTo>
                    <a:pt x="237760" y="31893"/>
                  </a:lnTo>
                  <a:lnTo>
                    <a:pt x="235182" y="29757"/>
                  </a:lnTo>
                  <a:lnTo>
                    <a:pt x="232530" y="27768"/>
                  </a:lnTo>
                  <a:lnTo>
                    <a:pt x="229879" y="25853"/>
                  </a:lnTo>
                  <a:lnTo>
                    <a:pt x="227227" y="24159"/>
                  </a:lnTo>
                  <a:lnTo>
                    <a:pt x="224649" y="22539"/>
                  </a:lnTo>
                  <a:lnTo>
                    <a:pt x="222071" y="21065"/>
                  </a:lnTo>
                  <a:lnTo>
                    <a:pt x="219640" y="19740"/>
                  </a:lnTo>
                  <a:lnTo>
                    <a:pt x="216031" y="17972"/>
                  </a:lnTo>
                  <a:lnTo>
                    <a:pt x="212496" y="16204"/>
                  </a:lnTo>
                  <a:lnTo>
                    <a:pt x="208887" y="14584"/>
                  </a:lnTo>
                  <a:lnTo>
                    <a:pt x="205204" y="13037"/>
                  </a:lnTo>
                  <a:lnTo>
                    <a:pt x="201521" y="11564"/>
                  </a:lnTo>
                  <a:lnTo>
                    <a:pt x="197838" y="10238"/>
                  </a:lnTo>
                  <a:lnTo>
                    <a:pt x="194082" y="8912"/>
                  </a:lnTo>
                  <a:lnTo>
                    <a:pt x="190326" y="7734"/>
                  </a:lnTo>
                  <a:lnTo>
                    <a:pt x="186569" y="6555"/>
                  </a:lnTo>
                  <a:lnTo>
                    <a:pt x="182739" y="5524"/>
                  </a:lnTo>
                  <a:lnTo>
                    <a:pt x="178909" y="4640"/>
                  </a:lnTo>
                  <a:lnTo>
                    <a:pt x="175079" y="3756"/>
                  </a:lnTo>
                  <a:lnTo>
                    <a:pt x="171175" y="3020"/>
                  </a:lnTo>
                  <a:lnTo>
                    <a:pt x="167271" y="2283"/>
                  </a:lnTo>
                  <a:lnTo>
                    <a:pt x="163294" y="1694"/>
                  </a:lnTo>
                  <a:lnTo>
                    <a:pt x="159390" y="1178"/>
                  </a:lnTo>
                  <a:lnTo>
                    <a:pt x="155413" y="810"/>
                  </a:lnTo>
                  <a:lnTo>
                    <a:pt x="151436" y="442"/>
                  </a:lnTo>
                  <a:lnTo>
                    <a:pt x="147384" y="221"/>
                  </a:lnTo>
                  <a:lnTo>
                    <a:pt x="143407" y="74"/>
                  </a:lnTo>
                  <a:lnTo>
                    <a:pt x="139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472" name="Google Shape;472;p49"/>
            <p:cNvSpPr/>
            <p:nvPr/>
          </p:nvSpPr>
          <p:spPr>
            <a:xfrm>
              <a:off x="536925" y="582450"/>
              <a:ext cx="3622025" cy="1145375"/>
            </a:xfrm>
            <a:custGeom>
              <a:avLst/>
              <a:gdLst/>
              <a:ahLst/>
              <a:cxnLst/>
              <a:rect l="l" t="t" r="r" b="b"/>
              <a:pathLst>
                <a:path w="144881" h="45815" extrusionOk="0">
                  <a:moveTo>
                    <a:pt x="137294" y="1"/>
                  </a:moveTo>
                  <a:lnTo>
                    <a:pt x="133390" y="148"/>
                  </a:lnTo>
                  <a:lnTo>
                    <a:pt x="128750" y="295"/>
                  </a:lnTo>
                  <a:lnTo>
                    <a:pt x="123594" y="516"/>
                  </a:lnTo>
                  <a:lnTo>
                    <a:pt x="117775" y="958"/>
                  </a:lnTo>
                  <a:lnTo>
                    <a:pt x="111514" y="1474"/>
                  </a:lnTo>
                  <a:lnTo>
                    <a:pt x="104812" y="2284"/>
                  </a:lnTo>
                  <a:lnTo>
                    <a:pt x="97741" y="3168"/>
                  </a:lnTo>
                  <a:lnTo>
                    <a:pt x="94058" y="3757"/>
                  </a:lnTo>
                  <a:lnTo>
                    <a:pt x="90302" y="4346"/>
                  </a:lnTo>
                  <a:lnTo>
                    <a:pt x="86471" y="5083"/>
                  </a:lnTo>
                  <a:lnTo>
                    <a:pt x="82641" y="5819"/>
                  </a:lnTo>
                  <a:lnTo>
                    <a:pt x="78738" y="6630"/>
                  </a:lnTo>
                  <a:lnTo>
                    <a:pt x="74834" y="7513"/>
                  </a:lnTo>
                  <a:lnTo>
                    <a:pt x="70857" y="8471"/>
                  </a:lnTo>
                  <a:lnTo>
                    <a:pt x="66805" y="9502"/>
                  </a:lnTo>
                  <a:lnTo>
                    <a:pt x="62828" y="10681"/>
                  </a:lnTo>
                  <a:lnTo>
                    <a:pt x="58777" y="11859"/>
                  </a:lnTo>
                  <a:lnTo>
                    <a:pt x="54284" y="13332"/>
                  </a:lnTo>
                  <a:lnTo>
                    <a:pt x="49938" y="14879"/>
                  </a:lnTo>
                  <a:lnTo>
                    <a:pt x="45593" y="16499"/>
                  </a:lnTo>
                  <a:lnTo>
                    <a:pt x="41468" y="18194"/>
                  </a:lnTo>
                  <a:lnTo>
                    <a:pt x="37417" y="19961"/>
                  </a:lnTo>
                  <a:lnTo>
                    <a:pt x="33440" y="21803"/>
                  </a:lnTo>
                  <a:lnTo>
                    <a:pt x="29536" y="23644"/>
                  </a:lnTo>
                  <a:lnTo>
                    <a:pt x="25853" y="25633"/>
                  </a:lnTo>
                  <a:lnTo>
                    <a:pt x="22170" y="27695"/>
                  </a:lnTo>
                  <a:lnTo>
                    <a:pt x="18708" y="29831"/>
                  </a:lnTo>
                  <a:lnTo>
                    <a:pt x="15247" y="32041"/>
                  </a:lnTo>
                  <a:lnTo>
                    <a:pt x="12006" y="34324"/>
                  </a:lnTo>
                  <a:lnTo>
                    <a:pt x="8839" y="36681"/>
                  </a:lnTo>
                  <a:lnTo>
                    <a:pt x="5745" y="39112"/>
                  </a:lnTo>
                  <a:lnTo>
                    <a:pt x="2799" y="41616"/>
                  </a:lnTo>
                  <a:lnTo>
                    <a:pt x="0" y="44194"/>
                  </a:lnTo>
                  <a:lnTo>
                    <a:pt x="0" y="45814"/>
                  </a:lnTo>
                  <a:lnTo>
                    <a:pt x="2799" y="43236"/>
                  </a:lnTo>
                  <a:lnTo>
                    <a:pt x="5745" y="40658"/>
                  </a:lnTo>
                  <a:lnTo>
                    <a:pt x="8839" y="38228"/>
                  </a:lnTo>
                  <a:lnTo>
                    <a:pt x="12006" y="35797"/>
                  </a:lnTo>
                  <a:lnTo>
                    <a:pt x="15247" y="33514"/>
                  </a:lnTo>
                  <a:lnTo>
                    <a:pt x="18708" y="31231"/>
                  </a:lnTo>
                  <a:lnTo>
                    <a:pt x="22244" y="29095"/>
                  </a:lnTo>
                  <a:lnTo>
                    <a:pt x="25853" y="26959"/>
                  </a:lnTo>
                  <a:lnTo>
                    <a:pt x="29609" y="24970"/>
                  </a:lnTo>
                  <a:lnTo>
                    <a:pt x="33513" y="23055"/>
                  </a:lnTo>
                  <a:lnTo>
                    <a:pt x="37491" y="21140"/>
                  </a:lnTo>
                  <a:lnTo>
                    <a:pt x="41615" y="19372"/>
                  </a:lnTo>
                  <a:lnTo>
                    <a:pt x="45814" y="17678"/>
                  </a:lnTo>
                  <a:lnTo>
                    <a:pt x="50159" y="16057"/>
                  </a:lnTo>
                  <a:lnTo>
                    <a:pt x="54579" y="14511"/>
                  </a:lnTo>
                  <a:lnTo>
                    <a:pt x="59145" y="13038"/>
                  </a:lnTo>
                  <a:lnTo>
                    <a:pt x="63123" y="11785"/>
                  </a:lnTo>
                  <a:lnTo>
                    <a:pt x="67100" y="10681"/>
                  </a:lnTo>
                  <a:lnTo>
                    <a:pt x="71077" y="9649"/>
                  </a:lnTo>
                  <a:lnTo>
                    <a:pt x="75055" y="8692"/>
                  </a:lnTo>
                  <a:lnTo>
                    <a:pt x="78959" y="7808"/>
                  </a:lnTo>
                  <a:lnTo>
                    <a:pt x="82862" y="6998"/>
                  </a:lnTo>
                  <a:lnTo>
                    <a:pt x="86692" y="6188"/>
                  </a:lnTo>
                  <a:lnTo>
                    <a:pt x="90523" y="5525"/>
                  </a:lnTo>
                  <a:lnTo>
                    <a:pt x="94205" y="4936"/>
                  </a:lnTo>
                  <a:lnTo>
                    <a:pt x="97888" y="4346"/>
                  </a:lnTo>
                  <a:lnTo>
                    <a:pt x="104885" y="3389"/>
                  </a:lnTo>
                  <a:lnTo>
                    <a:pt x="111588" y="2652"/>
                  </a:lnTo>
                  <a:lnTo>
                    <a:pt x="117849" y="2137"/>
                  </a:lnTo>
                  <a:lnTo>
                    <a:pt x="123594" y="1695"/>
                  </a:lnTo>
                  <a:lnTo>
                    <a:pt x="128823" y="1474"/>
                  </a:lnTo>
                  <a:lnTo>
                    <a:pt x="133390" y="1326"/>
                  </a:lnTo>
                  <a:lnTo>
                    <a:pt x="137294" y="1179"/>
                  </a:lnTo>
                  <a:lnTo>
                    <a:pt x="142818" y="1253"/>
                  </a:lnTo>
                  <a:lnTo>
                    <a:pt x="144807" y="1253"/>
                  </a:lnTo>
                  <a:lnTo>
                    <a:pt x="144880" y="74"/>
                  </a:lnTo>
                  <a:lnTo>
                    <a:pt x="142818" y="74"/>
                  </a:lnTo>
                  <a:lnTo>
                    <a:pt x="1404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sp>
          <p:nvSpPr>
            <p:cNvPr id="473" name="Google Shape;473;p49"/>
            <p:cNvSpPr/>
            <p:nvPr/>
          </p:nvSpPr>
          <p:spPr>
            <a:xfrm>
              <a:off x="536925" y="4742150"/>
              <a:ext cx="1172975" cy="583750"/>
            </a:xfrm>
            <a:custGeom>
              <a:avLst/>
              <a:gdLst/>
              <a:ahLst/>
              <a:cxnLst/>
              <a:rect l="l" t="t" r="r" b="b"/>
              <a:pathLst>
                <a:path w="46919" h="23350" extrusionOk="0">
                  <a:moveTo>
                    <a:pt x="0" y="0"/>
                  </a:moveTo>
                  <a:lnTo>
                    <a:pt x="0" y="1474"/>
                  </a:lnTo>
                  <a:lnTo>
                    <a:pt x="147" y="1621"/>
                  </a:lnTo>
                  <a:lnTo>
                    <a:pt x="1841" y="2726"/>
                  </a:lnTo>
                  <a:lnTo>
                    <a:pt x="3830" y="3978"/>
                  </a:lnTo>
                  <a:lnTo>
                    <a:pt x="6113" y="5230"/>
                  </a:lnTo>
                  <a:lnTo>
                    <a:pt x="8618" y="6556"/>
                  </a:lnTo>
                  <a:lnTo>
                    <a:pt x="11343" y="7955"/>
                  </a:lnTo>
                  <a:lnTo>
                    <a:pt x="14215" y="9355"/>
                  </a:lnTo>
                  <a:lnTo>
                    <a:pt x="20255" y="12154"/>
                  </a:lnTo>
                  <a:lnTo>
                    <a:pt x="26369" y="14879"/>
                  </a:lnTo>
                  <a:lnTo>
                    <a:pt x="32408" y="17457"/>
                  </a:lnTo>
                  <a:lnTo>
                    <a:pt x="42646" y="21729"/>
                  </a:lnTo>
                  <a:lnTo>
                    <a:pt x="46403" y="23349"/>
                  </a:lnTo>
                  <a:lnTo>
                    <a:pt x="46919" y="22244"/>
                  </a:lnTo>
                  <a:lnTo>
                    <a:pt x="43088" y="20624"/>
                  </a:lnTo>
                  <a:lnTo>
                    <a:pt x="32924" y="16426"/>
                  </a:lnTo>
                  <a:lnTo>
                    <a:pt x="26884" y="13848"/>
                  </a:lnTo>
                  <a:lnTo>
                    <a:pt x="20771" y="11122"/>
                  </a:lnTo>
                  <a:lnTo>
                    <a:pt x="14731" y="8324"/>
                  </a:lnTo>
                  <a:lnTo>
                    <a:pt x="11932" y="6924"/>
                  </a:lnTo>
                  <a:lnTo>
                    <a:pt x="9207" y="5598"/>
                  </a:lnTo>
                  <a:lnTo>
                    <a:pt x="6703" y="4272"/>
                  </a:lnTo>
                  <a:lnTo>
                    <a:pt x="4493" y="3020"/>
                  </a:lnTo>
                  <a:lnTo>
                    <a:pt x="2504" y="1768"/>
                  </a:lnTo>
                  <a:lnTo>
                    <a:pt x="810" y="663"/>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Nunito Sans"/>
                <a:ea typeface="Nunito Sans"/>
                <a:cs typeface="Nunito Sans"/>
                <a:sym typeface="Nunito Sans"/>
              </a:endParaRPr>
            </a:p>
          </p:txBody>
        </p:sp>
      </p:grpSp>
      <p:sp>
        <p:nvSpPr>
          <p:cNvPr id="474" name="Google Shape;474;p49"/>
          <p:cNvSpPr txBox="1">
            <a:spLocks noGrp="1"/>
          </p:cNvSpPr>
          <p:nvPr>
            <p:ph type="body" idx="1"/>
          </p:nvPr>
        </p:nvSpPr>
        <p:spPr>
          <a:xfrm>
            <a:off x="4560600" y="1415399"/>
            <a:ext cx="4296600" cy="3844800"/>
          </a:xfrm>
          <a:prstGeom prst="rect">
            <a:avLst/>
          </a:prstGeom>
        </p:spPr>
        <p:txBody>
          <a:bodyPr spcFirstLastPara="1" wrap="square" lIns="91425" tIns="91425" rIns="91425" bIns="91425" anchor="t" anchorCtr="0">
            <a:noAutofit/>
          </a:bodyPr>
          <a:lstStyle/>
          <a:p>
            <a:pPr marL="457200" lvl="0" indent="-336550" algn="l" rtl="0">
              <a:spcBef>
                <a:spcPts val="1200"/>
              </a:spcBef>
              <a:spcAft>
                <a:spcPts val="0"/>
              </a:spcAft>
              <a:buClr>
                <a:schemeClr val="dk1"/>
              </a:buClr>
              <a:buSzPts val="1700"/>
              <a:buFont typeface="Arial"/>
              <a:buChar char="●"/>
            </a:pPr>
            <a:r>
              <a:rPr lang="en" sz="2200"/>
              <a:t>Printed monitor strips</a:t>
            </a:r>
            <a:endParaRPr sz="2200"/>
          </a:p>
          <a:p>
            <a:pPr marL="457200" lvl="0" indent="-336550" algn="l" rtl="0">
              <a:spcBef>
                <a:spcPts val="0"/>
              </a:spcBef>
              <a:spcAft>
                <a:spcPts val="0"/>
              </a:spcAft>
              <a:buClr>
                <a:schemeClr val="dk1"/>
              </a:buClr>
              <a:buSzPts val="1700"/>
              <a:buFont typeface="Arial"/>
              <a:buChar char="●"/>
            </a:pPr>
            <a:r>
              <a:rPr lang="en" sz="2200"/>
              <a:t>Basic IV tubing and syringes</a:t>
            </a:r>
            <a:endParaRPr sz="2200"/>
          </a:p>
          <a:p>
            <a:pPr marL="457200" lvl="0" indent="-336550" algn="l" rtl="0">
              <a:spcBef>
                <a:spcPts val="0"/>
              </a:spcBef>
              <a:spcAft>
                <a:spcPts val="0"/>
              </a:spcAft>
              <a:buClr>
                <a:schemeClr val="dk1"/>
              </a:buClr>
              <a:buSzPts val="1700"/>
              <a:buFont typeface="Arial"/>
              <a:buChar char="●"/>
            </a:pPr>
            <a:r>
              <a:rPr lang="en" sz="2200"/>
              <a:t>Clipboards and charts</a:t>
            </a:r>
            <a:endParaRPr sz="2200"/>
          </a:p>
          <a:p>
            <a:pPr marL="457200" lvl="0" indent="-336550" algn="l" rtl="0">
              <a:spcBef>
                <a:spcPts val="0"/>
              </a:spcBef>
              <a:spcAft>
                <a:spcPts val="0"/>
              </a:spcAft>
              <a:buClr>
                <a:schemeClr val="dk1"/>
              </a:buClr>
              <a:buSzPts val="1700"/>
              <a:buFont typeface="Arial"/>
              <a:buChar char="●"/>
            </a:pPr>
            <a:r>
              <a:rPr lang="en" sz="2200"/>
              <a:t>Simulated medications</a:t>
            </a:r>
            <a:endParaRPr sz="2600"/>
          </a:p>
          <a:p>
            <a:pPr marL="457200" lvl="0" indent="-336550" algn="l" rtl="0">
              <a:spcBef>
                <a:spcPts val="0"/>
              </a:spcBef>
              <a:spcAft>
                <a:spcPts val="0"/>
              </a:spcAft>
              <a:buClr>
                <a:schemeClr val="dk1"/>
              </a:buClr>
              <a:buSzPts val="1700"/>
              <a:buFont typeface="Arial"/>
              <a:buChar char="●"/>
            </a:pPr>
            <a:r>
              <a:rPr lang="en" sz="2200"/>
              <a:t>Student role-play cards</a:t>
            </a:r>
            <a:endParaRPr sz="2200"/>
          </a:p>
          <a:p>
            <a:pPr marL="0" lvl="0" indent="0" algn="l" rtl="0">
              <a:lnSpc>
                <a:spcPct val="100000"/>
              </a:lnSpc>
              <a:spcBef>
                <a:spcPts val="1200"/>
              </a:spcBef>
              <a:spcAft>
                <a:spcPts val="0"/>
              </a:spcAft>
              <a:buNone/>
            </a:pPr>
            <a:endParaRPr/>
          </a:p>
        </p:txBody>
      </p:sp>
      <p:sp>
        <p:nvSpPr>
          <p:cNvPr id="475" name="Google Shape;475;p49"/>
          <p:cNvSpPr txBox="1">
            <a:spLocks noGrp="1"/>
          </p:cNvSpPr>
          <p:nvPr>
            <p:ph type="title"/>
          </p:nvPr>
        </p:nvSpPr>
        <p:spPr>
          <a:xfrm>
            <a:off x="228600" y="1743378"/>
            <a:ext cx="4296600" cy="1108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000"/>
              <a:t>Ideas for low-cost </a:t>
            </a:r>
            <a:endParaRPr sz="3000"/>
          </a:p>
          <a:p>
            <a:pPr marL="0" lvl="0" indent="0" algn="l" rtl="0">
              <a:spcBef>
                <a:spcPts val="0"/>
              </a:spcBef>
              <a:spcAft>
                <a:spcPts val="0"/>
              </a:spcAft>
              <a:buNone/>
            </a:pPr>
            <a:r>
              <a:rPr lang="en" sz="3000"/>
              <a:t>supplies:</a:t>
            </a:r>
            <a:endParaRPr sz="3000"/>
          </a:p>
        </p:txBody>
      </p:sp>
      <p:sp>
        <p:nvSpPr>
          <p:cNvPr id="476" name="Google Shape;476;p49"/>
          <p:cNvSpPr txBox="1">
            <a:spLocks noGrp="1"/>
          </p:cNvSpPr>
          <p:nvPr>
            <p:ph type="subTitle" idx="2"/>
          </p:nvPr>
        </p:nvSpPr>
        <p:spPr>
          <a:xfrm>
            <a:off x="228600" y="4800275"/>
            <a:ext cx="1115700" cy="3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Confidential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0"/>
          <p:cNvSpPr txBox="1">
            <a:spLocks noGrp="1"/>
          </p:cNvSpPr>
          <p:nvPr>
            <p:ph type="title"/>
          </p:nvPr>
        </p:nvSpPr>
        <p:spPr>
          <a:xfrm>
            <a:off x="275400" y="228603"/>
            <a:ext cx="4296600" cy="923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BEFORE WE BEGIN, </a:t>
            </a:r>
            <a:endParaRPr/>
          </a:p>
          <a:p>
            <a:pPr marL="0" lvl="0" indent="0" algn="l" rtl="0">
              <a:spcBef>
                <a:spcPts val="0"/>
              </a:spcBef>
              <a:spcAft>
                <a:spcPts val="0"/>
              </a:spcAft>
              <a:buNone/>
            </a:pPr>
            <a:r>
              <a:rPr lang="en"/>
              <a:t>REMEMBER THIS:</a:t>
            </a:r>
            <a:endParaRPr/>
          </a:p>
        </p:txBody>
      </p:sp>
      <p:pic>
        <p:nvPicPr>
          <p:cNvPr id="482" name="Google Shape;482;p50" descr="Socrates quote: You don't know what you don't know."/>
          <p:cNvPicPr preferRelativeResize="0"/>
          <p:nvPr/>
        </p:nvPicPr>
        <p:blipFill>
          <a:blip r:embed="rId3">
            <a:alphaModFix/>
          </a:blip>
          <a:stretch>
            <a:fillRect/>
          </a:stretch>
        </p:blipFill>
        <p:spPr>
          <a:xfrm>
            <a:off x="1856175" y="1801488"/>
            <a:ext cx="5431674" cy="255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1"/>
          <p:cNvSpPr/>
          <p:nvPr/>
        </p:nvSpPr>
        <p:spPr>
          <a:xfrm>
            <a:off x="228600" y="1911300"/>
            <a:ext cx="2830800" cy="2772300"/>
          </a:xfrm>
          <a:prstGeom prst="round2SameRect">
            <a:avLst>
              <a:gd name="adj1" fmla="val 0"/>
              <a:gd name="adj2" fmla="val 14216"/>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Sans"/>
              <a:ea typeface="Nunito Sans"/>
              <a:cs typeface="Nunito Sans"/>
              <a:sym typeface="Nunito Sans"/>
            </a:endParaRPr>
          </a:p>
        </p:txBody>
      </p:sp>
      <p:sp>
        <p:nvSpPr>
          <p:cNvPr id="488" name="Google Shape;488;p51"/>
          <p:cNvSpPr/>
          <p:nvPr/>
        </p:nvSpPr>
        <p:spPr>
          <a:xfrm>
            <a:off x="228600" y="1463475"/>
            <a:ext cx="2830800" cy="400200"/>
          </a:xfrm>
          <a:prstGeom prst="roundRect">
            <a:avLst>
              <a:gd name="adj" fmla="val 50000"/>
            </a:avLst>
          </a:prstGeom>
          <a:solidFill>
            <a:schemeClr val="lt2"/>
          </a:solidFill>
          <a:ln>
            <a:noFill/>
          </a:ln>
        </p:spPr>
        <p:txBody>
          <a:bodyPr spcFirstLastPara="1" wrap="square" lIns="274300" tIns="91425" rIns="274300" bIns="91425" anchor="ctr" anchorCtr="0">
            <a:noAutofit/>
          </a:bodyPr>
          <a:lstStyle/>
          <a:p>
            <a:pPr marL="0" lvl="0" indent="0" algn="l" rtl="0">
              <a:spcBef>
                <a:spcPts val="0"/>
              </a:spcBef>
              <a:spcAft>
                <a:spcPts val="0"/>
              </a:spcAft>
              <a:buNone/>
            </a:pPr>
            <a:r>
              <a:rPr lang="en" sz="2200" b="1">
                <a:solidFill>
                  <a:schemeClr val="dk2"/>
                </a:solidFill>
                <a:latin typeface="Nunito Sans"/>
                <a:ea typeface="Nunito Sans"/>
                <a:cs typeface="Nunito Sans"/>
                <a:sym typeface="Nunito Sans"/>
              </a:rPr>
              <a:t>ER Nurses:</a:t>
            </a:r>
            <a:endParaRPr sz="2200" b="1">
              <a:solidFill>
                <a:schemeClr val="dk2"/>
              </a:solidFill>
              <a:latin typeface="Nunito Sans"/>
              <a:ea typeface="Nunito Sans"/>
              <a:cs typeface="Nunito Sans"/>
              <a:sym typeface="Nunito Sans"/>
            </a:endParaRPr>
          </a:p>
        </p:txBody>
      </p:sp>
      <p:sp>
        <p:nvSpPr>
          <p:cNvPr id="489" name="Google Shape;489;p51"/>
          <p:cNvSpPr/>
          <p:nvPr/>
        </p:nvSpPr>
        <p:spPr>
          <a:xfrm>
            <a:off x="6036300" y="1911300"/>
            <a:ext cx="2830800" cy="2772300"/>
          </a:xfrm>
          <a:prstGeom prst="round2SameRect">
            <a:avLst>
              <a:gd name="adj1" fmla="val 0"/>
              <a:gd name="adj2" fmla="val 14216"/>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Sans"/>
              <a:ea typeface="Nunito Sans"/>
              <a:cs typeface="Nunito Sans"/>
              <a:sym typeface="Nunito Sans"/>
            </a:endParaRPr>
          </a:p>
        </p:txBody>
      </p:sp>
      <p:sp>
        <p:nvSpPr>
          <p:cNvPr id="490" name="Google Shape;490;p51"/>
          <p:cNvSpPr/>
          <p:nvPr/>
        </p:nvSpPr>
        <p:spPr>
          <a:xfrm>
            <a:off x="6083250" y="1463475"/>
            <a:ext cx="2830800" cy="400200"/>
          </a:xfrm>
          <a:prstGeom prst="roundRect">
            <a:avLst>
              <a:gd name="adj" fmla="val 50000"/>
            </a:avLst>
          </a:prstGeom>
          <a:solidFill>
            <a:schemeClr val="lt2"/>
          </a:solidFill>
          <a:ln>
            <a:noFill/>
          </a:ln>
        </p:spPr>
        <p:txBody>
          <a:bodyPr spcFirstLastPara="1" wrap="square" lIns="274300" tIns="91425" rIns="274300" bIns="91425" anchor="ctr" anchorCtr="0">
            <a:noAutofit/>
          </a:bodyPr>
          <a:lstStyle/>
          <a:p>
            <a:pPr marL="0" lvl="0" indent="0" algn="l" rtl="0">
              <a:spcBef>
                <a:spcPts val="0"/>
              </a:spcBef>
              <a:spcAft>
                <a:spcPts val="0"/>
              </a:spcAft>
              <a:buNone/>
            </a:pPr>
            <a:r>
              <a:rPr lang="en" sz="2200" b="1">
                <a:solidFill>
                  <a:schemeClr val="dk2"/>
                </a:solidFill>
                <a:latin typeface="Nunito Sans"/>
                <a:ea typeface="Nunito Sans"/>
                <a:cs typeface="Nunito Sans"/>
                <a:sym typeface="Nunito Sans"/>
              </a:rPr>
              <a:t>Ancillary Staff:</a:t>
            </a:r>
            <a:endParaRPr sz="2200" b="1">
              <a:solidFill>
                <a:schemeClr val="dk2"/>
              </a:solidFill>
              <a:latin typeface="Nunito Sans"/>
              <a:ea typeface="Nunito Sans"/>
              <a:cs typeface="Nunito Sans"/>
              <a:sym typeface="Nunito Sans"/>
            </a:endParaRPr>
          </a:p>
        </p:txBody>
      </p:sp>
      <p:sp>
        <p:nvSpPr>
          <p:cNvPr id="491" name="Google Shape;491;p51"/>
          <p:cNvSpPr/>
          <p:nvPr/>
        </p:nvSpPr>
        <p:spPr>
          <a:xfrm>
            <a:off x="3158575" y="1911300"/>
            <a:ext cx="2830800" cy="2772300"/>
          </a:xfrm>
          <a:prstGeom prst="round2SameRect">
            <a:avLst>
              <a:gd name="adj1" fmla="val 0"/>
              <a:gd name="adj2" fmla="val 14216"/>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Nunito Sans"/>
              <a:ea typeface="Nunito Sans"/>
              <a:cs typeface="Nunito Sans"/>
              <a:sym typeface="Nunito Sans"/>
            </a:endParaRPr>
          </a:p>
        </p:txBody>
      </p:sp>
      <p:sp>
        <p:nvSpPr>
          <p:cNvPr id="492" name="Google Shape;492;p51"/>
          <p:cNvSpPr/>
          <p:nvPr/>
        </p:nvSpPr>
        <p:spPr>
          <a:xfrm>
            <a:off x="3156600" y="1463475"/>
            <a:ext cx="2830800" cy="400200"/>
          </a:xfrm>
          <a:prstGeom prst="roundRect">
            <a:avLst>
              <a:gd name="adj" fmla="val 50000"/>
            </a:avLst>
          </a:prstGeom>
          <a:solidFill>
            <a:schemeClr val="lt2"/>
          </a:solidFill>
          <a:ln>
            <a:noFill/>
          </a:ln>
        </p:spPr>
        <p:txBody>
          <a:bodyPr spcFirstLastPara="1" wrap="square" lIns="274300" tIns="91425" rIns="274300" bIns="91425" anchor="ctr" anchorCtr="0">
            <a:noAutofit/>
          </a:bodyPr>
          <a:lstStyle/>
          <a:p>
            <a:pPr marL="0" lvl="0" indent="0" algn="l" rtl="0">
              <a:spcBef>
                <a:spcPts val="0"/>
              </a:spcBef>
              <a:spcAft>
                <a:spcPts val="0"/>
              </a:spcAft>
              <a:buNone/>
            </a:pPr>
            <a:r>
              <a:rPr lang="en" sz="2100" b="1">
                <a:solidFill>
                  <a:schemeClr val="dk2"/>
                </a:solidFill>
                <a:latin typeface="Nunito Sans"/>
                <a:ea typeface="Nunito Sans"/>
                <a:cs typeface="Nunito Sans"/>
                <a:sym typeface="Nunito Sans"/>
              </a:rPr>
              <a:t>ER Physicians: </a:t>
            </a:r>
            <a:endParaRPr sz="2100" b="1">
              <a:solidFill>
                <a:schemeClr val="dk2"/>
              </a:solidFill>
              <a:latin typeface="Nunito Sans"/>
              <a:ea typeface="Nunito Sans"/>
              <a:cs typeface="Nunito Sans"/>
              <a:sym typeface="Nunito Sans"/>
            </a:endParaRPr>
          </a:p>
        </p:txBody>
      </p:sp>
      <p:sp>
        <p:nvSpPr>
          <p:cNvPr id="493" name="Google Shape;493;p51"/>
          <p:cNvSpPr txBox="1">
            <a:spLocks noGrp="1"/>
          </p:cNvSpPr>
          <p:nvPr>
            <p:ph type="subTitle" idx="1"/>
          </p:nvPr>
        </p:nvSpPr>
        <p:spPr>
          <a:xfrm>
            <a:off x="319950" y="1046138"/>
            <a:ext cx="2834700" cy="400200"/>
          </a:xfrm>
          <a:prstGeom prst="rect">
            <a:avLst/>
          </a:prstGeom>
        </p:spPr>
        <p:txBody>
          <a:bodyPr spcFirstLastPara="1" wrap="square" lIns="274300" tIns="0" rIns="274300" bIns="0" anchor="ctr" anchorCtr="0">
            <a:noAutofit/>
          </a:bodyPr>
          <a:lstStyle/>
          <a:p>
            <a:pPr marL="0" lvl="0" indent="0" algn="l" rtl="0">
              <a:spcBef>
                <a:spcPts val="0"/>
              </a:spcBef>
              <a:spcAft>
                <a:spcPts val="0"/>
              </a:spcAft>
              <a:buNone/>
            </a:pPr>
            <a:endParaRPr/>
          </a:p>
        </p:txBody>
      </p:sp>
      <p:sp>
        <p:nvSpPr>
          <p:cNvPr id="494" name="Google Shape;494;p51"/>
          <p:cNvSpPr txBox="1">
            <a:spLocks noGrp="1"/>
          </p:cNvSpPr>
          <p:nvPr>
            <p:ph type="subTitle" idx="2"/>
          </p:nvPr>
        </p:nvSpPr>
        <p:spPr>
          <a:xfrm>
            <a:off x="3201600" y="1069950"/>
            <a:ext cx="2834700" cy="400200"/>
          </a:xfrm>
          <a:prstGeom prst="rect">
            <a:avLst/>
          </a:prstGeom>
        </p:spPr>
        <p:txBody>
          <a:bodyPr spcFirstLastPara="1" wrap="square" lIns="274300" tIns="0" rIns="274300" bIns="0" anchor="ctr" anchorCtr="0">
            <a:noAutofit/>
          </a:bodyPr>
          <a:lstStyle/>
          <a:p>
            <a:pPr marL="0" lvl="0" indent="0" algn="l" rtl="0">
              <a:spcBef>
                <a:spcPts val="0"/>
              </a:spcBef>
              <a:spcAft>
                <a:spcPts val="0"/>
              </a:spcAft>
              <a:buNone/>
            </a:pPr>
            <a:endParaRPr/>
          </a:p>
        </p:txBody>
      </p:sp>
      <p:sp>
        <p:nvSpPr>
          <p:cNvPr id="495" name="Google Shape;495;p51"/>
          <p:cNvSpPr txBox="1">
            <a:spLocks noGrp="1"/>
          </p:cNvSpPr>
          <p:nvPr>
            <p:ph type="subTitle" idx="3"/>
          </p:nvPr>
        </p:nvSpPr>
        <p:spPr>
          <a:xfrm>
            <a:off x="6083238" y="1015650"/>
            <a:ext cx="2834700" cy="400200"/>
          </a:xfrm>
          <a:prstGeom prst="rect">
            <a:avLst/>
          </a:prstGeom>
        </p:spPr>
        <p:txBody>
          <a:bodyPr spcFirstLastPara="1" wrap="square" lIns="274300" tIns="0" rIns="274300" bIns="0" anchor="ctr" anchorCtr="0">
            <a:noAutofit/>
          </a:bodyPr>
          <a:lstStyle/>
          <a:p>
            <a:pPr marL="0" lvl="0" indent="0" algn="l" rtl="0">
              <a:spcBef>
                <a:spcPts val="0"/>
              </a:spcBef>
              <a:spcAft>
                <a:spcPts val="0"/>
              </a:spcAft>
              <a:buNone/>
            </a:pPr>
            <a:endParaRPr/>
          </a:p>
        </p:txBody>
      </p:sp>
      <p:sp>
        <p:nvSpPr>
          <p:cNvPr id="496" name="Google Shape;496;p51"/>
          <p:cNvSpPr txBox="1">
            <a:spLocks noGrp="1"/>
          </p:cNvSpPr>
          <p:nvPr>
            <p:ph type="body" idx="4"/>
          </p:nvPr>
        </p:nvSpPr>
        <p:spPr>
          <a:xfrm>
            <a:off x="228600" y="1911298"/>
            <a:ext cx="2834700" cy="722100"/>
          </a:xfrm>
          <a:prstGeom prst="rect">
            <a:avLst/>
          </a:prstGeom>
        </p:spPr>
        <p:txBody>
          <a:bodyPr spcFirstLastPara="1" wrap="square" lIns="274300" tIns="91425" rIns="274300" bIns="91425" anchor="t" anchorCtr="0">
            <a:noAutofit/>
          </a:bodyPr>
          <a:lstStyle/>
          <a:p>
            <a:pPr marL="457200" lvl="0" indent="-330200" algn="l" rtl="0">
              <a:spcBef>
                <a:spcPts val="1200"/>
              </a:spcBef>
              <a:spcAft>
                <a:spcPts val="0"/>
              </a:spcAft>
              <a:buClr>
                <a:schemeClr val="dk1"/>
              </a:buClr>
              <a:buSzPts val="1600"/>
              <a:buFont typeface="Arial"/>
              <a:buChar char="●"/>
            </a:pPr>
            <a:r>
              <a:rPr lang="en" sz="1600">
                <a:latin typeface="Arial"/>
                <a:ea typeface="Arial"/>
                <a:cs typeface="Arial"/>
                <a:sym typeface="Arial"/>
              </a:rPr>
              <a:t>Attach monitors</a:t>
            </a:r>
            <a:endParaRPr sz="160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Get an initial assessment</a:t>
            </a:r>
            <a:endParaRPr sz="160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Coordinate treatments and interventions</a:t>
            </a:r>
            <a:endParaRPr sz="160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Start IV and administer IV meds</a:t>
            </a:r>
            <a:endParaRPr sz="1600">
              <a:latin typeface="Arial"/>
              <a:ea typeface="Arial"/>
              <a:cs typeface="Arial"/>
              <a:sym typeface="Arial"/>
            </a:endParaRPr>
          </a:p>
        </p:txBody>
      </p:sp>
      <p:sp>
        <p:nvSpPr>
          <p:cNvPr id="497" name="Google Shape;497;p51"/>
          <p:cNvSpPr txBox="1">
            <a:spLocks noGrp="1"/>
          </p:cNvSpPr>
          <p:nvPr>
            <p:ph type="body" idx="5"/>
          </p:nvPr>
        </p:nvSpPr>
        <p:spPr>
          <a:xfrm>
            <a:off x="3132438" y="2021598"/>
            <a:ext cx="2834700" cy="722100"/>
          </a:xfrm>
          <a:prstGeom prst="rect">
            <a:avLst/>
          </a:prstGeom>
        </p:spPr>
        <p:txBody>
          <a:bodyPr spcFirstLastPara="1" wrap="square" lIns="274300" tIns="91425" rIns="274300" bIns="91425" anchor="t" anchorCtr="0">
            <a:noAutofit/>
          </a:bodyPr>
          <a:lstStyle/>
          <a:p>
            <a:pPr marL="457200" lvl="0" indent="-342900" algn="l" rtl="0">
              <a:spcBef>
                <a:spcPts val="1200"/>
              </a:spcBef>
              <a:spcAft>
                <a:spcPts val="0"/>
              </a:spcAft>
              <a:buClr>
                <a:schemeClr val="dk1"/>
              </a:buClr>
              <a:buSzPts val="1800"/>
              <a:buFont typeface="Arial"/>
              <a:buChar char="●"/>
            </a:pPr>
            <a:r>
              <a:rPr lang="en" sz="1800">
                <a:latin typeface="Arial"/>
                <a:ea typeface="Arial"/>
                <a:cs typeface="Arial"/>
                <a:sym typeface="Arial"/>
              </a:rPr>
              <a:t>Team leaders</a:t>
            </a:r>
            <a:endParaRPr sz="1800">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latin typeface="Arial"/>
                <a:ea typeface="Arial"/>
                <a:cs typeface="Arial"/>
                <a:sym typeface="Arial"/>
              </a:rPr>
              <a:t>Encourage participation of classmates, organize ideas</a:t>
            </a:r>
            <a:endParaRPr sz="1800">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latin typeface="Arial"/>
                <a:ea typeface="Arial"/>
                <a:cs typeface="Arial"/>
                <a:sym typeface="Arial"/>
              </a:rPr>
              <a:t>Final word in any interventions</a:t>
            </a:r>
            <a:endParaRPr sz="1800">
              <a:latin typeface="Arial"/>
              <a:ea typeface="Arial"/>
              <a:cs typeface="Arial"/>
              <a:sym typeface="Arial"/>
            </a:endParaRPr>
          </a:p>
          <a:p>
            <a:pPr marL="0" lvl="0" indent="0" algn="l" rtl="0">
              <a:spcBef>
                <a:spcPts val="1200"/>
              </a:spcBef>
              <a:spcAft>
                <a:spcPts val="0"/>
              </a:spcAft>
              <a:buNone/>
            </a:pPr>
            <a:endParaRPr/>
          </a:p>
        </p:txBody>
      </p:sp>
      <p:sp>
        <p:nvSpPr>
          <p:cNvPr id="498" name="Google Shape;498;p51"/>
          <p:cNvSpPr txBox="1">
            <a:spLocks noGrp="1"/>
          </p:cNvSpPr>
          <p:nvPr>
            <p:ph type="body" idx="6"/>
          </p:nvPr>
        </p:nvSpPr>
        <p:spPr>
          <a:xfrm>
            <a:off x="6034338" y="2021598"/>
            <a:ext cx="2834700" cy="722100"/>
          </a:xfrm>
          <a:prstGeom prst="rect">
            <a:avLst/>
          </a:prstGeom>
        </p:spPr>
        <p:txBody>
          <a:bodyPr spcFirstLastPara="1" wrap="square" lIns="274300" tIns="91425" rIns="274300" bIns="91425" anchor="t" anchorCtr="0">
            <a:noAutofit/>
          </a:bodyPr>
          <a:lstStyle/>
          <a:p>
            <a:pPr marL="457200" lvl="0" indent="-342900" algn="l" rtl="0">
              <a:spcBef>
                <a:spcPts val="1200"/>
              </a:spcBef>
              <a:spcAft>
                <a:spcPts val="0"/>
              </a:spcAft>
              <a:buClr>
                <a:schemeClr val="dk1"/>
              </a:buClr>
              <a:buSzPts val="1800"/>
              <a:buFont typeface="Arial"/>
              <a:buChar char="●"/>
            </a:pPr>
            <a:r>
              <a:rPr lang="en" sz="1800">
                <a:latin typeface="Arial"/>
                <a:ea typeface="Arial"/>
                <a:cs typeface="Arial"/>
                <a:sym typeface="Arial"/>
              </a:rPr>
              <a:t>Draw labs</a:t>
            </a:r>
            <a:endParaRPr sz="1800">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latin typeface="Arial"/>
                <a:ea typeface="Arial"/>
                <a:cs typeface="Arial"/>
                <a:sym typeface="Arial"/>
              </a:rPr>
              <a:t>Deliver results</a:t>
            </a:r>
            <a:endParaRPr sz="1800">
              <a:latin typeface="Arial"/>
              <a:ea typeface="Arial"/>
              <a:cs typeface="Arial"/>
              <a:sym typeface="Arial"/>
            </a:endParaRPr>
          </a:p>
          <a:p>
            <a:pPr marL="457200" lvl="0" indent="-342900" algn="l" rtl="0">
              <a:spcBef>
                <a:spcPts val="0"/>
              </a:spcBef>
              <a:spcAft>
                <a:spcPts val="0"/>
              </a:spcAft>
              <a:buClr>
                <a:schemeClr val="dk1"/>
              </a:buClr>
              <a:buSzPts val="1800"/>
              <a:buFont typeface="Arial"/>
              <a:buChar char="●"/>
            </a:pPr>
            <a:r>
              <a:rPr lang="en" sz="1800">
                <a:latin typeface="Arial"/>
                <a:ea typeface="Arial"/>
                <a:cs typeface="Arial"/>
                <a:sym typeface="Arial"/>
              </a:rPr>
              <a:t>Organize ‘transport’ of patient</a:t>
            </a:r>
            <a:endParaRPr sz="1800">
              <a:latin typeface="Arial"/>
              <a:ea typeface="Arial"/>
              <a:cs typeface="Arial"/>
              <a:sym typeface="Arial"/>
            </a:endParaRPr>
          </a:p>
        </p:txBody>
      </p:sp>
      <p:sp>
        <p:nvSpPr>
          <p:cNvPr id="499" name="Google Shape;499;p51"/>
          <p:cNvSpPr txBox="1">
            <a:spLocks noGrp="1"/>
          </p:cNvSpPr>
          <p:nvPr>
            <p:ph type="title"/>
          </p:nvPr>
        </p:nvSpPr>
        <p:spPr>
          <a:xfrm>
            <a:off x="510650" y="228600"/>
            <a:ext cx="7873200" cy="800400"/>
          </a:xfrm>
          <a:prstGeom prst="rect">
            <a:avLst/>
          </a:prstGeom>
        </p:spPr>
        <p:txBody>
          <a:bodyPr spcFirstLastPara="1" wrap="square" lIns="91425" tIns="91425" rIns="91425" bIns="91425" anchor="t" anchorCtr="0">
            <a:spAutoFit/>
          </a:bodyPr>
          <a:lstStyle/>
          <a:p>
            <a:pPr marL="0" lvl="0" indent="0" algn="l" rtl="0">
              <a:lnSpc>
                <a:spcPct val="115000"/>
              </a:lnSpc>
              <a:spcBef>
                <a:spcPts val="2400"/>
              </a:spcBef>
              <a:spcAft>
                <a:spcPts val="600"/>
              </a:spcAft>
              <a:buNone/>
            </a:pPr>
            <a:r>
              <a:rPr lang="en" sz="4000">
                <a:latin typeface="Arial"/>
                <a:ea typeface="Arial"/>
                <a:cs typeface="Arial"/>
                <a:sym typeface="Arial"/>
              </a:rPr>
              <a:t>Roles and Responsibilities:</a:t>
            </a:r>
            <a:endParaRPr/>
          </a:p>
        </p:txBody>
      </p:sp>
      <p:grpSp>
        <p:nvGrpSpPr>
          <p:cNvPr id="500" name="Google Shape;500;p51"/>
          <p:cNvGrpSpPr/>
          <p:nvPr/>
        </p:nvGrpSpPr>
        <p:grpSpPr>
          <a:xfrm>
            <a:off x="8021027" y="359068"/>
            <a:ext cx="791090" cy="860886"/>
            <a:chOff x="6219513" y="1474206"/>
            <a:chExt cx="890968" cy="969576"/>
          </a:xfrm>
        </p:grpSpPr>
        <p:sp>
          <p:nvSpPr>
            <p:cNvPr id="501" name="Google Shape;501;p51"/>
            <p:cNvSpPr/>
            <p:nvPr/>
          </p:nvSpPr>
          <p:spPr>
            <a:xfrm rot="7601881">
              <a:off x="6246394" y="1711809"/>
              <a:ext cx="837204" cy="487227"/>
            </a:xfrm>
            <a:custGeom>
              <a:avLst/>
              <a:gdLst/>
              <a:ahLst/>
              <a:cxnLst/>
              <a:rect l="l" t="t" r="r" b="b"/>
              <a:pathLst>
                <a:path w="33488" h="19489" extrusionOk="0">
                  <a:moveTo>
                    <a:pt x="0" y="5480"/>
                  </a:moveTo>
                  <a:cubicBezTo>
                    <a:pt x="4083" y="3995"/>
                    <a:pt x="8956" y="3778"/>
                    <a:pt x="13034" y="5280"/>
                  </a:cubicBezTo>
                  <a:cubicBezTo>
                    <a:pt x="17705" y="7000"/>
                    <a:pt x="22916" y="16554"/>
                    <a:pt x="18649" y="19116"/>
                  </a:cubicBezTo>
                  <a:cubicBezTo>
                    <a:pt x="14717" y="21477"/>
                    <a:pt x="11737" y="9928"/>
                    <a:pt x="14237" y="6082"/>
                  </a:cubicBezTo>
                  <a:cubicBezTo>
                    <a:pt x="17901" y="445"/>
                    <a:pt x="26769" y="-175"/>
                    <a:pt x="33488" y="66"/>
                  </a:cubicBezTo>
                </a:path>
              </a:pathLst>
            </a:custGeom>
            <a:noFill/>
            <a:ln w="9525" cap="flat" cmpd="sng">
              <a:solidFill>
                <a:schemeClr val="dk1"/>
              </a:solidFill>
              <a:prstDash val="solid"/>
              <a:round/>
              <a:headEnd type="none" w="med" len="med"/>
              <a:tailEnd type="none" w="med" len="med"/>
            </a:ln>
          </p:spPr>
          <p:txBody>
            <a:bodyPr/>
            <a:lstStyle/>
            <a:p>
              <a:endParaRPr lang="en-US"/>
            </a:p>
          </p:txBody>
        </p:sp>
        <p:sp>
          <p:nvSpPr>
            <p:cNvPr id="502" name="Google Shape;502;p51"/>
            <p:cNvSpPr/>
            <p:nvPr/>
          </p:nvSpPr>
          <p:spPr>
            <a:xfrm>
              <a:off x="6564073" y="2301803"/>
              <a:ext cx="35119" cy="141979"/>
            </a:xfrm>
            <a:custGeom>
              <a:avLst/>
              <a:gdLst/>
              <a:ahLst/>
              <a:cxnLst/>
              <a:rect l="l" t="t" r="r" b="b"/>
              <a:pathLst>
                <a:path w="2012" h="8134" extrusionOk="0">
                  <a:moveTo>
                    <a:pt x="0" y="0"/>
                  </a:moveTo>
                  <a:cubicBezTo>
                    <a:pt x="763" y="2664"/>
                    <a:pt x="2740" y="5561"/>
                    <a:pt x="1713" y="8134"/>
                  </a:cubicBezTo>
                </a:path>
              </a:pathLst>
            </a:custGeom>
            <a:noFill/>
            <a:ln w="9525" cap="flat" cmpd="sng">
              <a:solidFill>
                <a:schemeClr val="dk1"/>
              </a:solidFill>
              <a:prstDash val="solid"/>
              <a:round/>
              <a:headEnd type="none" w="med" len="med"/>
              <a:tailEnd type="none" w="med" len="med"/>
            </a:ln>
          </p:spPr>
          <p:txBody>
            <a:bodyPr/>
            <a:lstStyle/>
            <a:p>
              <a:endParaRPr lang="en-US"/>
            </a:p>
          </p:txBody>
        </p:sp>
        <p:sp>
          <p:nvSpPr>
            <p:cNvPr id="503" name="Google Shape;503;p51"/>
            <p:cNvSpPr/>
            <p:nvPr/>
          </p:nvSpPr>
          <p:spPr>
            <a:xfrm>
              <a:off x="6593941" y="2423774"/>
              <a:ext cx="144475" cy="17438"/>
            </a:xfrm>
            <a:custGeom>
              <a:avLst/>
              <a:gdLst/>
              <a:ahLst/>
              <a:cxnLst/>
              <a:rect l="l" t="t" r="r" b="b"/>
              <a:pathLst>
                <a:path w="8277" h="999" extrusionOk="0">
                  <a:moveTo>
                    <a:pt x="0" y="999"/>
                  </a:moveTo>
                  <a:cubicBezTo>
                    <a:pt x="2696" y="326"/>
                    <a:pt x="5498" y="0"/>
                    <a:pt x="8277" y="0"/>
                  </a:cubicBezTo>
                </a:path>
              </a:pathLst>
            </a:custGeom>
            <a:noFill/>
            <a:ln w="9525" cap="flat" cmpd="sng">
              <a:solidFill>
                <a:schemeClr val="dk1"/>
              </a:solidFill>
              <a:prstDash val="solid"/>
              <a:round/>
              <a:headEnd type="none" w="med" len="med"/>
              <a:tailEnd type="none" w="med" len="med"/>
            </a:ln>
          </p:spPr>
          <p:txBody>
            <a:bodyPr/>
            <a:lstStyle/>
            <a:p>
              <a:endParaRPr lang="en-US"/>
            </a:p>
          </p:txBody>
        </p:sp>
      </p:grpSp>
      <p:sp>
        <p:nvSpPr>
          <p:cNvPr id="504" name="Google Shape;504;p51"/>
          <p:cNvSpPr txBox="1">
            <a:spLocks noGrp="1"/>
          </p:cNvSpPr>
          <p:nvPr>
            <p:ph type="subTitle" idx="7"/>
          </p:nvPr>
        </p:nvSpPr>
        <p:spPr>
          <a:xfrm>
            <a:off x="228600" y="4800275"/>
            <a:ext cx="1115700" cy="3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Confidential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2"/>
          <p:cNvSpPr txBox="1">
            <a:spLocks noGrp="1"/>
          </p:cNvSpPr>
          <p:nvPr>
            <p:ph type="title"/>
          </p:nvPr>
        </p:nvSpPr>
        <p:spPr>
          <a:xfrm>
            <a:off x="736275" y="73200"/>
            <a:ext cx="8289000" cy="3931200"/>
          </a:xfrm>
          <a:prstGeom prst="rect">
            <a:avLst/>
          </a:prstGeom>
        </p:spPr>
        <p:txBody>
          <a:bodyPr spcFirstLastPara="1" wrap="square" lIns="91425" tIns="91425" rIns="91425" bIns="91425" anchor="t" anchorCtr="0">
            <a:spAutoFit/>
          </a:bodyPr>
          <a:lstStyle/>
          <a:p>
            <a:pPr marL="457200" lvl="0" indent="457200" algn="l" rtl="0">
              <a:lnSpc>
                <a:spcPct val="115000"/>
              </a:lnSpc>
              <a:spcBef>
                <a:spcPts val="2400"/>
              </a:spcBef>
              <a:spcAft>
                <a:spcPts val="0"/>
              </a:spcAft>
              <a:buNone/>
            </a:pPr>
            <a:r>
              <a:rPr lang="en" sz="3800">
                <a:latin typeface="Arial"/>
                <a:ea typeface="Arial"/>
                <a:cs typeface="Arial"/>
                <a:sym typeface="Arial"/>
              </a:rPr>
              <a:t>Simulation Overview</a:t>
            </a:r>
            <a:endParaRPr sz="3800">
              <a:latin typeface="Arial"/>
              <a:ea typeface="Arial"/>
              <a:cs typeface="Arial"/>
              <a:sym typeface="Arial"/>
            </a:endParaRPr>
          </a:p>
          <a:p>
            <a:pPr marL="914400" lvl="0" indent="457200" algn="l" rtl="0">
              <a:lnSpc>
                <a:spcPct val="115000"/>
              </a:lnSpc>
              <a:spcBef>
                <a:spcPts val="1800"/>
              </a:spcBef>
              <a:spcAft>
                <a:spcPts val="0"/>
              </a:spcAft>
              <a:buNone/>
            </a:pPr>
            <a:r>
              <a:rPr lang="en" sz="2200">
                <a:latin typeface="Arial"/>
                <a:ea typeface="Arial"/>
                <a:cs typeface="Arial"/>
                <a:sym typeface="Arial"/>
              </a:rPr>
              <a:t>Scenario: Acute Appendicitis</a:t>
            </a:r>
            <a:endParaRPr sz="2200">
              <a:latin typeface="Arial"/>
              <a:ea typeface="Arial"/>
              <a:cs typeface="Arial"/>
              <a:sym typeface="Arial"/>
            </a:endParaRPr>
          </a:p>
          <a:p>
            <a:pPr marL="0" lvl="0" indent="0" algn="l" rtl="0">
              <a:lnSpc>
                <a:spcPct val="115000"/>
              </a:lnSpc>
              <a:spcBef>
                <a:spcPts val="1200"/>
              </a:spcBef>
              <a:spcAft>
                <a:spcPts val="0"/>
              </a:spcAft>
              <a:buNone/>
            </a:pPr>
            <a:r>
              <a:rPr lang="en" sz="1900" b="0">
                <a:latin typeface="Arial"/>
                <a:ea typeface="Arial"/>
                <a:cs typeface="Arial"/>
                <a:sym typeface="Arial"/>
              </a:rPr>
              <a:t>Patient Name: Theodore Swanson </a:t>
            </a:r>
            <a:endParaRPr sz="1900" b="0">
              <a:latin typeface="Arial"/>
              <a:ea typeface="Arial"/>
              <a:cs typeface="Arial"/>
              <a:sym typeface="Arial"/>
            </a:endParaRPr>
          </a:p>
          <a:p>
            <a:pPr marL="0" lvl="0" indent="0" algn="l" rtl="0">
              <a:lnSpc>
                <a:spcPct val="115000"/>
              </a:lnSpc>
              <a:spcBef>
                <a:spcPts val="1200"/>
              </a:spcBef>
              <a:spcAft>
                <a:spcPts val="0"/>
              </a:spcAft>
              <a:buNone/>
            </a:pPr>
            <a:r>
              <a:rPr lang="en" sz="1900" b="0">
                <a:latin typeface="Arial"/>
                <a:ea typeface="Arial"/>
                <a:cs typeface="Arial"/>
                <a:sym typeface="Arial"/>
              </a:rPr>
              <a:t>Age: 16 years old</a:t>
            </a:r>
            <a:endParaRPr sz="1900" b="0">
              <a:latin typeface="Arial"/>
              <a:ea typeface="Arial"/>
              <a:cs typeface="Arial"/>
              <a:sym typeface="Arial"/>
            </a:endParaRPr>
          </a:p>
          <a:p>
            <a:pPr marL="0" lvl="0" indent="0" algn="l" rtl="0">
              <a:lnSpc>
                <a:spcPct val="115000"/>
              </a:lnSpc>
              <a:spcBef>
                <a:spcPts val="1200"/>
              </a:spcBef>
              <a:spcAft>
                <a:spcPts val="0"/>
              </a:spcAft>
              <a:buNone/>
            </a:pPr>
            <a:r>
              <a:rPr lang="en" sz="1900" b="0">
                <a:latin typeface="Arial"/>
                <a:ea typeface="Arial"/>
                <a:cs typeface="Arial"/>
                <a:sym typeface="Arial"/>
              </a:rPr>
              <a:t> Chief Complaint: Right lower quadrant </a:t>
            </a:r>
            <a:endParaRPr sz="1900" b="0">
              <a:latin typeface="Arial"/>
              <a:ea typeface="Arial"/>
              <a:cs typeface="Arial"/>
              <a:sym typeface="Arial"/>
            </a:endParaRPr>
          </a:p>
          <a:p>
            <a:pPr marL="1828800" lvl="0" indent="0" algn="l" rtl="0">
              <a:lnSpc>
                <a:spcPct val="115000"/>
              </a:lnSpc>
              <a:spcBef>
                <a:spcPts val="1200"/>
              </a:spcBef>
              <a:spcAft>
                <a:spcPts val="0"/>
              </a:spcAft>
              <a:buNone/>
            </a:pPr>
            <a:r>
              <a:rPr lang="en" sz="1900" b="0">
                <a:latin typeface="Arial"/>
                <a:ea typeface="Arial"/>
                <a:cs typeface="Arial"/>
                <a:sym typeface="Arial"/>
              </a:rPr>
              <a:t>     abdominal pain</a:t>
            </a:r>
            <a:endParaRPr sz="1900" b="0">
              <a:latin typeface="Arial"/>
              <a:ea typeface="Arial"/>
              <a:cs typeface="Arial"/>
              <a:sym typeface="Arial"/>
            </a:endParaRPr>
          </a:p>
          <a:p>
            <a:pPr marL="457200" lvl="0" indent="0" algn="l" rtl="0">
              <a:lnSpc>
                <a:spcPct val="115000"/>
              </a:lnSpc>
              <a:spcBef>
                <a:spcPts val="1200"/>
              </a:spcBef>
              <a:spcAft>
                <a:spcPts val="1200"/>
              </a:spcAft>
              <a:buNone/>
            </a:pPr>
            <a:endParaRPr sz="2200" b="0">
              <a:latin typeface="Arial"/>
              <a:ea typeface="Arial"/>
              <a:cs typeface="Arial"/>
              <a:sym typeface="Arial"/>
            </a:endParaRPr>
          </a:p>
        </p:txBody>
      </p:sp>
      <p:sp>
        <p:nvSpPr>
          <p:cNvPr id="510" name="Google Shape;510;p52"/>
          <p:cNvSpPr txBox="1"/>
          <p:nvPr/>
        </p:nvSpPr>
        <p:spPr>
          <a:xfrm>
            <a:off x="5486400" y="1579425"/>
            <a:ext cx="3028200" cy="281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800">
                <a:solidFill>
                  <a:schemeClr val="dk1"/>
                </a:solidFill>
              </a:rPr>
              <a:t>Simulation Focus:</a:t>
            </a:r>
            <a:endParaRPr sz="180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sz="1800">
                <a:solidFill>
                  <a:schemeClr val="dk1"/>
                </a:solidFill>
              </a:rPr>
              <a:t>Patient assessment</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Clinical reasoning</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Medication administration</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Team communication</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Emergency interventions</a:t>
            </a:r>
            <a:endParaRPr sz="1800">
              <a:solidFill>
                <a:schemeClr val="dk1"/>
              </a:solidFill>
            </a:endParaRPr>
          </a:p>
          <a:p>
            <a:pPr marL="0" lvl="0" indent="0" algn="l" rtl="0">
              <a:spcBef>
                <a:spcPts val="1200"/>
              </a:spcBef>
              <a:spcAft>
                <a:spcPts val="0"/>
              </a:spcAft>
              <a:buNone/>
            </a:pPr>
            <a:endParaRPr sz="1200">
              <a:solidFill>
                <a:schemeClr val="dk1"/>
              </a:solidFill>
              <a:latin typeface="Nunito Sans"/>
              <a:ea typeface="Nunito Sans"/>
              <a:cs typeface="Nunito Sans"/>
              <a:sym typeface="Nunito Sans"/>
            </a:endParaRPr>
          </a:p>
        </p:txBody>
      </p:sp>
      <p:pic>
        <p:nvPicPr>
          <p:cNvPr id="511" name="Google Shape;511;p52" descr="Abdominal Pain | Causes, Symptoms, and Treatments"/>
          <p:cNvPicPr preferRelativeResize="0"/>
          <p:nvPr/>
        </p:nvPicPr>
        <p:blipFill>
          <a:blip r:embed="rId3">
            <a:alphaModFix/>
          </a:blip>
          <a:stretch>
            <a:fillRect/>
          </a:stretch>
        </p:blipFill>
        <p:spPr>
          <a:xfrm>
            <a:off x="308775" y="3502625"/>
            <a:ext cx="2390775" cy="1409700"/>
          </a:xfrm>
          <a:prstGeom prst="rect">
            <a:avLst/>
          </a:prstGeom>
          <a:noFill/>
          <a:ln>
            <a:noFill/>
          </a:ln>
        </p:spPr>
      </p:pic>
    </p:spTree>
  </p:cSld>
  <p:clrMapOvr>
    <a:masterClrMapping/>
  </p:clrMapOvr>
</p:sld>
</file>

<file path=ppt/theme/theme1.xml><?xml version="1.0" encoding="utf-8"?>
<a:theme xmlns:a="http://schemas.openxmlformats.org/drawingml/2006/main" name="Marketing Plan Presentation [Style 1]">
  <a:themeElements>
    <a:clrScheme name="Simple Light">
      <a:dk1>
        <a:srgbClr val="FFFFFF"/>
      </a:dk1>
      <a:lt1>
        <a:srgbClr val="07363B"/>
      </a:lt1>
      <a:dk2>
        <a:srgbClr val="1F1F1F"/>
      </a:dk2>
      <a:lt2>
        <a:srgbClr val="30E8B0"/>
      </a:lt2>
      <a:accent1>
        <a:srgbClr val="6AD1FA"/>
      </a:accent1>
      <a:accent2>
        <a:srgbClr val="C3A1F8"/>
      </a:accent2>
      <a:accent3>
        <a:srgbClr val="F96E0C"/>
      </a:accent3>
      <a:accent4>
        <a:srgbClr val="EBEE68"/>
      </a:accent4>
      <a:accent5>
        <a:srgbClr val="93A2A2"/>
      </a:accent5>
      <a:accent6>
        <a:srgbClr val="454B4B"/>
      </a:accent6>
      <a:hlink>
        <a:srgbClr val="30E8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2641</TotalTime>
  <Words>1946</Words>
  <Application>Microsoft Macintosh PowerPoint</Application>
  <PresentationFormat>On-screen Show (16:9)</PresentationFormat>
  <Paragraphs>324</Paragraphs>
  <Slides>32</Slides>
  <Notes>31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Calibri</vt:lpstr>
      <vt:lpstr>Poppins Medium</vt:lpstr>
      <vt:lpstr>DM Sans</vt:lpstr>
      <vt:lpstr>Poppins SemiBold</vt:lpstr>
      <vt:lpstr>Arial, Helvetica, sans-serif</vt:lpstr>
      <vt:lpstr>Nunito Sans SemiBold</vt:lpstr>
      <vt:lpstr>Abadi MT Condensed Light</vt:lpstr>
      <vt:lpstr>Indie Flower</vt:lpstr>
      <vt:lpstr>Arial</vt:lpstr>
      <vt:lpstr>Roboto</vt:lpstr>
      <vt:lpstr>Poppins</vt:lpstr>
      <vt:lpstr>Nunito Sans</vt:lpstr>
      <vt:lpstr>Marketing Plan Presentation [Style 1]</vt:lpstr>
      <vt:lpstr>PowerPoint Presentation</vt:lpstr>
      <vt:lpstr>PowerPoint Presentation</vt:lpstr>
      <vt:lpstr>PowerPoint Presentation</vt:lpstr>
      <vt:lpstr>Why Low-Budget Simulation?</vt:lpstr>
      <vt:lpstr>  </vt:lpstr>
      <vt:lpstr>Ideas for low-cost  supplies:</vt:lpstr>
      <vt:lpstr>BEFORE WE BEGIN,  REMEMBER THIS:</vt:lpstr>
      <vt:lpstr>Roles and Responsibilities:</vt:lpstr>
      <vt:lpstr>Simulation Overview Scenario: Acute Appendicitis Patient Name: Theodore Swanson  Age: 16 years old  Chief Complaint: Right lower quadrant       abdominal pain </vt:lpstr>
      <vt:lpstr>Initial Presentation:</vt:lpstr>
      <vt:lpstr>PRIORITY INTERVENTIONS:</vt:lpstr>
      <vt:lpstr>Initial Vital Signs &gt;&gt;&gt;&gt;&gt;&gt;</vt:lpstr>
      <vt:lpstr>Patient History:</vt:lpstr>
      <vt:lpstr>Head to Toe Assessment &gt;&gt;&gt;&gt;</vt:lpstr>
      <vt:lpstr>Student Discussion Questions &gt;&gt;&gt;&gt;</vt:lpstr>
      <vt:lpstr>Critical Thinking Opportunity! </vt:lpstr>
      <vt:lpstr>Appendicitis Assessment:</vt:lpstr>
      <vt:lpstr>LAB WORK &gt;&gt;&gt;&gt;</vt:lpstr>
      <vt:lpstr>LAB REPORT</vt:lpstr>
      <vt:lpstr>IV Access &amp; Medications </vt:lpstr>
      <vt:lpstr>Let’s give him some IV fluids.  Calculate the Dosage &gt;&gt;&gt;&gt;</vt:lpstr>
      <vt:lpstr>To treat his  nausea &gt;&gt;&gt;&gt;  Which one is the appropriate choice?</vt:lpstr>
      <vt:lpstr>To treat his pain &gt;&gt;&gt;&gt;  Which one is the appropriate choice?</vt:lpstr>
      <vt:lpstr>Let’s give him some morphine!  Calculate the Dosage &gt;&gt;&gt;&gt;</vt:lpstr>
      <vt:lpstr>Critical Thinking Opportunity! </vt:lpstr>
      <vt:lpstr>What is a test our physicians could order that would help confirm our suspicions?</vt:lpstr>
      <vt:lpstr>INTERVENTION:</vt:lpstr>
      <vt:lpstr>CT SCAN  RESULTS</vt:lpstr>
      <vt:lpstr>Doctors:  What do  You order?</vt:lpstr>
      <vt:lpstr>Debriefing Questions: </vt:lpstr>
      <vt:lpstr>FINAL THOUGHTS FOR FACILITATORS (that’s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Long, Tracy J.</cp:lastModifiedBy>
  <cp:revision>8</cp:revision>
  <dcterms:modified xsi:type="dcterms:W3CDTF">2026-06-11T14:23:21Z</dcterms:modified>
</cp:coreProperties>
</file>